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7" r:id="rId5"/>
    <p:sldId id="40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1" y="357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 smtClean="0"/>
              <a:t>Constructor</a:t>
            </a:r>
            <a:endParaRPr lang="en-US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27" y="1419312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49" y="1419311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4562" y="447045"/>
            <a:ext cx="61526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</a:t>
            </a:r>
            <a:r>
              <a:rPr lang="en-US" sz="1100" dirty="0"/>
              <a:t>Constructor </a:t>
            </a:r>
            <a:r>
              <a:rPr lang="en-US" sz="1100" dirty="0" smtClean="0"/>
              <a:t> level </a:t>
            </a:r>
            <a:r>
              <a:rPr lang="en-US" sz="1100" dirty="0" smtClean="0"/>
              <a:t>—public</a:t>
            </a:r>
            <a:r>
              <a:rPr lang="en-US" sz="1100" dirty="0"/>
              <a:t>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8955" y="1358833"/>
            <a:ext cx="3303212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 public </a:t>
            </a:r>
            <a:r>
              <a:rPr lang="en-US" sz="1200" dirty="0">
                <a:solidFill>
                  <a:srgbClr val="002060"/>
                </a:solidFill>
              </a:rPr>
              <a:t>Student()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   </a:t>
            </a:r>
            <a:r>
              <a:rPr lang="en-US" sz="1200" dirty="0">
                <a:solidFill>
                  <a:srgbClr val="002060"/>
                </a:solidFill>
              </a:rPr>
              <a:t>System.out.println("Default constructor ...");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0273" y="1444559"/>
            <a:ext cx="3303212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 private Student</a:t>
            </a:r>
            <a:r>
              <a:rPr lang="en-US" sz="1200" dirty="0">
                <a:solidFill>
                  <a:srgbClr val="00206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   </a:t>
            </a:r>
            <a:r>
              <a:rPr lang="en-US" sz="1200" dirty="0">
                <a:solidFill>
                  <a:srgbClr val="002060"/>
                </a:solidFill>
              </a:rPr>
              <a:t>System.out.println("Default constructor ...");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955" y="3346416"/>
            <a:ext cx="3303212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 </a:t>
            </a:r>
            <a:r>
              <a:rPr lang="en-US" sz="1200" dirty="0" smtClean="0">
                <a:solidFill>
                  <a:srgbClr val="002060"/>
                </a:solidFill>
              </a:rPr>
              <a:t>protected Student</a:t>
            </a:r>
            <a:r>
              <a:rPr lang="en-US" sz="1200" dirty="0">
                <a:solidFill>
                  <a:srgbClr val="00206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   </a:t>
            </a:r>
            <a:r>
              <a:rPr lang="en-US" sz="1200" dirty="0">
                <a:solidFill>
                  <a:srgbClr val="002060"/>
                </a:solidFill>
              </a:rPr>
              <a:t>System.out.println("Default constructor ...");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0273" y="3352800"/>
            <a:ext cx="3303212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public class Student</a:t>
            </a:r>
          </a:p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 </a:t>
            </a:r>
            <a:r>
              <a:rPr lang="en-US" sz="1200" dirty="0" smtClean="0">
                <a:solidFill>
                  <a:srgbClr val="002060"/>
                </a:solidFill>
              </a:rPr>
              <a:t>Student</a:t>
            </a:r>
            <a:r>
              <a:rPr lang="en-US" sz="1200" dirty="0">
                <a:solidFill>
                  <a:srgbClr val="00206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{</a:t>
            </a: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          </a:t>
            </a:r>
            <a:r>
              <a:rPr lang="en-US" sz="1200" dirty="0">
                <a:solidFill>
                  <a:srgbClr val="002060"/>
                </a:solidFill>
              </a:rPr>
              <a:t>System.out.println("Default constructor ...");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     }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49561" y="1510099"/>
            <a:ext cx="2913817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</a:t>
            </a:r>
            <a:r>
              <a:rPr lang="en-US" sz="1000" dirty="0" smtClean="0"/>
              <a:t>ublic class Student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</a:t>
            </a:r>
            <a:r>
              <a:rPr lang="en-US" sz="1000" b="1" dirty="0"/>
              <a:t> public </a:t>
            </a:r>
            <a:r>
              <a:rPr lang="en-US" sz="1000" dirty="0"/>
              <a:t>Student</a:t>
            </a:r>
            <a:r>
              <a:rPr lang="en-US" sz="1000" b="1" dirty="0" smtClean="0"/>
              <a:t>()</a:t>
            </a:r>
            <a:endParaRPr lang="en-US" sz="1000" b="1" dirty="0"/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   System.out.println(“Default Constructors..");</a:t>
            </a:r>
          </a:p>
          <a:p>
            <a:r>
              <a:rPr lang="en-US" sz="1000" b="1" dirty="0" smtClean="0"/>
              <a:t>    }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  <a:p>
            <a:r>
              <a:rPr lang="en-US" sz="1000" dirty="0" smtClean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784647"/>
            <a:ext cx="1093469" cy="495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10" cy="917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473629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</a:t>
            </a:r>
            <a:r>
              <a:rPr lang="en-US" sz="1200" dirty="0" smtClean="0"/>
              <a:t>Student class Constructor.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 smtClean="0"/>
              <a:t>Constructor.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Constructor.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/>
              <a:t>Constructor.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24030" y="1497744"/>
            <a:ext cx="1388845" cy="697115"/>
          </a:xfrm>
          <a:prstGeom prst="wedgeRectCallout">
            <a:avLst>
              <a:gd name="adj1" fmla="val 85471"/>
              <a:gd name="adj2" fmla="val 88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Constructor</a:t>
            </a:r>
            <a:r>
              <a:rPr lang="en-US" sz="1200" dirty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75865"/>
            <a:ext cx="799782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Constructor</a:t>
            </a:r>
            <a:r>
              <a:rPr lang="en-US" sz="1200" dirty="0"/>
              <a:t> may </a:t>
            </a:r>
            <a:r>
              <a:rPr lang="en-US" sz="1200" dirty="0"/>
              <a:t>be declared with the modifier </a:t>
            </a:r>
            <a:r>
              <a:rPr lang="en-US" sz="1200" b="1" dirty="0"/>
              <a:t>public</a:t>
            </a:r>
            <a:r>
              <a:rPr lang="en-US" sz="1200" dirty="0"/>
              <a:t>, in which case that </a:t>
            </a:r>
            <a:r>
              <a:rPr lang="en-US" sz="1200" b="1" dirty="0"/>
              <a:t>Constructor</a:t>
            </a:r>
            <a:r>
              <a:rPr lang="en-US" sz="1200" dirty="0"/>
              <a:t> 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140985" y="35738"/>
            <a:ext cx="226921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50169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49562" y="1510099"/>
            <a:ext cx="2913816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public class Student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private </a:t>
            </a:r>
            <a:r>
              <a:rPr lang="en-US" sz="1000" dirty="0" smtClean="0"/>
              <a:t>Student</a:t>
            </a:r>
            <a:r>
              <a:rPr lang="en-US" sz="1000" b="1" dirty="0"/>
              <a:t>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System.out.println(“Default Constructors..");</a:t>
            </a:r>
          </a:p>
          <a:p>
            <a:r>
              <a:rPr lang="en-US" sz="1000" b="1" dirty="0"/>
              <a:t>  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784647"/>
            <a:ext cx="943878" cy="36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3279690"/>
            <a:ext cx="492596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/>
              <a:t>Constructor.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Constructor.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</a:t>
            </a:r>
            <a:r>
              <a:rPr lang="en-US" sz="1200" dirty="0"/>
              <a:t>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58955" y="1302095"/>
            <a:ext cx="1493986" cy="697115"/>
          </a:xfrm>
          <a:prstGeom prst="wedgeRectCallout">
            <a:avLst>
              <a:gd name="adj1" fmla="val 71134"/>
              <a:gd name="adj2" fmla="val 3753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Constructor</a:t>
            </a:r>
            <a:r>
              <a:rPr lang="en-US" sz="1200" dirty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7278" y="419535"/>
            <a:ext cx="599032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private</a:t>
            </a:r>
            <a:r>
              <a:rPr lang="en-US" sz="1200" dirty="0"/>
              <a:t> modifier specifies that the </a:t>
            </a:r>
            <a:r>
              <a:rPr lang="en-US" sz="1200" b="1" dirty="0"/>
              <a:t>Constructor</a:t>
            </a:r>
            <a:r>
              <a:rPr lang="en-US" sz="1200" dirty="0"/>
              <a:t> can </a:t>
            </a:r>
            <a:r>
              <a:rPr lang="en-US" sz="1200" dirty="0"/>
              <a:t>only be accessed in its own class.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44522" y="21838"/>
            <a:ext cx="226921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45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28799" y="1510099"/>
            <a:ext cx="2922269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public class Student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 </a:t>
            </a:r>
            <a:r>
              <a:rPr lang="en-US" sz="1000" b="1" dirty="0" smtClean="0"/>
              <a:t>protected </a:t>
            </a:r>
            <a:r>
              <a:rPr lang="en-US" sz="1000" dirty="0"/>
              <a:t>Student</a:t>
            </a:r>
            <a:r>
              <a:rPr lang="en-US" sz="1000" b="1" dirty="0"/>
              <a:t>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System.out.println(“Default Constructors..");</a:t>
            </a:r>
          </a:p>
          <a:p>
            <a:r>
              <a:rPr lang="en-US" sz="1000" b="1" dirty="0"/>
              <a:t>  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784647"/>
            <a:ext cx="1017269" cy="36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2175" y="3144796"/>
            <a:ext cx="764715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/>
              <a:t>Constructor </a:t>
            </a:r>
            <a:r>
              <a:rPr lang="en-US" sz="1200" dirty="0" smtClean="0"/>
              <a:t>because </a:t>
            </a:r>
            <a:r>
              <a:rPr lang="en-US" sz="1200" dirty="0"/>
              <a:t>PreKgStudent class </a:t>
            </a:r>
            <a:r>
              <a:rPr lang="en-US" sz="1200" dirty="0" smtClean="0"/>
              <a:t>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67394" y="1163596"/>
            <a:ext cx="1649561" cy="835613"/>
          </a:xfrm>
          <a:prstGeom prst="wedgeRectCallout">
            <a:avLst>
              <a:gd name="adj1" fmla="val 71470"/>
              <a:gd name="adj2" fmla="val 336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Constructor</a:t>
            </a:r>
            <a:r>
              <a:rPr lang="en-US" sz="1200" dirty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775" y="408807"/>
            <a:ext cx="75406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 specifies that </a:t>
            </a:r>
            <a:r>
              <a:rPr lang="en-US" sz="1200" dirty="0" smtClean="0"/>
              <a:t>the </a:t>
            </a:r>
            <a:r>
              <a:rPr lang="en-US" sz="1200" b="1" dirty="0"/>
              <a:t>Constructor</a:t>
            </a:r>
            <a:r>
              <a:rPr lang="en-US" sz="1200" dirty="0"/>
              <a:t> can </a:t>
            </a:r>
            <a:r>
              <a:rPr lang="en-US" sz="1200" dirty="0"/>
              <a:t>only be accessed within its own package (as with </a:t>
            </a:r>
            <a:r>
              <a:rPr lang="en-US" sz="1200" i="1" dirty="0"/>
              <a:t>package-private</a:t>
            </a:r>
            <a:r>
              <a:rPr lang="en-US" sz="1200" dirty="0"/>
              <a:t>) and, in addition, by a subclass of its class in another package.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44522" y="21838"/>
            <a:ext cx="226921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52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1510099"/>
            <a:ext cx="2922268" cy="12745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public class Student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 protected </a:t>
            </a:r>
            <a:r>
              <a:rPr lang="en-US" sz="1000" dirty="0"/>
              <a:t>Student</a:t>
            </a:r>
            <a:r>
              <a:rPr lang="en-US" sz="1000" b="1" dirty="0"/>
              <a:t>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 System.out.println(“Default Constructors..");</a:t>
            </a:r>
          </a:p>
          <a:p>
            <a:r>
              <a:rPr lang="en-US" sz="1000" b="1" dirty="0"/>
              <a:t>    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public class StudentMyPack1Test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0" y="1510099"/>
            <a:ext cx="3133119" cy="12745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753498"/>
            <a:ext cx="1093469" cy="391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362200"/>
            <a:ext cx="1526809" cy="78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165392"/>
            <a:ext cx="492596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 </a:t>
            </a:r>
            <a:r>
              <a:rPr lang="en-US" sz="1200" dirty="0" smtClean="0"/>
              <a:t>access </a:t>
            </a:r>
            <a:r>
              <a:rPr lang="en-US" sz="1200" dirty="0"/>
              <a:t>the Student class </a:t>
            </a:r>
            <a:r>
              <a:rPr lang="en-US" sz="1200" dirty="0" smtClean="0"/>
              <a:t>Constructor.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</a:t>
            </a:r>
            <a:r>
              <a:rPr lang="en-US" sz="1200" dirty="0" smtClean="0"/>
              <a:t>Constructor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25" name="Rectangular Callout 24"/>
          <p:cNvSpPr/>
          <p:nvPr/>
        </p:nvSpPr>
        <p:spPr>
          <a:xfrm>
            <a:off x="67394" y="1066801"/>
            <a:ext cx="1649562" cy="932408"/>
          </a:xfrm>
          <a:prstGeom prst="wedgeRectCallout">
            <a:avLst>
              <a:gd name="adj1" fmla="val 73780"/>
              <a:gd name="adj2" fmla="val 416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</a:t>
            </a:r>
            <a:r>
              <a:rPr lang="en-US" sz="1200" b="1" dirty="0"/>
              <a:t>Constructor</a:t>
            </a:r>
            <a:r>
              <a:rPr lang="en-US" sz="1200" dirty="0"/>
              <a:t> level</a:t>
            </a:r>
            <a:r>
              <a:rPr lang="en-US" sz="1200" dirty="0"/>
              <a:t>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 no modifier (</a:t>
            </a:r>
            <a:r>
              <a:rPr lang="en-US" sz="1200" b="1" i="1" dirty="0"/>
              <a:t>package-private</a:t>
            </a:r>
            <a:r>
              <a:rPr lang="en-US" sz="1200" b="1" dirty="0"/>
              <a:t>) </a:t>
            </a:r>
            <a:r>
              <a:rPr lang="en-US" sz="1200" dirty="0"/>
              <a:t>modifier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b="1" dirty="0"/>
              <a:t>Constructor</a:t>
            </a:r>
            <a:r>
              <a:rPr lang="en-US" sz="1200" dirty="0"/>
              <a:t> has </a:t>
            </a:r>
            <a:r>
              <a:rPr lang="en-US" sz="1200" b="1" dirty="0"/>
              <a:t>no modifier</a:t>
            </a:r>
            <a:r>
              <a:rPr lang="en-US" sz="1200" dirty="0"/>
              <a:t> (the default, also known as </a:t>
            </a:r>
            <a:r>
              <a:rPr lang="en-US" sz="1200" b="1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44522" y="21838"/>
            <a:ext cx="226921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</a:t>
            </a:r>
            <a:r>
              <a:rPr lang="en-US" sz="1200" dirty="0"/>
              <a:t>Constructor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79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72090</TotalTime>
  <Words>475</Words>
  <Application>Microsoft Office PowerPoint</Application>
  <PresentationFormat>Custom</PresentationFormat>
  <Paragraphs>111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5954</cp:revision>
  <dcterms:created xsi:type="dcterms:W3CDTF">2006-08-16T00:00:00Z</dcterms:created>
  <dcterms:modified xsi:type="dcterms:W3CDTF">2015-11-23T07:53:19Z</dcterms:modified>
</cp:coreProperties>
</file>