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Getting Characters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88596"/>
              </p:ext>
            </p:extLst>
          </p:nvPr>
        </p:nvGraphicFramePr>
        <p:xfrm>
          <a:off x="1447800" y="2286000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69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195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7685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8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7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38200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684028" y="355282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184150" y="609600"/>
            <a:ext cx="4930775" cy="11430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We can </a:t>
            </a:r>
            <a:r>
              <a:rPr lang="en-US" sz="1100" dirty="0"/>
              <a:t>get the character at a particular index within a string by invoking the </a:t>
            </a:r>
            <a:r>
              <a:rPr lang="en-US" sz="1100" dirty="0"/>
              <a:t>charAt()</a:t>
            </a:r>
            <a:r>
              <a:rPr lang="en-US" sz="1100" dirty="0"/>
              <a:t> accessor method. The index of the first character is 0, while the index of the last character is</a:t>
            </a:r>
            <a:r>
              <a:rPr lang="en-US" sz="1100" dirty="0"/>
              <a:t>length()-1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index of the first character is 0, while the index of the last character is</a:t>
            </a:r>
            <a:r>
              <a:rPr lang="en-US" sz="1100" dirty="0"/>
              <a:t>length()-1</a:t>
            </a:r>
            <a:r>
              <a:rPr lang="en-US" sz="1100" dirty="0"/>
              <a:t>. 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73535</TotalTime>
  <Words>36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6607</cp:revision>
  <dcterms:created xsi:type="dcterms:W3CDTF">2006-08-16T00:00:00Z</dcterms:created>
  <dcterms:modified xsi:type="dcterms:W3CDTF">2016-02-10T13:53:46Z</dcterms:modified>
</cp:coreProperties>
</file>