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9"/>
  </p:notesMasterIdLst>
  <p:sldIdLst>
    <p:sldId id="425" r:id="rId2"/>
    <p:sldId id="426" r:id="rId3"/>
    <p:sldId id="431" r:id="rId4"/>
    <p:sldId id="427" r:id="rId5"/>
    <p:sldId id="428" r:id="rId6"/>
    <p:sldId id="429" r:id="rId7"/>
    <p:sldId id="430" r:id="rId8"/>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38ACE-DFFC-4614-9F5E-D8C015AE71E1}"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BF50F4D8-EBBC-495A-995F-EA1365FACB58}">
      <dgm:prSet phldrT="[Text]" custT="1"/>
      <dgm:spPr/>
      <dgm:t>
        <a:bodyPr/>
        <a:lstStyle/>
        <a:p>
          <a:r>
            <a:rPr lang="en-US" sz="1600" b="0" i="0" dirty="0" smtClean="0"/>
            <a:t>Writer</a:t>
          </a:r>
          <a:endParaRPr lang="en-US" sz="1600" dirty="0"/>
        </a:p>
      </dgm:t>
    </dgm:pt>
    <dgm:pt modelId="{FE5A5E38-AA61-4B22-89B5-DBB3C29CFCEF}" type="parTrans" cxnId="{0228DF13-8486-4804-853F-E0F97028294E}">
      <dgm:prSet/>
      <dgm:spPr/>
      <dgm:t>
        <a:bodyPr/>
        <a:lstStyle/>
        <a:p>
          <a:endParaRPr lang="en-US"/>
        </a:p>
      </dgm:t>
    </dgm:pt>
    <dgm:pt modelId="{4FA6145B-9B57-4AC7-A0EF-83248CBA98B7}" type="sibTrans" cxnId="{0228DF13-8486-4804-853F-E0F97028294E}">
      <dgm:prSet/>
      <dgm:spPr/>
      <dgm:t>
        <a:bodyPr/>
        <a:lstStyle/>
        <a:p>
          <a:endParaRPr lang="en-US"/>
        </a:p>
      </dgm:t>
    </dgm:pt>
    <dgm:pt modelId="{3B7B0056-C62B-479B-A17F-F9DB8E25FB10}">
      <dgm:prSet phldrT="[Text]" custT="1"/>
      <dgm:spPr/>
      <dgm:t>
        <a:bodyPr/>
        <a:lstStyle/>
        <a:p>
          <a:r>
            <a:rPr lang="en-US" sz="1600" b="0" i="0" dirty="0" smtClean="0"/>
            <a:t>BufferedWriter</a:t>
          </a:r>
          <a:endParaRPr lang="en-US" sz="1600" dirty="0"/>
        </a:p>
      </dgm:t>
    </dgm:pt>
    <dgm:pt modelId="{D02A9230-39D1-4915-862A-CD48ABD2E6A6}" type="parTrans" cxnId="{DDEAEA2A-BB43-41CA-9BD0-FF8A14620209}">
      <dgm:prSet/>
      <dgm:spPr/>
      <dgm:t>
        <a:bodyPr/>
        <a:lstStyle/>
        <a:p>
          <a:endParaRPr lang="en-US"/>
        </a:p>
      </dgm:t>
    </dgm:pt>
    <dgm:pt modelId="{55C83962-DD91-4201-B571-7F6A669CF3A8}" type="sibTrans" cxnId="{DDEAEA2A-BB43-41CA-9BD0-FF8A14620209}">
      <dgm:prSet/>
      <dgm:spPr/>
      <dgm:t>
        <a:bodyPr/>
        <a:lstStyle/>
        <a:p>
          <a:endParaRPr lang="en-US"/>
        </a:p>
      </dgm:t>
    </dgm:pt>
    <dgm:pt modelId="{97BFDB70-5BBE-4C28-8BF8-C413889CEDD7}" type="pres">
      <dgm:prSet presAssocID="{3ED38ACE-DFFC-4614-9F5E-D8C015AE71E1}" presName="hierChild1" presStyleCnt="0">
        <dgm:presLayoutVars>
          <dgm:orgChart val="1"/>
          <dgm:chPref val="1"/>
          <dgm:dir/>
          <dgm:animOne val="branch"/>
          <dgm:animLvl val="lvl"/>
          <dgm:resizeHandles/>
        </dgm:presLayoutVars>
      </dgm:prSet>
      <dgm:spPr/>
      <dgm:t>
        <a:bodyPr/>
        <a:lstStyle/>
        <a:p>
          <a:endParaRPr lang="en-US"/>
        </a:p>
      </dgm:t>
    </dgm:pt>
    <dgm:pt modelId="{0FE0323D-98E1-4EFA-A5D9-357946EEFF73}" type="pres">
      <dgm:prSet presAssocID="{BF50F4D8-EBBC-495A-995F-EA1365FACB58}" presName="hierRoot1" presStyleCnt="0">
        <dgm:presLayoutVars>
          <dgm:hierBranch val="init"/>
        </dgm:presLayoutVars>
      </dgm:prSet>
      <dgm:spPr/>
    </dgm:pt>
    <dgm:pt modelId="{078F054A-A0AB-4836-853F-6F5B2120719C}" type="pres">
      <dgm:prSet presAssocID="{BF50F4D8-EBBC-495A-995F-EA1365FACB58}" presName="rootComposite1" presStyleCnt="0"/>
      <dgm:spPr/>
    </dgm:pt>
    <dgm:pt modelId="{E2220CD3-3A90-4AA2-8404-779970AC908F}" type="pres">
      <dgm:prSet presAssocID="{BF50F4D8-EBBC-495A-995F-EA1365FACB58}" presName="rootText1" presStyleLbl="node0" presStyleIdx="0" presStyleCnt="1">
        <dgm:presLayoutVars>
          <dgm:chPref val="3"/>
        </dgm:presLayoutVars>
      </dgm:prSet>
      <dgm:spPr/>
      <dgm:t>
        <a:bodyPr/>
        <a:lstStyle/>
        <a:p>
          <a:endParaRPr lang="en-US"/>
        </a:p>
      </dgm:t>
    </dgm:pt>
    <dgm:pt modelId="{B20C7719-29D8-49AA-9F11-6B4E7FD831FA}" type="pres">
      <dgm:prSet presAssocID="{BF50F4D8-EBBC-495A-995F-EA1365FACB58}" presName="rootConnector1" presStyleLbl="node1" presStyleIdx="0" presStyleCnt="0"/>
      <dgm:spPr/>
      <dgm:t>
        <a:bodyPr/>
        <a:lstStyle/>
        <a:p>
          <a:endParaRPr lang="en-US"/>
        </a:p>
      </dgm:t>
    </dgm:pt>
    <dgm:pt modelId="{230D212C-BACC-4296-A21F-9F1D00D1B344}" type="pres">
      <dgm:prSet presAssocID="{BF50F4D8-EBBC-495A-995F-EA1365FACB58}" presName="hierChild2" presStyleCnt="0"/>
      <dgm:spPr/>
    </dgm:pt>
    <dgm:pt modelId="{606516B0-239A-4DEB-B8F1-F79AE7A1F439}" type="pres">
      <dgm:prSet presAssocID="{D02A9230-39D1-4915-862A-CD48ABD2E6A6}" presName="Name37" presStyleLbl="parChTrans1D2" presStyleIdx="0" presStyleCnt="1"/>
      <dgm:spPr/>
      <dgm:t>
        <a:bodyPr/>
        <a:lstStyle/>
        <a:p>
          <a:endParaRPr lang="en-US"/>
        </a:p>
      </dgm:t>
    </dgm:pt>
    <dgm:pt modelId="{F44E8C70-2049-4842-8013-25E206D33C46}" type="pres">
      <dgm:prSet presAssocID="{3B7B0056-C62B-479B-A17F-F9DB8E25FB10}" presName="hierRoot2" presStyleCnt="0">
        <dgm:presLayoutVars>
          <dgm:hierBranch val="init"/>
        </dgm:presLayoutVars>
      </dgm:prSet>
      <dgm:spPr/>
    </dgm:pt>
    <dgm:pt modelId="{5E38A6BA-47DC-4594-88FA-8D871714F7D9}" type="pres">
      <dgm:prSet presAssocID="{3B7B0056-C62B-479B-A17F-F9DB8E25FB10}" presName="rootComposite" presStyleCnt="0"/>
      <dgm:spPr/>
    </dgm:pt>
    <dgm:pt modelId="{3E288A85-62F4-4420-8364-77F71CD493E1}" type="pres">
      <dgm:prSet presAssocID="{3B7B0056-C62B-479B-A17F-F9DB8E25FB10}" presName="rootText" presStyleLbl="node2" presStyleIdx="0" presStyleCnt="1">
        <dgm:presLayoutVars>
          <dgm:chPref val="3"/>
        </dgm:presLayoutVars>
      </dgm:prSet>
      <dgm:spPr/>
      <dgm:t>
        <a:bodyPr/>
        <a:lstStyle/>
        <a:p>
          <a:endParaRPr lang="en-US"/>
        </a:p>
      </dgm:t>
    </dgm:pt>
    <dgm:pt modelId="{6D9945C0-E46E-4496-BB79-7E12979682D3}" type="pres">
      <dgm:prSet presAssocID="{3B7B0056-C62B-479B-A17F-F9DB8E25FB10}" presName="rootConnector" presStyleLbl="node2" presStyleIdx="0" presStyleCnt="1"/>
      <dgm:spPr/>
      <dgm:t>
        <a:bodyPr/>
        <a:lstStyle/>
        <a:p>
          <a:endParaRPr lang="en-US"/>
        </a:p>
      </dgm:t>
    </dgm:pt>
    <dgm:pt modelId="{BE76B040-E916-48F6-A481-2D1B7569FAD3}" type="pres">
      <dgm:prSet presAssocID="{3B7B0056-C62B-479B-A17F-F9DB8E25FB10}" presName="hierChild4" presStyleCnt="0"/>
      <dgm:spPr/>
    </dgm:pt>
    <dgm:pt modelId="{C5C66CE4-026E-47CB-A2FC-3ED9513BCCF2}" type="pres">
      <dgm:prSet presAssocID="{3B7B0056-C62B-479B-A17F-F9DB8E25FB10}" presName="hierChild5" presStyleCnt="0"/>
      <dgm:spPr/>
    </dgm:pt>
    <dgm:pt modelId="{BCE5A176-7C80-46C4-891C-2D2C393BB856}" type="pres">
      <dgm:prSet presAssocID="{BF50F4D8-EBBC-495A-995F-EA1365FACB58}" presName="hierChild3" presStyleCnt="0"/>
      <dgm:spPr/>
    </dgm:pt>
  </dgm:ptLst>
  <dgm:cxnLst>
    <dgm:cxn modelId="{A809CB53-AF94-4863-AEA6-378F3BCF13AE}" type="presOf" srcId="{BF50F4D8-EBBC-495A-995F-EA1365FACB58}" destId="{E2220CD3-3A90-4AA2-8404-779970AC908F}" srcOrd="0" destOrd="0" presId="urn:microsoft.com/office/officeart/2005/8/layout/orgChart1"/>
    <dgm:cxn modelId="{C1EC2C31-85E9-4720-8F0A-6B81C28619A9}" type="presOf" srcId="{D02A9230-39D1-4915-862A-CD48ABD2E6A6}" destId="{606516B0-239A-4DEB-B8F1-F79AE7A1F439}" srcOrd="0" destOrd="0" presId="urn:microsoft.com/office/officeart/2005/8/layout/orgChart1"/>
    <dgm:cxn modelId="{B073E958-889C-451E-A06D-CBC120EC7018}" type="presOf" srcId="{3B7B0056-C62B-479B-A17F-F9DB8E25FB10}" destId="{6D9945C0-E46E-4496-BB79-7E12979682D3}" srcOrd="1" destOrd="0" presId="urn:microsoft.com/office/officeart/2005/8/layout/orgChart1"/>
    <dgm:cxn modelId="{BA90413D-1E67-4464-99A4-49BA6150662F}" type="presOf" srcId="{3B7B0056-C62B-479B-A17F-F9DB8E25FB10}" destId="{3E288A85-62F4-4420-8364-77F71CD493E1}" srcOrd="0" destOrd="0" presId="urn:microsoft.com/office/officeart/2005/8/layout/orgChart1"/>
    <dgm:cxn modelId="{E03700A3-CA77-4572-BD3D-9E40C08130D6}" type="presOf" srcId="{BF50F4D8-EBBC-495A-995F-EA1365FACB58}" destId="{B20C7719-29D8-49AA-9F11-6B4E7FD831FA}" srcOrd="1" destOrd="0" presId="urn:microsoft.com/office/officeart/2005/8/layout/orgChart1"/>
    <dgm:cxn modelId="{0228DF13-8486-4804-853F-E0F97028294E}" srcId="{3ED38ACE-DFFC-4614-9F5E-D8C015AE71E1}" destId="{BF50F4D8-EBBC-495A-995F-EA1365FACB58}" srcOrd="0" destOrd="0" parTransId="{FE5A5E38-AA61-4B22-89B5-DBB3C29CFCEF}" sibTransId="{4FA6145B-9B57-4AC7-A0EF-83248CBA98B7}"/>
    <dgm:cxn modelId="{9C6257CA-A245-4C45-815B-BDFD2490E4DC}" type="presOf" srcId="{3ED38ACE-DFFC-4614-9F5E-D8C015AE71E1}" destId="{97BFDB70-5BBE-4C28-8BF8-C413889CEDD7}" srcOrd="0" destOrd="0" presId="urn:microsoft.com/office/officeart/2005/8/layout/orgChart1"/>
    <dgm:cxn modelId="{DDEAEA2A-BB43-41CA-9BD0-FF8A14620209}" srcId="{BF50F4D8-EBBC-495A-995F-EA1365FACB58}" destId="{3B7B0056-C62B-479B-A17F-F9DB8E25FB10}" srcOrd="0" destOrd="0" parTransId="{D02A9230-39D1-4915-862A-CD48ABD2E6A6}" sibTransId="{55C83962-DD91-4201-B571-7F6A669CF3A8}"/>
    <dgm:cxn modelId="{CFB8731F-1B85-4B2E-AFF8-AFEC527A9C9C}" type="presParOf" srcId="{97BFDB70-5BBE-4C28-8BF8-C413889CEDD7}" destId="{0FE0323D-98E1-4EFA-A5D9-357946EEFF73}" srcOrd="0" destOrd="0" presId="urn:microsoft.com/office/officeart/2005/8/layout/orgChart1"/>
    <dgm:cxn modelId="{27806612-5290-4BC8-8744-AC7741EEC29F}" type="presParOf" srcId="{0FE0323D-98E1-4EFA-A5D9-357946EEFF73}" destId="{078F054A-A0AB-4836-853F-6F5B2120719C}" srcOrd="0" destOrd="0" presId="urn:microsoft.com/office/officeart/2005/8/layout/orgChart1"/>
    <dgm:cxn modelId="{3CBAE5FD-EDA5-46A0-99D3-A6590718E69C}" type="presParOf" srcId="{078F054A-A0AB-4836-853F-6F5B2120719C}" destId="{E2220CD3-3A90-4AA2-8404-779970AC908F}" srcOrd="0" destOrd="0" presId="urn:microsoft.com/office/officeart/2005/8/layout/orgChart1"/>
    <dgm:cxn modelId="{B0F7627C-0FDD-446A-B34A-A40A391CEA5A}" type="presParOf" srcId="{078F054A-A0AB-4836-853F-6F5B2120719C}" destId="{B20C7719-29D8-49AA-9F11-6B4E7FD831FA}" srcOrd="1" destOrd="0" presId="urn:microsoft.com/office/officeart/2005/8/layout/orgChart1"/>
    <dgm:cxn modelId="{02197085-6878-43D6-8F5E-AC169411FDE3}" type="presParOf" srcId="{0FE0323D-98E1-4EFA-A5D9-357946EEFF73}" destId="{230D212C-BACC-4296-A21F-9F1D00D1B344}" srcOrd="1" destOrd="0" presId="urn:microsoft.com/office/officeart/2005/8/layout/orgChart1"/>
    <dgm:cxn modelId="{F974BA2B-773A-4493-97A7-EEBB386457E6}" type="presParOf" srcId="{230D212C-BACC-4296-A21F-9F1D00D1B344}" destId="{606516B0-239A-4DEB-B8F1-F79AE7A1F439}" srcOrd="0" destOrd="0" presId="urn:microsoft.com/office/officeart/2005/8/layout/orgChart1"/>
    <dgm:cxn modelId="{C6F6F9C9-4346-4BB3-B2A8-310A53FEFC2E}" type="presParOf" srcId="{230D212C-BACC-4296-A21F-9F1D00D1B344}" destId="{F44E8C70-2049-4842-8013-25E206D33C46}" srcOrd="1" destOrd="0" presId="urn:microsoft.com/office/officeart/2005/8/layout/orgChart1"/>
    <dgm:cxn modelId="{3E9B9C42-5EDE-46AC-B89D-13F8A21FEFEA}" type="presParOf" srcId="{F44E8C70-2049-4842-8013-25E206D33C46}" destId="{5E38A6BA-47DC-4594-88FA-8D871714F7D9}" srcOrd="0" destOrd="0" presId="urn:microsoft.com/office/officeart/2005/8/layout/orgChart1"/>
    <dgm:cxn modelId="{83225705-E88E-4EDD-91B8-6FE95B97F4A9}" type="presParOf" srcId="{5E38A6BA-47DC-4594-88FA-8D871714F7D9}" destId="{3E288A85-62F4-4420-8364-77F71CD493E1}" srcOrd="0" destOrd="0" presId="urn:microsoft.com/office/officeart/2005/8/layout/orgChart1"/>
    <dgm:cxn modelId="{5BF8A461-BFC4-4C79-9CE8-7139AF2BDDFB}" type="presParOf" srcId="{5E38A6BA-47DC-4594-88FA-8D871714F7D9}" destId="{6D9945C0-E46E-4496-BB79-7E12979682D3}" srcOrd="1" destOrd="0" presId="urn:microsoft.com/office/officeart/2005/8/layout/orgChart1"/>
    <dgm:cxn modelId="{5BFA0D8F-0D62-4A0D-B430-5B7D63E4E278}" type="presParOf" srcId="{F44E8C70-2049-4842-8013-25E206D33C46}" destId="{BE76B040-E916-48F6-A481-2D1B7569FAD3}" srcOrd="1" destOrd="0" presId="urn:microsoft.com/office/officeart/2005/8/layout/orgChart1"/>
    <dgm:cxn modelId="{35F1A26B-FC5D-4DCB-B4EF-09E2B0096BBA}" type="presParOf" srcId="{F44E8C70-2049-4842-8013-25E206D33C46}" destId="{C5C66CE4-026E-47CB-A2FC-3ED9513BCCF2}" srcOrd="2" destOrd="0" presId="urn:microsoft.com/office/officeart/2005/8/layout/orgChart1"/>
    <dgm:cxn modelId="{72EEB6C3-BEFB-4AEF-A9DB-40B04D030BED}" type="presParOf" srcId="{0FE0323D-98E1-4EFA-A5D9-357946EEFF73}" destId="{BCE5A176-7C80-46C4-891C-2D2C393BB8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516B0-239A-4DEB-B8F1-F79AE7A1F439}">
      <dsp:nvSpPr>
        <dsp:cNvPr id="0" name=""/>
        <dsp:cNvSpPr/>
      </dsp:nvSpPr>
      <dsp:spPr>
        <a:xfrm>
          <a:off x="3002280" y="965640"/>
          <a:ext cx="91440" cy="405519"/>
        </a:xfrm>
        <a:custGeom>
          <a:avLst/>
          <a:gdLst/>
          <a:ahLst/>
          <a:cxnLst/>
          <a:rect l="0" t="0" r="0" b="0"/>
          <a:pathLst>
            <a:path>
              <a:moveTo>
                <a:pt x="45720" y="0"/>
              </a:moveTo>
              <a:lnTo>
                <a:pt x="45720" y="4055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20CD3-3A90-4AA2-8404-779970AC908F}">
      <dsp:nvSpPr>
        <dsp:cNvPr id="0" name=""/>
        <dsp:cNvSpPr/>
      </dsp:nvSpPr>
      <dsp:spPr>
        <a:xfrm>
          <a:off x="2082477" y="117"/>
          <a:ext cx="1931044" cy="9655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Writer</a:t>
          </a:r>
          <a:endParaRPr lang="en-US" sz="1600" kern="1200" dirty="0"/>
        </a:p>
      </dsp:txBody>
      <dsp:txXfrm>
        <a:off x="2082477" y="117"/>
        <a:ext cx="1931044" cy="965522"/>
      </dsp:txXfrm>
    </dsp:sp>
    <dsp:sp modelId="{3E288A85-62F4-4420-8364-77F71CD493E1}">
      <dsp:nvSpPr>
        <dsp:cNvPr id="0" name=""/>
        <dsp:cNvSpPr/>
      </dsp:nvSpPr>
      <dsp:spPr>
        <a:xfrm>
          <a:off x="2082477" y="1371159"/>
          <a:ext cx="1931044" cy="96552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BufferedWriter</a:t>
          </a:r>
          <a:endParaRPr lang="en-US" sz="1600" kern="1200" dirty="0"/>
        </a:p>
      </dsp:txBody>
      <dsp:txXfrm>
        <a:off x="2082477" y="1371159"/>
        <a:ext cx="1931044" cy="9655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6/28/2016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429000" y="11071"/>
            <a:ext cx="20435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BufferedWritter class</a:t>
            </a:r>
            <a:endParaRPr lang="en-US" sz="1200" dirty="0"/>
          </a:p>
        </p:txBody>
      </p:sp>
      <p:sp>
        <p:nvSpPr>
          <p:cNvPr id="13" name="Folded Corner 12"/>
          <p:cNvSpPr/>
          <p:nvPr/>
        </p:nvSpPr>
        <p:spPr>
          <a:xfrm>
            <a:off x="7012013" y="3785054"/>
            <a:ext cx="1600200" cy="762000"/>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Peter is going to India</a:t>
            </a:r>
          </a:p>
        </p:txBody>
      </p:sp>
      <p:sp>
        <p:nvSpPr>
          <p:cNvPr id="15" name="TextBox 14"/>
          <p:cNvSpPr txBox="1"/>
          <p:nvPr/>
        </p:nvSpPr>
        <p:spPr>
          <a:xfrm>
            <a:off x="7261802" y="3442530"/>
            <a:ext cx="1196610"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myoutputfile.txt</a:t>
            </a:r>
            <a:endParaRPr lang="en-US" sz="1200" dirty="0"/>
          </a:p>
        </p:txBody>
      </p:sp>
      <p:sp>
        <p:nvSpPr>
          <p:cNvPr id="16" name="Oval 15"/>
          <p:cNvSpPr/>
          <p:nvPr/>
        </p:nvSpPr>
        <p:spPr>
          <a:xfrm>
            <a:off x="152400" y="3654267"/>
            <a:ext cx="1676400" cy="96202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Java Application</a:t>
            </a:r>
            <a:endParaRPr lang="en-US" sz="1400" dirty="0"/>
          </a:p>
        </p:txBody>
      </p:sp>
      <p:sp>
        <p:nvSpPr>
          <p:cNvPr id="4" name="Can 3"/>
          <p:cNvSpPr/>
          <p:nvPr/>
        </p:nvSpPr>
        <p:spPr>
          <a:xfrm rot="5400000">
            <a:off x="3851087" y="2420056"/>
            <a:ext cx="1242651" cy="358140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7" name="Can 26"/>
          <p:cNvSpPr/>
          <p:nvPr/>
        </p:nvSpPr>
        <p:spPr>
          <a:xfrm rot="5400000">
            <a:off x="4002420" y="2791189"/>
            <a:ext cx="725246" cy="2786486"/>
          </a:xfrm>
          <a:prstGeom prst="can">
            <a:avLst/>
          </a:prstGeom>
        </p:spPr>
        <p:style>
          <a:lnRef idx="1">
            <a:schemeClr val="accent5"/>
          </a:lnRef>
          <a:fillRef idx="3">
            <a:schemeClr val="accent5"/>
          </a:fillRef>
          <a:effectRef idx="2">
            <a:schemeClr val="accent5"/>
          </a:effectRef>
          <a:fontRef idx="minor">
            <a:schemeClr val="lt1"/>
          </a:fontRef>
        </p:style>
        <p:txBody>
          <a:bodyPr vert="vert270" rtlCol="0" anchor="ctr"/>
          <a:lstStyle/>
          <a:p>
            <a:pPr algn="ctr"/>
            <a:r>
              <a:rPr lang="en-US" sz="1200" dirty="0" smtClean="0"/>
              <a:t>FileWritter</a:t>
            </a:r>
            <a:endParaRPr lang="en-US" sz="1200" dirty="0"/>
          </a:p>
        </p:txBody>
      </p:sp>
      <p:sp>
        <p:nvSpPr>
          <p:cNvPr id="6" name="Flowchart: Magnetic Disk 5"/>
          <p:cNvSpPr/>
          <p:nvPr/>
        </p:nvSpPr>
        <p:spPr>
          <a:xfrm>
            <a:off x="5472532" y="2943866"/>
            <a:ext cx="638176" cy="344583"/>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Buffer</a:t>
            </a:r>
            <a:endParaRPr lang="en-US" sz="1200" dirty="0"/>
          </a:p>
        </p:txBody>
      </p:sp>
      <p:sp>
        <p:nvSpPr>
          <p:cNvPr id="8" name="TextBox 7"/>
          <p:cNvSpPr txBox="1"/>
          <p:nvPr/>
        </p:nvSpPr>
        <p:spPr>
          <a:xfrm>
            <a:off x="3703483" y="3288449"/>
            <a:ext cx="1169231"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solidFill>
                  <a:schemeClr val="tx1">
                    <a:lumMod val="95000"/>
                    <a:lumOff val="5000"/>
                  </a:schemeClr>
                </a:solidFill>
              </a:rPr>
              <a:t>BufferedWritter</a:t>
            </a:r>
            <a:endParaRPr lang="en-US" sz="1200" dirty="0">
              <a:solidFill>
                <a:schemeClr val="tx1">
                  <a:lumMod val="95000"/>
                  <a:lumOff val="5000"/>
                </a:schemeClr>
              </a:solidFill>
            </a:endParaRPr>
          </a:p>
        </p:txBody>
      </p:sp>
      <p:sp>
        <p:nvSpPr>
          <p:cNvPr id="28" name="Right Arrow 27"/>
          <p:cNvSpPr/>
          <p:nvPr/>
        </p:nvSpPr>
        <p:spPr>
          <a:xfrm>
            <a:off x="6095998" y="4091454"/>
            <a:ext cx="916014" cy="23860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0" name="Right Arrow 29"/>
          <p:cNvSpPr/>
          <p:nvPr/>
        </p:nvSpPr>
        <p:spPr>
          <a:xfrm>
            <a:off x="1839178" y="4046752"/>
            <a:ext cx="842533" cy="238604"/>
          </a:xfrm>
          <a:prstGeom prst="rightArrow">
            <a:avLst>
              <a:gd name="adj1" fmla="val 57984"/>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2" name="TextBox 31"/>
          <p:cNvSpPr txBox="1"/>
          <p:nvPr/>
        </p:nvSpPr>
        <p:spPr>
          <a:xfrm>
            <a:off x="6327791" y="3822465"/>
            <a:ext cx="531171"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Write</a:t>
            </a:r>
            <a:endParaRPr lang="en-US" sz="1200" dirty="0"/>
          </a:p>
        </p:txBody>
      </p:sp>
      <p:sp>
        <p:nvSpPr>
          <p:cNvPr id="33" name="TextBox 32"/>
          <p:cNvSpPr txBox="1"/>
          <p:nvPr/>
        </p:nvSpPr>
        <p:spPr>
          <a:xfrm>
            <a:off x="1994858" y="3785054"/>
            <a:ext cx="531171" cy="27699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200" dirty="0" smtClean="0"/>
              <a:t>Write</a:t>
            </a:r>
            <a:endParaRPr lang="en-US" sz="1200" dirty="0"/>
          </a:p>
        </p:txBody>
      </p:sp>
      <p:cxnSp>
        <p:nvCxnSpPr>
          <p:cNvPr id="7" name="Straight Arrow Connector 6"/>
          <p:cNvCxnSpPr>
            <a:endCxn id="6" idx="3"/>
          </p:cNvCxnSpPr>
          <p:nvPr/>
        </p:nvCxnSpPr>
        <p:spPr>
          <a:xfrm flipV="1">
            <a:off x="5791620" y="3288449"/>
            <a:ext cx="0" cy="300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64203" y="3343173"/>
            <a:ext cx="46358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uses</a:t>
            </a:r>
            <a:endParaRPr lang="en-US" sz="1200" dirty="0"/>
          </a:p>
        </p:txBody>
      </p:sp>
      <p:sp>
        <p:nvSpPr>
          <p:cNvPr id="2" name="Rounded Rectangular Callout 1"/>
          <p:cNvSpPr/>
          <p:nvPr/>
        </p:nvSpPr>
        <p:spPr>
          <a:xfrm>
            <a:off x="304800" y="381000"/>
            <a:ext cx="8686800" cy="1905000"/>
          </a:xfrm>
          <a:prstGeom prst="wedgeRoundRectCallout">
            <a:avLst>
              <a:gd name="adj1" fmla="val -3076"/>
              <a:gd name="adj2" fmla="val 98370"/>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Wingdings" pitchFamily="2" charset="2"/>
              <a:buChar char="ü"/>
            </a:pPr>
            <a:r>
              <a:rPr lang="en-US" sz="1200" dirty="0"/>
              <a:t>The Java </a:t>
            </a:r>
            <a:r>
              <a:rPr lang="en-US" sz="1200" dirty="0">
                <a:solidFill>
                  <a:srgbClr val="C00000"/>
                </a:solidFill>
              </a:rPr>
              <a:t>BufferedWriter</a:t>
            </a:r>
            <a:r>
              <a:rPr lang="en-US" sz="1200" dirty="0"/>
              <a:t> class (</a:t>
            </a:r>
            <a:r>
              <a:rPr lang="en-US" sz="1200" dirty="0">
                <a:solidFill>
                  <a:srgbClr val="C00000"/>
                </a:solidFill>
              </a:rPr>
              <a:t>java.io.BufferedWriter</a:t>
            </a:r>
            <a:r>
              <a:rPr lang="en-US" sz="1200" dirty="0"/>
              <a:t>) provides buffering to Writer instances. Buffering can speed up IO quite a bit. Rather than write one character at a time to the network or disk, </a:t>
            </a:r>
            <a:r>
              <a:rPr lang="en-US" sz="1200" dirty="0" smtClean="0"/>
              <a:t>the </a:t>
            </a:r>
            <a:r>
              <a:rPr lang="en-US" sz="1200" dirty="0" smtClean="0">
                <a:solidFill>
                  <a:srgbClr val="C00000"/>
                </a:solidFill>
              </a:rPr>
              <a:t>BufferedWriter</a:t>
            </a:r>
            <a:r>
              <a:rPr lang="en-US" sz="1200" dirty="0"/>
              <a:t> writes a larger block at a time. This is typically much faster, especially for disk access and larger data amounts</a:t>
            </a:r>
            <a:r>
              <a:rPr lang="en-US" sz="1200" dirty="0" smtClean="0"/>
              <a:t>.</a:t>
            </a:r>
            <a:br>
              <a:rPr lang="en-US" sz="1200" dirty="0" smtClean="0"/>
            </a:br>
            <a:endParaRPr lang="en-US" sz="1200" dirty="0" smtClean="0"/>
          </a:p>
          <a:p>
            <a:pPr marL="285750" indent="-285750">
              <a:buFont typeface="Wingdings" pitchFamily="2" charset="2"/>
              <a:buChar char="ü"/>
            </a:pPr>
            <a:r>
              <a:rPr lang="en-US" sz="1200" dirty="0"/>
              <a:t>Writes text to a character-output stream, buffering characters so as to provide for the efficient writing of single characters, arrays, and strings</a:t>
            </a:r>
            <a:r>
              <a:rPr lang="en-US" sz="1200" dirty="0" smtClean="0"/>
              <a:t>.</a:t>
            </a:r>
            <a:br>
              <a:rPr lang="en-US" sz="1200" dirty="0" smtClean="0"/>
            </a:br>
            <a:endParaRPr lang="en-US" sz="1200" dirty="0" smtClean="0"/>
          </a:p>
          <a:p>
            <a:pPr marL="285750" indent="-285750">
              <a:buFont typeface="Wingdings" pitchFamily="2" charset="2"/>
              <a:buChar char="ü"/>
            </a:pPr>
            <a:r>
              <a:rPr lang="en-US" sz="1200" dirty="0"/>
              <a:t>In general, a Writer sends its output immediately to the underlying character or byte stream. Unless prompt output is required, it is advisable to wrap a </a:t>
            </a:r>
            <a:r>
              <a:rPr lang="en-US" sz="1200" dirty="0">
                <a:solidFill>
                  <a:srgbClr val="C00000"/>
                </a:solidFill>
              </a:rPr>
              <a:t>BufferedWriter</a:t>
            </a:r>
            <a:r>
              <a:rPr lang="en-US" sz="1200" dirty="0"/>
              <a:t> around any Writer whose write() operations may be costly, such as FileWriters and OutputStreamWriters. </a:t>
            </a:r>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p:cNvSpPr/>
          <p:nvPr/>
        </p:nvSpPr>
        <p:spPr>
          <a:xfrm>
            <a:off x="1171574" y="2189988"/>
            <a:ext cx="6600825" cy="61264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t>BufferedWriter bufferedWriter = new BufferedWriter(new FileWriter("c:\\data</a:t>
            </a:r>
            <a:r>
              <a:rPr lang="en-US" sz="1200" dirty="0" smtClean="0"/>
              <a:t>\\myoutputfile.txt"));</a:t>
            </a:r>
            <a:endParaRPr lang="en-US" sz="1200" dirty="0"/>
          </a:p>
        </p:txBody>
      </p:sp>
      <p:sp>
        <p:nvSpPr>
          <p:cNvPr id="19" name="Rounded Rectangular Callout 18"/>
          <p:cNvSpPr/>
          <p:nvPr/>
        </p:nvSpPr>
        <p:spPr>
          <a:xfrm>
            <a:off x="1095375" y="1282065"/>
            <a:ext cx="7162800" cy="647700"/>
          </a:xfrm>
          <a:prstGeom prst="wedgeRoundRectCallout">
            <a:avLst>
              <a:gd name="adj1" fmla="val -10274"/>
              <a:gd name="adj2" fmla="val 101486"/>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To add buffering to a Writer simply wrap it in a Java </a:t>
            </a:r>
            <a:r>
              <a:rPr lang="en-US" sz="1200" dirty="0">
                <a:solidFill>
                  <a:srgbClr val="C00000"/>
                </a:solidFill>
              </a:rPr>
              <a:t>BufferedWriter</a:t>
            </a:r>
            <a:r>
              <a:rPr lang="en-US" sz="1200" dirty="0"/>
              <a:t>.</a:t>
            </a:r>
            <a:r>
              <a:rPr lang="en-US" sz="1200" dirty="0" smtClean="0"/>
              <a:t/>
            </a:r>
            <a:br>
              <a:rPr lang="en-US" sz="1200" dirty="0" smtClean="0"/>
            </a:br>
            <a:endParaRPr lang="en-US" sz="1200" dirty="0" smtClean="0"/>
          </a:p>
          <a:p>
            <a:pPr marL="171450" indent="-171450">
              <a:buFont typeface="Wingdings" pitchFamily="2" charset="2"/>
              <a:buChar char="ü"/>
            </a:pPr>
            <a:r>
              <a:rPr lang="en-US" sz="1200" dirty="0"/>
              <a:t>This example creates a </a:t>
            </a:r>
            <a:r>
              <a:rPr lang="en-US" sz="1200" dirty="0">
                <a:solidFill>
                  <a:srgbClr val="C00000"/>
                </a:solidFill>
              </a:rPr>
              <a:t>BufferedWriter</a:t>
            </a:r>
            <a:r>
              <a:rPr lang="en-US" sz="1200" dirty="0"/>
              <a:t> which writes characters to a FileWriter</a:t>
            </a:r>
          </a:p>
        </p:txBody>
      </p:sp>
      <p:sp>
        <p:nvSpPr>
          <p:cNvPr id="6" name="Rectangle 5"/>
          <p:cNvSpPr/>
          <p:nvPr/>
        </p:nvSpPr>
        <p:spPr>
          <a:xfrm>
            <a:off x="3450220" y="38100"/>
            <a:ext cx="20435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BufferedWritter class</a:t>
            </a:r>
            <a:endParaRPr lang="en-US" sz="1200" dirty="0"/>
          </a:p>
        </p:txBody>
      </p:sp>
    </p:spTree>
    <p:extLst>
      <p:ext uri="{BB962C8B-B14F-4D97-AF65-F5344CB8AC3E}">
        <p14:creationId xmlns:p14="http://schemas.microsoft.com/office/powerpoint/2010/main" val="326748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p:cNvSpPr/>
          <p:nvPr/>
        </p:nvSpPr>
        <p:spPr>
          <a:xfrm>
            <a:off x="990600" y="3886200"/>
            <a:ext cx="7600950" cy="66027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a:t>int bufferSize = 8 * 1024; </a:t>
            </a:r>
            <a:endParaRPr lang="en-US" sz="1200" dirty="0" smtClean="0"/>
          </a:p>
          <a:p>
            <a:r>
              <a:rPr lang="en-US" sz="1200" dirty="0" smtClean="0"/>
              <a:t>BufferedWriter </a:t>
            </a:r>
            <a:r>
              <a:rPr lang="en-US" sz="1200" dirty="0"/>
              <a:t>bufferedWriter = new BufferedWriter( new FileWriter("c:\\data</a:t>
            </a:r>
            <a:r>
              <a:rPr lang="en-US" sz="1200" dirty="0" smtClean="0"/>
              <a:t>\\myoutputfile.txt"), </a:t>
            </a:r>
            <a:r>
              <a:rPr lang="en-US" sz="1200" dirty="0"/>
              <a:t>bufferSize</a:t>
            </a:r>
            <a:r>
              <a:rPr lang="en-US" sz="1200" dirty="0" smtClean="0"/>
              <a:t>);</a:t>
            </a:r>
          </a:p>
          <a:p>
            <a:r>
              <a:rPr lang="en-US" sz="1200" dirty="0"/>
              <a:t>bufferedWriter.close();</a:t>
            </a:r>
          </a:p>
        </p:txBody>
      </p:sp>
      <p:sp>
        <p:nvSpPr>
          <p:cNvPr id="6" name="Rounded Rectangular Callout 5"/>
          <p:cNvSpPr/>
          <p:nvPr/>
        </p:nvSpPr>
        <p:spPr>
          <a:xfrm>
            <a:off x="457200" y="381000"/>
            <a:ext cx="8134350" cy="3048000"/>
          </a:xfrm>
          <a:prstGeom prst="wedgeRoundRectCallout">
            <a:avLst>
              <a:gd name="adj1" fmla="val -17097"/>
              <a:gd name="adj2" fmla="val 6605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a:t>You can set the buffer size to use internally by the Java </a:t>
            </a:r>
            <a:r>
              <a:rPr lang="en-US" sz="1200" dirty="0">
                <a:solidFill>
                  <a:srgbClr val="C00000"/>
                </a:solidFill>
              </a:rPr>
              <a:t>BufferedWriter</a:t>
            </a:r>
            <a:r>
              <a:rPr lang="en-US" sz="1200" dirty="0"/>
              <a:t>. You provide the size as a constructor parameter</a:t>
            </a:r>
            <a:r>
              <a:rPr lang="en-US" sz="1200" dirty="0" smtClean="0"/>
              <a:t>, like below.</a:t>
            </a:r>
            <a:br>
              <a:rPr lang="en-US" sz="1200" dirty="0" smtClean="0"/>
            </a:br>
            <a:r>
              <a:rPr lang="en-US" sz="1200" dirty="0" smtClean="0"/>
              <a:t> </a:t>
            </a:r>
          </a:p>
          <a:p>
            <a:pPr marL="171450" indent="-171450">
              <a:buFont typeface="Wingdings" pitchFamily="2" charset="2"/>
              <a:buChar char="ü"/>
            </a:pPr>
            <a:r>
              <a:rPr lang="en-US" sz="1200" dirty="0"/>
              <a:t>This example sets the internal buffer of the </a:t>
            </a:r>
            <a:r>
              <a:rPr lang="en-US" sz="1200" dirty="0">
                <a:solidFill>
                  <a:srgbClr val="C00000"/>
                </a:solidFill>
              </a:rPr>
              <a:t>BufferedWriter</a:t>
            </a:r>
            <a:r>
              <a:rPr lang="en-US" sz="1200" dirty="0"/>
              <a:t> to 8 KB. It is best to use buffer sizes that are multiples of 1024 bytes. That works best with most built-in buffering in hard disks etc</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Except for adding buffering to your </a:t>
            </a:r>
            <a:r>
              <a:rPr lang="en-US" sz="1200" dirty="0" smtClean="0"/>
              <a:t>output </a:t>
            </a:r>
            <a:r>
              <a:rPr lang="en-US" sz="1200" dirty="0"/>
              <a:t>streams, </a:t>
            </a:r>
            <a:r>
              <a:rPr lang="en-US" sz="1200" dirty="0">
                <a:solidFill>
                  <a:srgbClr val="C00000"/>
                </a:solidFill>
              </a:rPr>
              <a:t>BufferedWriter</a:t>
            </a:r>
            <a:r>
              <a:rPr lang="en-US" sz="1200" dirty="0"/>
              <a:t> behaves pretty much like a Writer. </a:t>
            </a:r>
            <a:r>
              <a:rPr lang="en-US" sz="1200" dirty="0" smtClean="0"/>
              <a:t>The </a:t>
            </a:r>
            <a:r>
              <a:rPr lang="en-US" sz="1200" dirty="0" smtClean="0">
                <a:solidFill>
                  <a:srgbClr val="C00000"/>
                </a:solidFill>
              </a:rPr>
              <a:t>BufferedWriter</a:t>
            </a:r>
            <a:r>
              <a:rPr lang="en-US" sz="1200" dirty="0"/>
              <a:t> adds one extra method though: The newLine() method which can write a new-line character to the underlying Writer. In addition, you may need to call flush() if you need to be absolutely sure that the characters written until now is flushed out of the buffer and onto the network or disk</a:t>
            </a:r>
            <a:r>
              <a:rPr lang="en-US" sz="1200" dirty="0" smtClean="0"/>
              <a:t>.</a:t>
            </a:r>
            <a:br>
              <a:rPr lang="en-US" sz="1200" dirty="0" smtClean="0"/>
            </a:br>
            <a:endParaRPr lang="en-US" sz="1200" dirty="0" smtClean="0"/>
          </a:p>
          <a:p>
            <a:pPr marL="171450" indent="-171450">
              <a:buFont typeface="Wingdings" pitchFamily="2" charset="2"/>
              <a:buChar char="ü"/>
            </a:pPr>
            <a:r>
              <a:rPr lang="en-US" sz="1200" dirty="0" smtClean="0"/>
              <a:t>When </a:t>
            </a:r>
            <a:r>
              <a:rPr lang="en-US" sz="1200" dirty="0"/>
              <a:t>you are finished writing characters to the Java BufferedWriter you should remember to close it. Closing a BufferedWriter will also close the Writer instance to which the BufferedWriter is </a:t>
            </a:r>
            <a:r>
              <a:rPr lang="en-US" sz="1200" dirty="0" smtClean="0"/>
              <a:t>writing.Closing </a:t>
            </a:r>
            <a:r>
              <a:rPr lang="en-US" sz="1200" dirty="0"/>
              <a:t>a BufferedWriter is done by calling its close() method</a:t>
            </a:r>
          </a:p>
          <a:p>
            <a:pPr marL="171450" indent="-171450">
              <a:buFont typeface="Wingdings" pitchFamily="2" charset="2"/>
              <a:buChar char="ü"/>
            </a:pPr>
            <a:endParaRPr lang="en-US" sz="1200" dirty="0"/>
          </a:p>
        </p:txBody>
      </p:sp>
      <p:sp>
        <p:nvSpPr>
          <p:cNvPr id="8" name="Rectangle 7"/>
          <p:cNvSpPr/>
          <p:nvPr/>
        </p:nvSpPr>
        <p:spPr>
          <a:xfrm>
            <a:off x="3429000" y="11071"/>
            <a:ext cx="20435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BufferedWritter class</a:t>
            </a:r>
            <a:endParaRPr lang="en-US" sz="1200" dirty="0"/>
          </a:p>
        </p:txBody>
      </p:sp>
    </p:spTree>
    <p:extLst>
      <p:ext uri="{BB962C8B-B14F-4D97-AF65-F5344CB8AC3E}">
        <p14:creationId xmlns:p14="http://schemas.microsoft.com/office/powerpoint/2010/main" val="3645035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940009280"/>
              </p:ext>
            </p:extLst>
          </p:nvPr>
        </p:nvGraphicFramePr>
        <p:xfrm>
          <a:off x="1600200" y="1600200"/>
          <a:ext cx="6096000" cy="233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429000" y="11071"/>
            <a:ext cx="20435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BufferedWritter class</a:t>
            </a:r>
            <a:endParaRPr lang="en-US" sz="1200" dirty="0"/>
          </a:p>
        </p:txBody>
      </p:sp>
    </p:spTree>
    <p:extLst>
      <p:ext uri="{BB962C8B-B14F-4D97-AF65-F5344CB8AC3E}">
        <p14:creationId xmlns:p14="http://schemas.microsoft.com/office/powerpoint/2010/main" val="172110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09600"/>
            <a:ext cx="3990975" cy="1762125"/>
          </a:xfrm>
          <a:prstGeom prst="rect">
            <a:avLst/>
          </a:prstGeom>
          <a:ln/>
        </p:spPr>
        <p:style>
          <a:lnRef idx="1">
            <a:schemeClr val="accent4"/>
          </a:lnRef>
          <a:fillRef idx="2">
            <a:schemeClr val="accent4"/>
          </a:fillRef>
          <a:effectRef idx="1">
            <a:schemeClr val="accent4"/>
          </a:effectRef>
          <a:fontRef idx="minor">
            <a:schemeClr val="dk1"/>
          </a:fontRef>
        </p:style>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187" y="2895600"/>
            <a:ext cx="6697663" cy="1314450"/>
          </a:xfrm>
          <a:prstGeom prst="rect">
            <a:avLst/>
          </a:prstGeom>
          <a:ln/>
        </p:spPr>
        <p:style>
          <a:lnRef idx="1">
            <a:schemeClr val="accent5"/>
          </a:lnRef>
          <a:fillRef idx="2">
            <a:schemeClr val="accent5"/>
          </a:fillRef>
          <a:effectRef idx="1">
            <a:schemeClr val="accent5"/>
          </a:effectRef>
          <a:fontRef idx="minor">
            <a:schemeClr val="dk1"/>
          </a:fontRef>
        </p:style>
      </p:pic>
      <p:sp>
        <p:nvSpPr>
          <p:cNvPr id="6" name="Rectangle 5"/>
          <p:cNvSpPr/>
          <p:nvPr/>
        </p:nvSpPr>
        <p:spPr>
          <a:xfrm>
            <a:off x="3429000" y="11071"/>
            <a:ext cx="20435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BufferedWritter class</a:t>
            </a:r>
            <a:endParaRPr lang="en-US" sz="1200" dirty="0"/>
          </a:p>
        </p:txBody>
      </p:sp>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3" y="771525"/>
            <a:ext cx="5438775" cy="3486150"/>
          </a:xfrm>
          <a:prstGeom prst="rect">
            <a:avLst/>
          </a:prstGeom>
          <a:ln>
            <a:headEnd/>
            <a:tailEnd/>
          </a:ln>
        </p:spPr>
        <p:style>
          <a:lnRef idx="1">
            <a:schemeClr val="accent5"/>
          </a:lnRef>
          <a:fillRef idx="2">
            <a:schemeClr val="accent5"/>
          </a:fillRef>
          <a:effectRef idx="1">
            <a:schemeClr val="accent5"/>
          </a:effectRef>
          <a:fontRef idx="minor">
            <a:schemeClr val="dk1"/>
          </a:fontRef>
        </p:style>
      </p:pic>
      <p:sp>
        <p:nvSpPr>
          <p:cNvPr id="5" name="Rectangle 4"/>
          <p:cNvSpPr/>
          <p:nvPr/>
        </p:nvSpPr>
        <p:spPr>
          <a:xfrm>
            <a:off x="3429000" y="11071"/>
            <a:ext cx="20435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BufferedWritter class</a:t>
            </a:r>
            <a:endParaRPr lang="en-US" sz="1200" dirty="0"/>
          </a:p>
        </p:txBody>
      </p:sp>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191435"/>
            <a:ext cx="4572000" cy="646331"/>
          </a:xfrm>
          <a:prstGeom prst="rect">
            <a:avLst/>
          </a:prstGeom>
        </p:spPr>
        <p:txBody>
          <a:bodyPr>
            <a:spAutoFit/>
          </a:bodyPr>
          <a:lstStyle/>
          <a:p>
            <a:r>
              <a:rPr lang="en-US" dirty="0"/>
              <a:t>https://docs.oracle.com/javase/8/docs/api/index.html?java/io/BufferedWriter.html</a:t>
            </a:r>
          </a:p>
        </p:txBody>
      </p:sp>
      <p:sp>
        <p:nvSpPr>
          <p:cNvPr id="4" name="Rectangle 3"/>
          <p:cNvSpPr/>
          <p:nvPr/>
        </p:nvSpPr>
        <p:spPr>
          <a:xfrm>
            <a:off x="3429000" y="11071"/>
            <a:ext cx="1981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a:t>
            </a:r>
            <a:r>
              <a:rPr lang="en-US" sz="1200" dirty="0" smtClean="0"/>
              <a:t>BufferedReader </a:t>
            </a:r>
            <a:r>
              <a:rPr lang="en-US" sz="1200" dirty="0"/>
              <a:t>class</a:t>
            </a:r>
          </a:p>
        </p:txBody>
      </p:sp>
    </p:spTree>
    <p:extLst>
      <p:ext uri="{BB962C8B-B14F-4D97-AF65-F5344CB8AC3E}">
        <p14:creationId xmlns:p14="http://schemas.microsoft.com/office/powerpoint/2010/main" val="350800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76931</TotalTime>
  <Words>105</Words>
  <Application>Microsoft Office PowerPoint</Application>
  <PresentationFormat>Custom</PresentationFormat>
  <Paragraphs>41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7489</cp:revision>
  <dcterms:created xsi:type="dcterms:W3CDTF">2006-08-16T00:00:00Z</dcterms:created>
  <dcterms:modified xsi:type="dcterms:W3CDTF">2016-06-28T09:35:32Z</dcterms:modified>
</cp:coreProperties>
</file>