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7867" y="26216"/>
            <a:ext cx="276385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ensureCapacity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6011"/>
              </p:ext>
            </p:extLst>
          </p:nvPr>
        </p:nvGraphicFramePr>
        <p:xfrm>
          <a:off x="450850" y="617538"/>
          <a:ext cx="8170646" cy="209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6750"/>
                <a:gridCol w="4963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void ensureCapacity(int minimumCapacity)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the capacity is at least equal to the specified minimum. If the current capacity is less than the argument, then a new internal array is allocated with greater capacity. The new capacity is the larger of:</a:t>
                      </a:r>
                      <a:b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minimumCapacity argument.</a:t>
                      </a: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Twice the old capacity, plus 2.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minimumCapacity argument is nonpositive, this method takes no action and simply returns. 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75092</TotalTime>
  <Words>50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6895</cp:revision>
  <dcterms:created xsi:type="dcterms:W3CDTF">2006-08-16T00:00:00Z</dcterms:created>
  <dcterms:modified xsi:type="dcterms:W3CDTF">2016-03-11T10:42:16Z</dcterms:modified>
</cp:coreProperties>
</file>