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0490" y="35739"/>
            <a:ext cx="23956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lastIndexOf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37485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lastIndexOf(String str)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within this string of the rightmost occurrence of the specified substring.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17849"/>
              </p:ext>
            </p:extLst>
          </p:nvPr>
        </p:nvGraphicFramePr>
        <p:xfrm>
          <a:off x="1445652" y="29718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74298" y="34099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4852" y="34289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4452" y="34290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3354" y="34290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9065" y="34290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0852" y="34290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1452" y="34099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53209" y="41148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869574" y="421957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689205" y="2151965"/>
            <a:ext cx="3622723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String str = "Welcome.com";</a:t>
            </a:r>
          </a:p>
          <a:p>
            <a:r>
              <a:rPr lang="en-US" sz="1200" dirty="0" smtClean="0"/>
              <a:t>StringBuilder </a:t>
            </a:r>
            <a:r>
              <a:rPr lang="en-US" sz="1200" dirty="0"/>
              <a:t>sb = </a:t>
            </a:r>
            <a:r>
              <a:rPr lang="en-US" sz="1200" b="1" dirty="0"/>
              <a:t>new </a:t>
            </a:r>
            <a:r>
              <a:rPr lang="en-US" sz="1200" b="1" dirty="0" smtClean="0"/>
              <a:t>StringBuilder(</a:t>
            </a:r>
            <a:r>
              <a:rPr lang="en-US" sz="1200" b="1" dirty="0" smtClean="0"/>
              <a:t>str</a:t>
            </a:r>
            <a:r>
              <a:rPr lang="en-US" sz="1200" b="1" dirty="0" smtClean="0"/>
              <a:t>);</a:t>
            </a:r>
            <a:endParaRPr lang="en-US" sz="1200" dirty="0"/>
          </a:p>
          <a:p>
            <a:r>
              <a:rPr lang="en-US" sz="1200" b="1" dirty="0"/>
              <a:t>int indexPosition = sb.lastIndexOf("com</a:t>
            </a:r>
            <a:r>
              <a:rPr lang="en-US" sz="1200" b="1" dirty="0" smtClean="0"/>
              <a:t>");</a:t>
            </a:r>
            <a:r>
              <a:rPr lang="en-US" sz="1200" dirty="0"/>
              <a:t> //Returns 8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60362" y="3400424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3536" y="34099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12851" y="3400424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98633" y="34275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73705</TotalTime>
  <Words>74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6686</cp:revision>
  <dcterms:created xsi:type="dcterms:W3CDTF">2006-08-16T00:00:00Z</dcterms:created>
  <dcterms:modified xsi:type="dcterms:W3CDTF">2016-03-30T09:42:21Z</dcterms:modified>
</cp:coreProperties>
</file>