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05000" y="2514600"/>
            <a:ext cx="5181600" cy="1219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36511" y="26216"/>
            <a:ext cx="21446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endsWith Method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323850" y="3050861"/>
            <a:ext cx="1273875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“Welcome Peter”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1450" y="2972817"/>
            <a:ext cx="609600" cy="3264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4114549" y="3013119"/>
            <a:ext cx="1409700" cy="3832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78193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3320"/>
                <a:gridCol w="5354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endsWith(String suffix)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sz="1200" dirty="0" smtClean="0"/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this string ends with the substring specified as an argument to the method.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95499" y="2736120"/>
            <a:ext cx="1333250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endsWith("Peter")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74836</TotalTime>
  <Words>21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6722</cp:revision>
  <dcterms:created xsi:type="dcterms:W3CDTF">2006-08-16T00:00:00Z</dcterms:created>
  <dcterms:modified xsi:type="dcterms:W3CDTF">2016-02-18T07:37:56Z</dcterms:modified>
</cp:coreProperties>
</file>