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C3368-C28D-4A31-9973-EF4676D95F05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43F2585-1AD6-4B8F-B4AF-2D5130A92E6E}">
      <dgm:prSet phldrT="[Text]" custT="1"/>
      <dgm:spPr/>
      <dgm:t>
        <a:bodyPr/>
        <a:lstStyle/>
        <a:p>
          <a:r>
            <a:rPr lang="en-US" sz="1000" b="0" dirty="0" smtClean="0"/>
            <a:t>Object</a:t>
          </a:r>
          <a:endParaRPr lang="en-US" sz="1000" b="0" dirty="0"/>
        </a:p>
      </dgm:t>
    </dgm:pt>
    <dgm:pt modelId="{5342ED0D-0A47-441A-90EE-FD32594F4A80}" type="parTrans" cxnId="{D8CC76B5-D960-40A8-9455-D720E06358F4}">
      <dgm:prSet/>
      <dgm:spPr/>
      <dgm:t>
        <a:bodyPr/>
        <a:lstStyle/>
        <a:p>
          <a:endParaRPr lang="en-US" sz="1000"/>
        </a:p>
      </dgm:t>
    </dgm:pt>
    <dgm:pt modelId="{087DFDF0-9715-4879-A1C0-A4B423DA4332}" type="sibTrans" cxnId="{D8CC76B5-D960-40A8-9455-D720E06358F4}">
      <dgm:prSet/>
      <dgm:spPr/>
      <dgm:t>
        <a:bodyPr/>
        <a:lstStyle/>
        <a:p>
          <a:endParaRPr lang="en-US" sz="1000"/>
        </a:p>
      </dgm:t>
    </dgm:pt>
    <dgm:pt modelId="{5DFF0D78-9CB8-46E1-AF63-1323402CF806}" type="asst">
      <dgm:prSet phldrT="[Text]" custT="1"/>
      <dgm:spPr/>
      <dgm:t>
        <a:bodyPr/>
        <a:lstStyle/>
        <a:p>
          <a:r>
            <a:rPr lang="en-US" sz="1000" b="0" i="0" dirty="0" smtClean="0"/>
            <a:t>Throwable</a:t>
          </a:r>
          <a:endParaRPr lang="en-US" sz="1000" b="0" dirty="0"/>
        </a:p>
      </dgm:t>
    </dgm:pt>
    <dgm:pt modelId="{DD9C2B39-49F5-4BA3-A208-1BF693A90DCB}" type="parTrans" cxnId="{4C87E1FD-2DC5-4BAA-93D6-BB55080DFE98}">
      <dgm:prSet/>
      <dgm:spPr/>
      <dgm:t>
        <a:bodyPr/>
        <a:lstStyle/>
        <a:p>
          <a:endParaRPr lang="en-US" sz="1000"/>
        </a:p>
      </dgm:t>
    </dgm:pt>
    <dgm:pt modelId="{E8293A5C-8BDA-4B5B-A595-322ADDCA9250}" type="sibTrans" cxnId="{4C87E1FD-2DC5-4BAA-93D6-BB55080DFE98}">
      <dgm:prSet/>
      <dgm:spPr/>
      <dgm:t>
        <a:bodyPr/>
        <a:lstStyle/>
        <a:p>
          <a:endParaRPr lang="en-US" sz="1000"/>
        </a:p>
      </dgm:t>
    </dgm:pt>
    <dgm:pt modelId="{64594EAF-EF8C-47BE-8437-122CEDE0B361}">
      <dgm:prSet custT="1"/>
      <dgm:spPr/>
      <dgm:t>
        <a:bodyPr/>
        <a:lstStyle/>
        <a:p>
          <a:r>
            <a:rPr lang="en-US" sz="1000" b="0" dirty="0" smtClean="0"/>
            <a:t>Exception</a:t>
          </a:r>
          <a:endParaRPr lang="en-US" sz="1000" b="0" dirty="0"/>
        </a:p>
      </dgm:t>
    </dgm:pt>
    <dgm:pt modelId="{6787584C-6853-4801-8E79-D67C42823616}" type="parTrans" cxnId="{B089AA78-FECA-4556-B284-8CE6BCECAF75}">
      <dgm:prSet/>
      <dgm:spPr/>
      <dgm:t>
        <a:bodyPr/>
        <a:lstStyle/>
        <a:p>
          <a:endParaRPr lang="en-US" sz="1000"/>
        </a:p>
      </dgm:t>
    </dgm:pt>
    <dgm:pt modelId="{CA06CA4F-AFB5-458A-8690-A4B836F695C2}" type="sibTrans" cxnId="{B089AA78-FECA-4556-B284-8CE6BCECAF75}">
      <dgm:prSet/>
      <dgm:spPr/>
      <dgm:t>
        <a:bodyPr/>
        <a:lstStyle/>
        <a:p>
          <a:endParaRPr lang="en-US" sz="1000"/>
        </a:p>
      </dgm:t>
    </dgm:pt>
    <dgm:pt modelId="{BB29BCA4-569D-4EF4-A704-06636E6260D9}">
      <dgm:prSet custT="1"/>
      <dgm:spPr/>
      <dgm:t>
        <a:bodyPr/>
        <a:lstStyle/>
        <a:p>
          <a:r>
            <a:rPr lang="en-US" sz="1000" b="0" dirty="0" smtClean="0"/>
            <a:t>Error</a:t>
          </a:r>
          <a:endParaRPr lang="en-US" sz="1000" b="0" dirty="0"/>
        </a:p>
      </dgm:t>
    </dgm:pt>
    <dgm:pt modelId="{DC069D3A-4C78-46A2-922B-10CC026841C1}" type="parTrans" cxnId="{AAC91144-D5D4-4578-A2AB-C807BFB5CB48}">
      <dgm:prSet/>
      <dgm:spPr/>
      <dgm:t>
        <a:bodyPr/>
        <a:lstStyle/>
        <a:p>
          <a:endParaRPr lang="en-US" sz="1000"/>
        </a:p>
      </dgm:t>
    </dgm:pt>
    <dgm:pt modelId="{17BD283D-4276-4A7A-BB2F-80C969192DD9}" type="sibTrans" cxnId="{AAC91144-D5D4-4578-A2AB-C807BFB5CB48}">
      <dgm:prSet/>
      <dgm:spPr/>
      <dgm:t>
        <a:bodyPr/>
        <a:lstStyle/>
        <a:p>
          <a:endParaRPr lang="en-US" sz="1000"/>
        </a:p>
      </dgm:t>
    </dgm:pt>
    <dgm:pt modelId="{2B714583-18EF-4487-AF4A-04CB7C90187B}">
      <dgm:prSet custT="1"/>
      <dgm:spPr/>
      <dgm:t>
        <a:bodyPr/>
        <a:lstStyle/>
        <a:p>
          <a:r>
            <a:rPr lang="en-US" sz="1000" b="0" dirty="0" smtClean="0"/>
            <a:t>RunTimeException</a:t>
          </a:r>
          <a:endParaRPr lang="en-US" sz="1000" b="0" dirty="0"/>
        </a:p>
      </dgm:t>
    </dgm:pt>
    <dgm:pt modelId="{A65B48BD-4627-4E25-A493-775C5AF801BB}" type="parTrans" cxnId="{379C68C9-10FD-4858-A4D5-211A7C9882B9}">
      <dgm:prSet/>
      <dgm:spPr/>
      <dgm:t>
        <a:bodyPr/>
        <a:lstStyle/>
        <a:p>
          <a:endParaRPr lang="en-US" sz="1000"/>
        </a:p>
      </dgm:t>
    </dgm:pt>
    <dgm:pt modelId="{3B1E1179-0E32-4276-B671-9A0A84C55CAC}" type="sibTrans" cxnId="{379C68C9-10FD-4858-A4D5-211A7C9882B9}">
      <dgm:prSet/>
      <dgm:spPr/>
      <dgm:t>
        <a:bodyPr/>
        <a:lstStyle/>
        <a:p>
          <a:endParaRPr lang="en-US" sz="1000"/>
        </a:p>
      </dgm:t>
    </dgm:pt>
    <dgm:pt modelId="{7A7F40B6-3E63-4409-94E3-4BBD8BB08DC9}">
      <dgm:prSet custT="1"/>
      <dgm:spPr/>
      <dgm:t>
        <a:bodyPr/>
        <a:lstStyle/>
        <a:p>
          <a:r>
            <a:rPr lang="en-US" sz="1000" b="0" dirty="0" smtClean="0"/>
            <a:t>IOException</a:t>
          </a:r>
          <a:endParaRPr lang="en-US" sz="1000" b="0" dirty="0"/>
        </a:p>
      </dgm:t>
    </dgm:pt>
    <dgm:pt modelId="{3C2CE63D-7510-4857-A234-047EC8838472}" type="parTrans" cxnId="{E992FCC4-04BE-4810-B390-CF0F846FB6CF}">
      <dgm:prSet/>
      <dgm:spPr/>
      <dgm:t>
        <a:bodyPr/>
        <a:lstStyle/>
        <a:p>
          <a:endParaRPr lang="en-US" sz="1000"/>
        </a:p>
      </dgm:t>
    </dgm:pt>
    <dgm:pt modelId="{B189C5DC-E5E8-4E4F-97DF-E9054C5722EB}" type="sibTrans" cxnId="{E992FCC4-04BE-4810-B390-CF0F846FB6CF}">
      <dgm:prSet/>
      <dgm:spPr/>
      <dgm:t>
        <a:bodyPr/>
        <a:lstStyle/>
        <a:p>
          <a:endParaRPr lang="en-US" sz="1000"/>
        </a:p>
      </dgm:t>
    </dgm:pt>
    <dgm:pt modelId="{7E85FC73-0F82-4CBB-9BC5-E625DF9E7AA2}">
      <dgm:prSet custT="1"/>
      <dgm:spPr/>
      <dgm:t>
        <a:bodyPr/>
        <a:lstStyle/>
        <a:p>
          <a:r>
            <a:rPr lang="en-US" sz="1000" b="0" dirty="0" smtClean="0"/>
            <a:t>SQLException</a:t>
          </a:r>
          <a:endParaRPr lang="en-US" sz="1000" b="0" dirty="0"/>
        </a:p>
      </dgm:t>
    </dgm:pt>
    <dgm:pt modelId="{445E2CC3-CF10-4CE4-AD80-74D219442EE0}" type="parTrans" cxnId="{B228D057-0B3D-4F37-A141-47FEE787123D}">
      <dgm:prSet/>
      <dgm:spPr/>
      <dgm:t>
        <a:bodyPr/>
        <a:lstStyle/>
        <a:p>
          <a:endParaRPr lang="en-US" sz="1000"/>
        </a:p>
      </dgm:t>
    </dgm:pt>
    <dgm:pt modelId="{D02CBF87-F793-466E-8DF8-F35340FA4C62}" type="sibTrans" cxnId="{B228D057-0B3D-4F37-A141-47FEE787123D}">
      <dgm:prSet/>
      <dgm:spPr/>
      <dgm:t>
        <a:bodyPr/>
        <a:lstStyle/>
        <a:p>
          <a:endParaRPr lang="en-US" sz="1000"/>
        </a:p>
      </dgm:t>
    </dgm:pt>
    <dgm:pt modelId="{A0807858-761A-4DAD-8998-344C53A2E8BF}">
      <dgm:prSet custT="1"/>
      <dgm:spPr/>
      <dgm:t>
        <a:bodyPr/>
        <a:lstStyle/>
        <a:p>
          <a:r>
            <a:rPr lang="en-US" sz="1000" b="0" dirty="0" smtClean="0"/>
            <a:t>ArithmeticException</a:t>
          </a:r>
          <a:endParaRPr lang="en-US" sz="1000" b="0" dirty="0"/>
        </a:p>
      </dgm:t>
    </dgm:pt>
    <dgm:pt modelId="{025B1B8D-4011-48DB-9523-CFEBF2245C30}" type="parTrans" cxnId="{14487F30-503B-4210-8D12-C872DA9982EB}">
      <dgm:prSet/>
      <dgm:spPr/>
      <dgm:t>
        <a:bodyPr/>
        <a:lstStyle/>
        <a:p>
          <a:endParaRPr lang="en-US" sz="1000"/>
        </a:p>
      </dgm:t>
    </dgm:pt>
    <dgm:pt modelId="{2D7F48B1-E993-4D5A-819D-B8D62F139104}" type="sibTrans" cxnId="{14487F30-503B-4210-8D12-C872DA9982EB}">
      <dgm:prSet/>
      <dgm:spPr/>
      <dgm:t>
        <a:bodyPr/>
        <a:lstStyle/>
        <a:p>
          <a:endParaRPr lang="en-US" sz="1000"/>
        </a:p>
      </dgm:t>
    </dgm:pt>
    <dgm:pt modelId="{D6609D6E-144E-413F-BFF4-0048F40069D3}">
      <dgm:prSet custT="1"/>
      <dgm:spPr/>
      <dgm:t>
        <a:bodyPr/>
        <a:lstStyle/>
        <a:p>
          <a:r>
            <a:rPr lang="en-US" sz="1000" b="0" dirty="0" smtClean="0"/>
            <a:t>NullPointerException</a:t>
          </a:r>
          <a:endParaRPr lang="en-US" sz="1000" b="0" dirty="0"/>
        </a:p>
      </dgm:t>
    </dgm:pt>
    <dgm:pt modelId="{EFDD5759-D60C-45C8-BB9E-176C769AABD3}" type="parTrans" cxnId="{31B4EF7E-EC7E-4B4B-9D50-7A005407BF79}">
      <dgm:prSet/>
      <dgm:spPr/>
      <dgm:t>
        <a:bodyPr/>
        <a:lstStyle/>
        <a:p>
          <a:endParaRPr lang="en-US" sz="1000"/>
        </a:p>
      </dgm:t>
    </dgm:pt>
    <dgm:pt modelId="{C4402F28-C903-4280-A737-41F8FA3128B5}" type="sibTrans" cxnId="{31B4EF7E-EC7E-4B4B-9D50-7A005407BF79}">
      <dgm:prSet/>
      <dgm:spPr/>
      <dgm:t>
        <a:bodyPr/>
        <a:lstStyle/>
        <a:p>
          <a:endParaRPr lang="en-US" sz="1000"/>
        </a:p>
      </dgm:t>
    </dgm:pt>
    <dgm:pt modelId="{99A7162E-A6CF-4269-87D9-55748C562407}">
      <dgm:prSet custT="1"/>
      <dgm:spPr/>
      <dgm:t>
        <a:bodyPr/>
        <a:lstStyle/>
        <a:p>
          <a:r>
            <a:rPr lang="en-US" sz="1000" b="0" dirty="0" smtClean="0"/>
            <a:t>NumberFormatException</a:t>
          </a:r>
          <a:endParaRPr lang="en-US" sz="1000" b="0" dirty="0"/>
        </a:p>
      </dgm:t>
    </dgm:pt>
    <dgm:pt modelId="{7C018A2F-75DC-4BF6-ABF3-F271D8E8010B}" type="parTrans" cxnId="{43F07C9F-F6DA-4F14-B784-C3D222441530}">
      <dgm:prSet/>
      <dgm:spPr/>
      <dgm:t>
        <a:bodyPr/>
        <a:lstStyle/>
        <a:p>
          <a:endParaRPr lang="en-US" sz="1000"/>
        </a:p>
      </dgm:t>
    </dgm:pt>
    <dgm:pt modelId="{0A86D008-9A31-43F9-AD10-2265CA163797}" type="sibTrans" cxnId="{43F07C9F-F6DA-4F14-B784-C3D222441530}">
      <dgm:prSet/>
      <dgm:spPr/>
      <dgm:t>
        <a:bodyPr/>
        <a:lstStyle/>
        <a:p>
          <a:endParaRPr lang="en-US" sz="1000"/>
        </a:p>
      </dgm:t>
    </dgm:pt>
    <dgm:pt modelId="{CB0902D1-8CCF-4284-A881-3C365F82060E}">
      <dgm:prSet custT="1"/>
      <dgm:spPr/>
      <dgm:t>
        <a:bodyPr/>
        <a:lstStyle/>
        <a:p>
          <a:r>
            <a:rPr lang="en-US" sz="1000" b="0" dirty="0" smtClean="0"/>
            <a:t>VirtualMachineError</a:t>
          </a:r>
          <a:endParaRPr lang="en-US" sz="1000" b="0" dirty="0"/>
        </a:p>
      </dgm:t>
    </dgm:pt>
    <dgm:pt modelId="{35610803-9CC0-4D51-B8B2-CDC0B3F63FEE}" type="parTrans" cxnId="{973F6AA6-06CB-4FC3-B572-FF1E5E4D687E}">
      <dgm:prSet/>
      <dgm:spPr/>
      <dgm:t>
        <a:bodyPr/>
        <a:lstStyle/>
        <a:p>
          <a:endParaRPr lang="en-US" sz="1000"/>
        </a:p>
      </dgm:t>
    </dgm:pt>
    <dgm:pt modelId="{5F9C34E3-0D5B-4AC1-8867-B046A01BDD17}" type="sibTrans" cxnId="{973F6AA6-06CB-4FC3-B572-FF1E5E4D687E}">
      <dgm:prSet/>
      <dgm:spPr/>
      <dgm:t>
        <a:bodyPr/>
        <a:lstStyle/>
        <a:p>
          <a:endParaRPr lang="en-US" sz="1000"/>
        </a:p>
      </dgm:t>
    </dgm:pt>
    <dgm:pt modelId="{58CF6444-67FA-4190-8CE2-969BB1A9D09A}">
      <dgm:prSet custT="1"/>
      <dgm:spPr/>
      <dgm:t>
        <a:bodyPr/>
        <a:lstStyle/>
        <a:p>
          <a:r>
            <a:rPr lang="en-US" sz="1000" b="0" dirty="0" smtClean="0"/>
            <a:t>IOError</a:t>
          </a:r>
          <a:endParaRPr lang="en-US" sz="1000" b="0" dirty="0"/>
        </a:p>
      </dgm:t>
    </dgm:pt>
    <dgm:pt modelId="{CB4D83BF-7660-4594-8845-6A234551ECC3}" type="parTrans" cxnId="{0225A9DC-B17B-4DBC-A1E4-C31C61F6F30C}">
      <dgm:prSet/>
      <dgm:spPr/>
      <dgm:t>
        <a:bodyPr/>
        <a:lstStyle/>
        <a:p>
          <a:endParaRPr lang="en-US" sz="1000"/>
        </a:p>
      </dgm:t>
    </dgm:pt>
    <dgm:pt modelId="{9F61E980-BE45-4DE4-986F-1D36216FF475}" type="sibTrans" cxnId="{0225A9DC-B17B-4DBC-A1E4-C31C61F6F30C}">
      <dgm:prSet/>
      <dgm:spPr/>
      <dgm:t>
        <a:bodyPr/>
        <a:lstStyle/>
        <a:p>
          <a:endParaRPr lang="en-US" sz="1000"/>
        </a:p>
      </dgm:t>
    </dgm:pt>
    <dgm:pt modelId="{FF034119-1CE8-4CDC-919E-23D8C789BA62}" type="pres">
      <dgm:prSet presAssocID="{C4AC3368-C28D-4A31-9973-EF4676D95F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3CF7D5-662D-4470-8D2C-42731B8DD24B}" type="pres">
      <dgm:prSet presAssocID="{043F2585-1AD6-4B8F-B4AF-2D5130A92E6E}" presName="hierRoot1" presStyleCnt="0">
        <dgm:presLayoutVars>
          <dgm:hierBranch val="init"/>
        </dgm:presLayoutVars>
      </dgm:prSet>
      <dgm:spPr/>
    </dgm:pt>
    <dgm:pt modelId="{93313056-BA36-4696-8294-F9C6F4C4E54E}" type="pres">
      <dgm:prSet presAssocID="{043F2585-1AD6-4B8F-B4AF-2D5130A92E6E}" presName="rootComposite1" presStyleCnt="0"/>
      <dgm:spPr/>
    </dgm:pt>
    <dgm:pt modelId="{200EF9BB-8B15-4FC9-971D-6D64E8F8FA02}" type="pres">
      <dgm:prSet presAssocID="{043F2585-1AD6-4B8F-B4AF-2D5130A92E6E}" presName="rootText1" presStyleLbl="node0" presStyleIdx="0" presStyleCnt="1" custLinFactNeighborX="-22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E2023-27A9-4E05-988E-2527F30CC632}" type="pres">
      <dgm:prSet presAssocID="{043F2585-1AD6-4B8F-B4AF-2D5130A92E6E}" presName="rootConnector1" presStyleLbl="node1" presStyleIdx="0" presStyleCnt="0"/>
      <dgm:spPr/>
    </dgm:pt>
    <dgm:pt modelId="{EC2C8202-6FCC-4DAE-B58B-684AF5E5C5F7}" type="pres">
      <dgm:prSet presAssocID="{043F2585-1AD6-4B8F-B4AF-2D5130A92E6E}" presName="hierChild2" presStyleCnt="0"/>
      <dgm:spPr/>
    </dgm:pt>
    <dgm:pt modelId="{34ACA558-6FDE-43F5-8844-59BE3F3A599F}" type="pres">
      <dgm:prSet presAssocID="{043F2585-1AD6-4B8F-B4AF-2D5130A92E6E}" presName="hierChild3" presStyleCnt="0"/>
      <dgm:spPr/>
    </dgm:pt>
    <dgm:pt modelId="{386956B7-7972-42D2-A9D0-6710FE1B5659}" type="pres">
      <dgm:prSet presAssocID="{DD9C2B39-49F5-4BA3-A208-1BF693A90DCB}" presName="Name111" presStyleLbl="parChTrans1D2" presStyleIdx="0" presStyleCnt="1"/>
      <dgm:spPr/>
    </dgm:pt>
    <dgm:pt modelId="{4332B296-98A4-4CC9-908E-59DAB394B0A8}" type="pres">
      <dgm:prSet presAssocID="{5DFF0D78-9CB8-46E1-AF63-1323402CF806}" presName="hierRoot3" presStyleCnt="0">
        <dgm:presLayoutVars>
          <dgm:hierBranch val="init"/>
        </dgm:presLayoutVars>
      </dgm:prSet>
      <dgm:spPr/>
    </dgm:pt>
    <dgm:pt modelId="{F23E0874-D929-46B2-BE7A-22449F342766}" type="pres">
      <dgm:prSet presAssocID="{5DFF0D78-9CB8-46E1-AF63-1323402CF806}" presName="rootComposite3" presStyleCnt="0"/>
      <dgm:spPr/>
    </dgm:pt>
    <dgm:pt modelId="{4828933D-9E1B-403D-9FD1-8C56DD3079A4}" type="pres">
      <dgm:prSet presAssocID="{5DFF0D78-9CB8-46E1-AF63-1323402CF806}" presName="rootText3" presStyleLbl="asst1" presStyleIdx="0" presStyleCnt="1" custLinFactNeighborX="68603" custLinFactNeighborY="-436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FD4DC-C5F1-4A85-9D30-53D353451BE1}" type="pres">
      <dgm:prSet presAssocID="{5DFF0D78-9CB8-46E1-AF63-1323402CF806}" presName="rootConnector3" presStyleLbl="asst1" presStyleIdx="0" presStyleCnt="1"/>
      <dgm:spPr/>
    </dgm:pt>
    <dgm:pt modelId="{60C03284-E657-4E09-856B-9368A0D40FF5}" type="pres">
      <dgm:prSet presAssocID="{5DFF0D78-9CB8-46E1-AF63-1323402CF806}" presName="hierChild6" presStyleCnt="0"/>
      <dgm:spPr/>
    </dgm:pt>
    <dgm:pt modelId="{8E1EBEE5-15C9-46A4-A639-C931CE356EC8}" type="pres">
      <dgm:prSet presAssocID="{6787584C-6853-4801-8E79-D67C42823616}" presName="Name37" presStyleLbl="parChTrans1D3" presStyleIdx="0" presStyleCnt="2"/>
      <dgm:spPr/>
    </dgm:pt>
    <dgm:pt modelId="{A2C8E53A-E788-49BD-BC7E-6AFF1E64C0DA}" type="pres">
      <dgm:prSet presAssocID="{64594EAF-EF8C-47BE-8437-122CEDE0B361}" presName="hierRoot2" presStyleCnt="0">
        <dgm:presLayoutVars>
          <dgm:hierBranch val="init"/>
        </dgm:presLayoutVars>
      </dgm:prSet>
      <dgm:spPr/>
    </dgm:pt>
    <dgm:pt modelId="{2570C544-8BE7-4AF7-AE29-1AA6A3E09467}" type="pres">
      <dgm:prSet presAssocID="{64594EAF-EF8C-47BE-8437-122CEDE0B361}" presName="rootComposite" presStyleCnt="0"/>
      <dgm:spPr/>
    </dgm:pt>
    <dgm:pt modelId="{B948DD84-EF38-4CF9-BD68-EFA20A10CA11}" type="pres">
      <dgm:prSet presAssocID="{64594EAF-EF8C-47BE-8437-122CEDE0B361}" presName="rootText" presStyleLbl="node3" presStyleIdx="0" presStyleCnt="2" custLinFactX="179211" custLinFactNeighborX="200000" custLinFactNeighborY="11897">
        <dgm:presLayoutVars>
          <dgm:chPref val="3"/>
        </dgm:presLayoutVars>
      </dgm:prSet>
      <dgm:spPr/>
    </dgm:pt>
    <dgm:pt modelId="{B2CFCBC7-20BB-4986-8E42-F9C98163CD12}" type="pres">
      <dgm:prSet presAssocID="{64594EAF-EF8C-47BE-8437-122CEDE0B361}" presName="rootConnector" presStyleLbl="node3" presStyleIdx="0" presStyleCnt="2"/>
      <dgm:spPr/>
    </dgm:pt>
    <dgm:pt modelId="{DACDB155-AF73-4B42-8966-7DB706107CDC}" type="pres">
      <dgm:prSet presAssocID="{64594EAF-EF8C-47BE-8437-122CEDE0B361}" presName="hierChild4" presStyleCnt="0"/>
      <dgm:spPr/>
    </dgm:pt>
    <dgm:pt modelId="{196E2A05-8E76-42BC-A9F4-C0A48563FF22}" type="pres">
      <dgm:prSet presAssocID="{A65B48BD-4627-4E25-A493-775C5AF801BB}" presName="Name37" presStyleLbl="parChTrans1D4" presStyleIdx="0" presStyleCnt="8"/>
      <dgm:spPr/>
    </dgm:pt>
    <dgm:pt modelId="{E4B9448D-14CE-48B2-9B27-68A44CD8A4E1}" type="pres">
      <dgm:prSet presAssocID="{2B714583-18EF-4487-AF4A-04CB7C90187B}" presName="hierRoot2" presStyleCnt="0">
        <dgm:presLayoutVars>
          <dgm:hierBranch val="init"/>
        </dgm:presLayoutVars>
      </dgm:prSet>
      <dgm:spPr/>
    </dgm:pt>
    <dgm:pt modelId="{F0D0E89C-4F8F-44CD-BCE0-C4F4D7AD3F12}" type="pres">
      <dgm:prSet presAssocID="{2B714583-18EF-4487-AF4A-04CB7C90187B}" presName="rootComposite" presStyleCnt="0"/>
      <dgm:spPr/>
    </dgm:pt>
    <dgm:pt modelId="{326E3DC4-877A-4CB6-874E-11EFB4393874}" type="pres">
      <dgm:prSet presAssocID="{2B714583-18EF-4487-AF4A-04CB7C90187B}" presName="rootText" presStyleLbl="node4" presStyleIdx="0" presStyleCnt="8" custScaleX="207570" custLinFactX="100000" custLinFactNeighborX="141478" custLinFactNeighborY="66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502F2-E512-4E39-9CCA-518D489A215B}" type="pres">
      <dgm:prSet presAssocID="{2B714583-18EF-4487-AF4A-04CB7C90187B}" presName="rootConnector" presStyleLbl="node4" presStyleIdx="0" presStyleCnt="8"/>
      <dgm:spPr/>
    </dgm:pt>
    <dgm:pt modelId="{8CC212F8-B040-4EC5-A74D-5FD8DB155DD2}" type="pres">
      <dgm:prSet presAssocID="{2B714583-18EF-4487-AF4A-04CB7C90187B}" presName="hierChild4" presStyleCnt="0"/>
      <dgm:spPr/>
    </dgm:pt>
    <dgm:pt modelId="{03085AA9-2C7B-49CF-BCC7-A35F82B0DFA8}" type="pres">
      <dgm:prSet presAssocID="{025B1B8D-4011-48DB-9523-CFEBF2245C30}" presName="Name37" presStyleLbl="parChTrans1D4" presStyleIdx="1" presStyleCnt="8"/>
      <dgm:spPr/>
    </dgm:pt>
    <dgm:pt modelId="{C07E0132-D906-4FB9-BA8E-342575E9029D}" type="pres">
      <dgm:prSet presAssocID="{A0807858-761A-4DAD-8998-344C53A2E8BF}" presName="hierRoot2" presStyleCnt="0">
        <dgm:presLayoutVars>
          <dgm:hierBranch val="init"/>
        </dgm:presLayoutVars>
      </dgm:prSet>
      <dgm:spPr/>
    </dgm:pt>
    <dgm:pt modelId="{D3A9BBF0-995D-4A23-9843-A74F8CD37FEF}" type="pres">
      <dgm:prSet presAssocID="{A0807858-761A-4DAD-8998-344C53A2E8BF}" presName="rootComposite" presStyleCnt="0"/>
      <dgm:spPr/>
    </dgm:pt>
    <dgm:pt modelId="{28E9F1E5-D683-49D3-8C18-67FC84C4AFB0}" type="pres">
      <dgm:prSet presAssocID="{A0807858-761A-4DAD-8998-344C53A2E8BF}" presName="rootText" presStyleLbl="node4" presStyleIdx="1" presStyleCnt="8" custScaleX="180423" custLinFactX="100000" custLinFactNeighborX="138843" custLinFactNeighborY="39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87309-A91E-4638-BD03-92B636476731}" type="pres">
      <dgm:prSet presAssocID="{A0807858-761A-4DAD-8998-344C53A2E8BF}" presName="rootConnector" presStyleLbl="node4" presStyleIdx="1" presStyleCnt="8"/>
      <dgm:spPr/>
    </dgm:pt>
    <dgm:pt modelId="{B7D13DCB-4FFF-4CD3-8340-183BB8BB692C}" type="pres">
      <dgm:prSet presAssocID="{A0807858-761A-4DAD-8998-344C53A2E8BF}" presName="hierChild4" presStyleCnt="0"/>
      <dgm:spPr/>
    </dgm:pt>
    <dgm:pt modelId="{F73EF98D-E575-43FC-B603-3ADF96091053}" type="pres">
      <dgm:prSet presAssocID="{A0807858-761A-4DAD-8998-344C53A2E8BF}" presName="hierChild5" presStyleCnt="0"/>
      <dgm:spPr/>
    </dgm:pt>
    <dgm:pt modelId="{0947DD66-FCCB-4568-BBAE-7F7A37E11925}" type="pres">
      <dgm:prSet presAssocID="{EFDD5759-D60C-45C8-BB9E-176C769AABD3}" presName="Name37" presStyleLbl="parChTrans1D4" presStyleIdx="2" presStyleCnt="8"/>
      <dgm:spPr/>
    </dgm:pt>
    <dgm:pt modelId="{76B2D910-8111-41F9-B5A8-173B2C766EFA}" type="pres">
      <dgm:prSet presAssocID="{D6609D6E-144E-413F-BFF4-0048F40069D3}" presName="hierRoot2" presStyleCnt="0">
        <dgm:presLayoutVars>
          <dgm:hierBranch val="init"/>
        </dgm:presLayoutVars>
      </dgm:prSet>
      <dgm:spPr/>
    </dgm:pt>
    <dgm:pt modelId="{7850936E-5DB0-4B7F-A1E0-672C94E458FB}" type="pres">
      <dgm:prSet presAssocID="{D6609D6E-144E-413F-BFF4-0048F40069D3}" presName="rootComposite" presStyleCnt="0"/>
      <dgm:spPr/>
    </dgm:pt>
    <dgm:pt modelId="{D7F54160-785A-4ECA-A6F8-3CEA88E97800}" type="pres">
      <dgm:prSet presAssocID="{D6609D6E-144E-413F-BFF4-0048F40069D3}" presName="rootText" presStyleLbl="node4" presStyleIdx="2" presStyleCnt="8" custScaleX="197118" custLinFactX="100000" custLinFactNeighborX="138843" custLinFactNeighborY="12284">
        <dgm:presLayoutVars>
          <dgm:chPref val="3"/>
        </dgm:presLayoutVars>
      </dgm:prSet>
      <dgm:spPr/>
    </dgm:pt>
    <dgm:pt modelId="{1167F291-C5CD-4437-9A50-E7DD07F7EC65}" type="pres">
      <dgm:prSet presAssocID="{D6609D6E-144E-413F-BFF4-0048F40069D3}" presName="rootConnector" presStyleLbl="node4" presStyleIdx="2" presStyleCnt="8"/>
      <dgm:spPr/>
    </dgm:pt>
    <dgm:pt modelId="{6DB62E24-00B3-41FB-812D-6B89C326D894}" type="pres">
      <dgm:prSet presAssocID="{D6609D6E-144E-413F-BFF4-0048F40069D3}" presName="hierChild4" presStyleCnt="0"/>
      <dgm:spPr/>
    </dgm:pt>
    <dgm:pt modelId="{04D596DD-C9B1-4164-9405-1750E283A3DB}" type="pres">
      <dgm:prSet presAssocID="{D6609D6E-144E-413F-BFF4-0048F40069D3}" presName="hierChild5" presStyleCnt="0"/>
      <dgm:spPr/>
    </dgm:pt>
    <dgm:pt modelId="{D9DC47EB-B039-4243-885D-886939577022}" type="pres">
      <dgm:prSet presAssocID="{7C018A2F-75DC-4BF6-ABF3-F271D8E8010B}" presName="Name37" presStyleLbl="parChTrans1D4" presStyleIdx="3" presStyleCnt="8"/>
      <dgm:spPr/>
    </dgm:pt>
    <dgm:pt modelId="{62DF73C5-EF7E-4176-A115-41E2E9A6ED12}" type="pres">
      <dgm:prSet presAssocID="{99A7162E-A6CF-4269-87D9-55748C562407}" presName="hierRoot2" presStyleCnt="0">
        <dgm:presLayoutVars>
          <dgm:hierBranch val="init"/>
        </dgm:presLayoutVars>
      </dgm:prSet>
      <dgm:spPr/>
    </dgm:pt>
    <dgm:pt modelId="{8CDF3F23-73A1-455B-A09B-00D1ACE4F61A}" type="pres">
      <dgm:prSet presAssocID="{99A7162E-A6CF-4269-87D9-55748C562407}" presName="rootComposite" presStyleCnt="0"/>
      <dgm:spPr/>
    </dgm:pt>
    <dgm:pt modelId="{AEA56237-C8CD-4704-AD78-BB7CA3540CC7}" type="pres">
      <dgm:prSet presAssocID="{99A7162E-A6CF-4269-87D9-55748C562407}" presName="rootText" presStyleLbl="node4" presStyleIdx="3" presStyleCnt="8" custScaleX="197118" custLinFactX="100000" custLinFactNeighborX="138843" custLinFactNeighborY="-14783">
        <dgm:presLayoutVars>
          <dgm:chPref val="3"/>
        </dgm:presLayoutVars>
      </dgm:prSet>
      <dgm:spPr/>
    </dgm:pt>
    <dgm:pt modelId="{02018F5A-4A80-48A5-9469-E42ABDADEB98}" type="pres">
      <dgm:prSet presAssocID="{99A7162E-A6CF-4269-87D9-55748C562407}" presName="rootConnector" presStyleLbl="node4" presStyleIdx="3" presStyleCnt="8"/>
      <dgm:spPr/>
    </dgm:pt>
    <dgm:pt modelId="{D6837A1F-3F4F-4A54-A837-373E2D7D9B83}" type="pres">
      <dgm:prSet presAssocID="{99A7162E-A6CF-4269-87D9-55748C562407}" presName="hierChild4" presStyleCnt="0"/>
      <dgm:spPr/>
    </dgm:pt>
    <dgm:pt modelId="{7ACFCAF2-E93B-4AF0-98F1-2EA21BCFF7D9}" type="pres">
      <dgm:prSet presAssocID="{99A7162E-A6CF-4269-87D9-55748C562407}" presName="hierChild5" presStyleCnt="0"/>
      <dgm:spPr/>
    </dgm:pt>
    <dgm:pt modelId="{C067D5A7-07D2-46ED-A527-BC665A9EF09F}" type="pres">
      <dgm:prSet presAssocID="{2B714583-18EF-4487-AF4A-04CB7C90187B}" presName="hierChild5" presStyleCnt="0"/>
      <dgm:spPr/>
    </dgm:pt>
    <dgm:pt modelId="{61840A0E-8C03-4042-B39F-D84A5E171DC0}" type="pres">
      <dgm:prSet presAssocID="{3C2CE63D-7510-4857-A234-047EC8838472}" presName="Name37" presStyleLbl="parChTrans1D4" presStyleIdx="4" presStyleCnt="8"/>
      <dgm:spPr/>
    </dgm:pt>
    <dgm:pt modelId="{BE7C4780-A5BA-4C60-8862-FFD83AF7F1A0}" type="pres">
      <dgm:prSet presAssocID="{7A7F40B6-3E63-4409-94E3-4BBD8BB08DC9}" presName="hierRoot2" presStyleCnt="0">
        <dgm:presLayoutVars>
          <dgm:hierBranch val="init"/>
        </dgm:presLayoutVars>
      </dgm:prSet>
      <dgm:spPr/>
    </dgm:pt>
    <dgm:pt modelId="{D0A23280-F095-4E81-A089-1B2E785BEB7F}" type="pres">
      <dgm:prSet presAssocID="{7A7F40B6-3E63-4409-94E3-4BBD8BB08DC9}" presName="rootComposite" presStyleCnt="0"/>
      <dgm:spPr/>
    </dgm:pt>
    <dgm:pt modelId="{C190249B-D859-45E3-83A8-89206A188026}" type="pres">
      <dgm:prSet presAssocID="{7A7F40B6-3E63-4409-94E3-4BBD8BB08DC9}" presName="rootText" presStyleLbl="node4" presStyleIdx="4" presStyleCnt="8" custLinFactX="200000" custLinFactY="27445" custLinFactNeighborX="247507" custLinFactNeighborY="100000">
        <dgm:presLayoutVars>
          <dgm:chPref val="3"/>
        </dgm:presLayoutVars>
      </dgm:prSet>
      <dgm:spPr/>
    </dgm:pt>
    <dgm:pt modelId="{68CDA33B-9964-4FDD-97B3-A1B10A95ED61}" type="pres">
      <dgm:prSet presAssocID="{7A7F40B6-3E63-4409-94E3-4BBD8BB08DC9}" presName="rootConnector" presStyleLbl="node4" presStyleIdx="4" presStyleCnt="8"/>
      <dgm:spPr/>
    </dgm:pt>
    <dgm:pt modelId="{70C8A481-B17A-4468-AF95-B089EE2234EC}" type="pres">
      <dgm:prSet presAssocID="{7A7F40B6-3E63-4409-94E3-4BBD8BB08DC9}" presName="hierChild4" presStyleCnt="0"/>
      <dgm:spPr/>
    </dgm:pt>
    <dgm:pt modelId="{8A87CD96-80A8-4906-9F92-EE051501B93C}" type="pres">
      <dgm:prSet presAssocID="{7A7F40B6-3E63-4409-94E3-4BBD8BB08DC9}" presName="hierChild5" presStyleCnt="0"/>
      <dgm:spPr/>
    </dgm:pt>
    <dgm:pt modelId="{73679376-5724-4609-AEE0-47331739C4A7}" type="pres">
      <dgm:prSet presAssocID="{445E2CC3-CF10-4CE4-AD80-74D219442EE0}" presName="Name37" presStyleLbl="parChTrans1D4" presStyleIdx="5" presStyleCnt="8"/>
      <dgm:spPr/>
    </dgm:pt>
    <dgm:pt modelId="{88906096-4FCD-4CC7-B736-63A943735A0D}" type="pres">
      <dgm:prSet presAssocID="{7E85FC73-0F82-4CBB-9BC5-E625DF9E7AA2}" presName="hierRoot2" presStyleCnt="0">
        <dgm:presLayoutVars>
          <dgm:hierBranch val="init"/>
        </dgm:presLayoutVars>
      </dgm:prSet>
      <dgm:spPr/>
    </dgm:pt>
    <dgm:pt modelId="{F5CAE301-10BC-4F3F-A982-C578804A57ED}" type="pres">
      <dgm:prSet presAssocID="{7E85FC73-0F82-4CBB-9BC5-E625DF9E7AA2}" presName="rootComposite" presStyleCnt="0"/>
      <dgm:spPr/>
    </dgm:pt>
    <dgm:pt modelId="{5027C059-F163-443D-ABB4-B9FDD7D50924}" type="pres">
      <dgm:prSet presAssocID="{7E85FC73-0F82-4CBB-9BC5-E625DF9E7AA2}" presName="rootText" presStyleLbl="node4" presStyleIdx="5" presStyleCnt="8" custLinFactX="126507" custLinFactY="100000" custLinFactNeighborX="200000" custLinFactNeighborY="170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62354-1AA5-4C52-AAB5-19034D18E50E}" type="pres">
      <dgm:prSet presAssocID="{7E85FC73-0F82-4CBB-9BC5-E625DF9E7AA2}" presName="rootConnector" presStyleLbl="node4" presStyleIdx="5" presStyleCnt="8"/>
      <dgm:spPr/>
    </dgm:pt>
    <dgm:pt modelId="{751ACE53-CA87-4557-B0BC-E9924C647DEF}" type="pres">
      <dgm:prSet presAssocID="{7E85FC73-0F82-4CBB-9BC5-E625DF9E7AA2}" presName="hierChild4" presStyleCnt="0"/>
      <dgm:spPr/>
    </dgm:pt>
    <dgm:pt modelId="{E5195FFE-C4B5-4F39-B877-92BA9F5E31C5}" type="pres">
      <dgm:prSet presAssocID="{7E85FC73-0F82-4CBB-9BC5-E625DF9E7AA2}" presName="hierChild5" presStyleCnt="0"/>
      <dgm:spPr/>
    </dgm:pt>
    <dgm:pt modelId="{F741D343-9427-41F8-969C-23AB309DDC96}" type="pres">
      <dgm:prSet presAssocID="{64594EAF-EF8C-47BE-8437-122CEDE0B361}" presName="hierChild5" presStyleCnt="0"/>
      <dgm:spPr/>
    </dgm:pt>
    <dgm:pt modelId="{A345BCA2-D706-4FDC-8E6F-91D48F614769}" type="pres">
      <dgm:prSet presAssocID="{DC069D3A-4C78-46A2-922B-10CC026841C1}" presName="Name37" presStyleLbl="parChTrans1D3" presStyleIdx="1" presStyleCnt="2"/>
      <dgm:spPr/>
    </dgm:pt>
    <dgm:pt modelId="{7D6FD754-A05C-4D11-8FF2-A83988A155CC}" type="pres">
      <dgm:prSet presAssocID="{BB29BCA4-569D-4EF4-A704-06636E6260D9}" presName="hierRoot2" presStyleCnt="0">
        <dgm:presLayoutVars>
          <dgm:hierBranch val="init"/>
        </dgm:presLayoutVars>
      </dgm:prSet>
      <dgm:spPr/>
    </dgm:pt>
    <dgm:pt modelId="{6FFBCFEE-49D3-4DCD-8F35-AA077A2C450C}" type="pres">
      <dgm:prSet presAssocID="{BB29BCA4-569D-4EF4-A704-06636E6260D9}" presName="rootComposite" presStyleCnt="0"/>
      <dgm:spPr/>
    </dgm:pt>
    <dgm:pt modelId="{AD8C2BED-C585-4124-BF9E-5ED9F2611387}" type="pres">
      <dgm:prSet presAssocID="{BB29BCA4-569D-4EF4-A704-06636E6260D9}" presName="rootText" presStyleLbl="node3" presStyleIdx="1" presStyleCnt="2" custLinFactX="-168281" custLinFactNeighborX="-200000" custLinFactNeighborY="11392">
        <dgm:presLayoutVars>
          <dgm:chPref val="3"/>
        </dgm:presLayoutVars>
      </dgm:prSet>
      <dgm:spPr/>
    </dgm:pt>
    <dgm:pt modelId="{CB958CD9-B9DA-4FFC-AF35-76C1009687FD}" type="pres">
      <dgm:prSet presAssocID="{BB29BCA4-569D-4EF4-A704-06636E6260D9}" presName="rootConnector" presStyleLbl="node3" presStyleIdx="1" presStyleCnt="2"/>
      <dgm:spPr/>
    </dgm:pt>
    <dgm:pt modelId="{03A5DB22-87A9-47D6-882E-279CCA6385B6}" type="pres">
      <dgm:prSet presAssocID="{BB29BCA4-569D-4EF4-A704-06636E6260D9}" presName="hierChild4" presStyleCnt="0"/>
      <dgm:spPr/>
    </dgm:pt>
    <dgm:pt modelId="{108C5F05-95EF-4175-8A46-5B3FE8C472BD}" type="pres">
      <dgm:prSet presAssocID="{35610803-9CC0-4D51-B8B2-CDC0B3F63FEE}" presName="Name37" presStyleLbl="parChTrans1D4" presStyleIdx="6" presStyleCnt="8"/>
      <dgm:spPr/>
    </dgm:pt>
    <dgm:pt modelId="{020880B8-54FC-4B87-A6D0-951FFEAF4EBD}" type="pres">
      <dgm:prSet presAssocID="{CB0902D1-8CCF-4284-A881-3C365F82060E}" presName="hierRoot2" presStyleCnt="0">
        <dgm:presLayoutVars>
          <dgm:hierBranch val="init"/>
        </dgm:presLayoutVars>
      </dgm:prSet>
      <dgm:spPr/>
    </dgm:pt>
    <dgm:pt modelId="{06E7BDEF-D8BF-44DD-B4F7-39F3FAFDECD6}" type="pres">
      <dgm:prSet presAssocID="{CB0902D1-8CCF-4284-A881-3C365F82060E}" presName="rootComposite" presStyleCnt="0"/>
      <dgm:spPr/>
    </dgm:pt>
    <dgm:pt modelId="{A646AC75-E117-445D-9CDD-02FD32776BFE}" type="pres">
      <dgm:prSet presAssocID="{CB0902D1-8CCF-4284-A881-3C365F82060E}" presName="rootText" presStyleLbl="node4" presStyleIdx="6" presStyleCnt="8" custScaleX="132837" custLinFactX="-273889" custLinFactNeighborX="-300000" custLinFactNeighborY="-32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DD822-7652-4175-82A6-3315DCED4E89}" type="pres">
      <dgm:prSet presAssocID="{CB0902D1-8CCF-4284-A881-3C365F82060E}" presName="rootConnector" presStyleLbl="node4" presStyleIdx="6" presStyleCnt="8"/>
      <dgm:spPr/>
    </dgm:pt>
    <dgm:pt modelId="{6894249F-8D00-436A-BF71-1658F324381A}" type="pres">
      <dgm:prSet presAssocID="{CB0902D1-8CCF-4284-A881-3C365F82060E}" presName="hierChild4" presStyleCnt="0"/>
      <dgm:spPr/>
    </dgm:pt>
    <dgm:pt modelId="{105BDABF-4E26-46EC-9458-1D8593B8A35B}" type="pres">
      <dgm:prSet presAssocID="{CB0902D1-8CCF-4284-A881-3C365F82060E}" presName="hierChild5" presStyleCnt="0"/>
      <dgm:spPr/>
    </dgm:pt>
    <dgm:pt modelId="{CF843C80-E24F-49A2-853B-064681EFEA8F}" type="pres">
      <dgm:prSet presAssocID="{CB4D83BF-7660-4594-8845-6A234551ECC3}" presName="Name37" presStyleLbl="parChTrans1D4" presStyleIdx="7" presStyleCnt="8"/>
      <dgm:spPr/>
    </dgm:pt>
    <dgm:pt modelId="{F5FBA6A0-99E6-4526-810F-234CF64CD2FD}" type="pres">
      <dgm:prSet presAssocID="{58CF6444-67FA-4190-8CE2-969BB1A9D09A}" presName="hierRoot2" presStyleCnt="0">
        <dgm:presLayoutVars>
          <dgm:hierBranch val="init"/>
        </dgm:presLayoutVars>
      </dgm:prSet>
      <dgm:spPr/>
    </dgm:pt>
    <dgm:pt modelId="{64D54F07-7FAA-43E9-8C23-BACEDDBA2E6C}" type="pres">
      <dgm:prSet presAssocID="{58CF6444-67FA-4190-8CE2-969BB1A9D09A}" presName="rootComposite" presStyleCnt="0"/>
      <dgm:spPr/>
    </dgm:pt>
    <dgm:pt modelId="{11B82FA2-B526-4C6A-9E1A-D210AF9F1C82}" type="pres">
      <dgm:prSet presAssocID="{58CF6444-67FA-4190-8CE2-969BB1A9D09A}" presName="rootText" presStyleLbl="node4" presStyleIdx="7" presStyleCnt="8" custLinFactX="-273889" custLinFactNeighborX="-300000" custLinFactNeighborY="-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B3EFB-75A6-4940-94E9-A5CBDA2FF25B}" type="pres">
      <dgm:prSet presAssocID="{58CF6444-67FA-4190-8CE2-969BB1A9D09A}" presName="rootConnector" presStyleLbl="node4" presStyleIdx="7" presStyleCnt="8"/>
      <dgm:spPr/>
    </dgm:pt>
    <dgm:pt modelId="{51913346-9C6C-4497-A92D-3A282B7363D7}" type="pres">
      <dgm:prSet presAssocID="{58CF6444-67FA-4190-8CE2-969BB1A9D09A}" presName="hierChild4" presStyleCnt="0"/>
      <dgm:spPr/>
    </dgm:pt>
    <dgm:pt modelId="{224D7BB9-393A-40A1-9BDE-0FE3FE119C01}" type="pres">
      <dgm:prSet presAssocID="{58CF6444-67FA-4190-8CE2-969BB1A9D09A}" presName="hierChild5" presStyleCnt="0"/>
      <dgm:spPr/>
    </dgm:pt>
    <dgm:pt modelId="{DA6C70D9-FADC-44F1-A3BE-56A8AF15508F}" type="pres">
      <dgm:prSet presAssocID="{BB29BCA4-569D-4EF4-A704-06636E6260D9}" presName="hierChild5" presStyleCnt="0"/>
      <dgm:spPr/>
    </dgm:pt>
    <dgm:pt modelId="{B8473C0F-B534-4BEA-820E-FC9F9A6782F8}" type="pres">
      <dgm:prSet presAssocID="{5DFF0D78-9CB8-46E1-AF63-1323402CF806}" presName="hierChild7" presStyleCnt="0"/>
      <dgm:spPr/>
    </dgm:pt>
  </dgm:ptLst>
  <dgm:cxnLst>
    <dgm:cxn modelId="{5E69EE78-3EE5-4889-BF8B-FEBD010F7749}" type="presOf" srcId="{2B714583-18EF-4487-AF4A-04CB7C90187B}" destId="{326E3DC4-877A-4CB6-874E-11EFB4393874}" srcOrd="0" destOrd="0" presId="urn:microsoft.com/office/officeart/2005/8/layout/orgChart1"/>
    <dgm:cxn modelId="{A83183EB-3003-43D5-A7FD-FFBB68619D5E}" type="presOf" srcId="{D6609D6E-144E-413F-BFF4-0048F40069D3}" destId="{1167F291-C5CD-4437-9A50-E7DD07F7EC65}" srcOrd="1" destOrd="0" presId="urn:microsoft.com/office/officeart/2005/8/layout/orgChart1"/>
    <dgm:cxn modelId="{1276A2F1-F85F-4993-98B3-C6EDF3B310CE}" type="presOf" srcId="{58CF6444-67FA-4190-8CE2-969BB1A9D09A}" destId="{2E9B3EFB-75A6-4940-94E9-A5CBDA2FF25B}" srcOrd="1" destOrd="0" presId="urn:microsoft.com/office/officeart/2005/8/layout/orgChart1"/>
    <dgm:cxn modelId="{292B87D2-4539-4F6E-92AF-AA29ACD8E22B}" type="presOf" srcId="{99A7162E-A6CF-4269-87D9-55748C562407}" destId="{AEA56237-C8CD-4704-AD78-BB7CA3540CC7}" srcOrd="0" destOrd="0" presId="urn:microsoft.com/office/officeart/2005/8/layout/orgChart1"/>
    <dgm:cxn modelId="{E992FCC4-04BE-4810-B390-CF0F846FB6CF}" srcId="{64594EAF-EF8C-47BE-8437-122CEDE0B361}" destId="{7A7F40B6-3E63-4409-94E3-4BBD8BB08DC9}" srcOrd="1" destOrd="0" parTransId="{3C2CE63D-7510-4857-A234-047EC8838472}" sibTransId="{B189C5DC-E5E8-4E4F-97DF-E9054C5722EB}"/>
    <dgm:cxn modelId="{051502BA-187C-4A2A-9C37-DD10CC5CA42E}" type="presOf" srcId="{3C2CE63D-7510-4857-A234-047EC8838472}" destId="{61840A0E-8C03-4042-B39F-D84A5E171DC0}" srcOrd="0" destOrd="0" presId="urn:microsoft.com/office/officeart/2005/8/layout/orgChart1"/>
    <dgm:cxn modelId="{CBB5A448-C9A7-43D0-8BDE-DEDD83929A8F}" type="presOf" srcId="{A0807858-761A-4DAD-8998-344C53A2E8BF}" destId="{28E9F1E5-D683-49D3-8C18-67FC84C4AFB0}" srcOrd="0" destOrd="0" presId="urn:microsoft.com/office/officeart/2005/8/layout/orgChart1"/>
    <dgm:cxn modelId="{D7BB9CE3-6DF7-4C7F-8BFC-691BDB2D9A60}" type="presOf" srcId="{7E85FC73-0F82-4CBB-9BC5-E625DF9E7AA2}" destId="{5027C059-F163-443D-ABB4-B9FDD7D50924}" srcOrd="0" destOrd="0" presId="urn:microsoft.com/office/officeart/2005/8/layout/orgChart1"/>
    <dgm:cxn modelId="{19AD4EAF-AEC6-40F2-9BAB-15A646F0D6E1}" type="presOf" srcId="{7A7F40B6-3E63-4409-94E3-4BBD8BB08DC9}" destId="{C190249B-D859-45E3-83A8-89206A188026}" srcOrd="0" destOrd="0" presId="urn:microsoft.com/office/officeart/2005/8/layout/orgChart1"/>
    <dgm:cxn modelId="{E74A0EBD-AB84-445B-979F-34AEA63C394E}" type="presOf" srcId="{99A7162E-A6CF-4269-87D9-55748C562407}" destId="{02018F5A-4A80-48A5-9469-E42ABDADEB98}" srcOrd="1" destOrd="0" presId="urn:microsoft.com/office/officeart/2005/8/layout/orgChart1"/>
    <dgm:cxn modelId="{BB64CB16-57B3-493F-B6BA-6A22D35ED3B3}" type="presOf" srcId="{7C018A2F-75DC-4BF6-ABF3-F271D8E8010B}" destId="{D9DC47EB-B039-4243-885D-886939577022}" srcOrd="0" destOrd="0" presId="urn:microsoft.com/office/officeart/2005/8/layout/orgChart1"/>
    <dgm:cxn modelId="{31B4EF7E-EC7E-4B4B-9D50-7A005407BF79}" srcId="{2B714583-18EF-4487-AF4A-04CB7C90187B}" destId="{D6609D6E-144E-413F-BFF4-0048F40069D3}" srcOrd="1" destOrd="0" parTransId="{EFDD5759-D60C-45C8-BB9E-176C769AABD3}" sibTransId="{C4402F28-C903-4280-A737-41F8FA3128B5}"/>
    <dgm:cxn modelId="{BDD3EC11-85BF-4145-B581-40B8326D8491}" type="presOf" srcId="{025B1B8D-4011-48DB-9523-CFEBF2245C30}" destId="{03085AA9-2C7B-49CF-BCC7-A35F82B0DFA8}" srcOrd="0" destOrd="0" presId="urn:microsoft.com/office/officeart/2005/8/layout/orgChart1"/>
    <dgm:cxn modelId="{D5108B27-BA07-4EF9-A0C5-F9DE3B8FD215}" type="presOf" srcId="{BB29BCA4-569D-4EF4-A704-06636E6260D9}" destId="{CB958CD9-B9DA-4FFC-AF35-76C1009687FD}" srcOrd="1" destOrd="0" presId="urn:microsoft.com/office/officeart/2005/8/layout/orgChart1"/>
    <dgm:cxn modelId="{9DCD9F46-65CC-4993-BD0B-AF4949C4D959}" type="presOf" srcId="{C4AC3368-C28D-4A31-9973-EF4676D95F05}" destId="{FF034119-1CE8-4CDC-919E-23D8C789BA62}" srcOrd="0" destOrd="0" presId="urn:microsoft.com/office/officeart/2005/8/layout/orgChart1"/>
    <dgm:cxn modelId="{8FE38A13-A523-42F5-9DE9-B4CC27410724}" type="presOf" srcId="{D6609D6E-144E-413F-BFF4-0048F40069D3}" destId="{D7F54160-785A-4ECA-A6F8-3CEA88E97800}" srcOrd="0" destOrd="0" presId="urn:microsoft.com/office/officeart/2005/8/layout/orgChart1"/>
    <dgm:cxn modelId="{D163BCE6-2620-4529-BC3E-2FC0AE80A801}" type="presOf" srcId="{6787584C-6853-4801-8E79-D67C42823616}" destId="{8E1EBEE5-15C9-46A4-A639-C931CE356EC8}" srcOrd="0" destOrd="0" presId="urn:microsoft.com/office/officeart/2005/8/layout/orgChart1"/>
    <dgm:cxn modelId="{F79BCB04-632E-4160-A058-645D2BE4722E}" type="presOf" srcId="{CB4D83BF-7660-4594-8845-6A234551ECC3}" destId="{CF843C80-E24F-49A2-853B-064681EFEA8F}" srcOrd="0" destOrd="0" presId="urn:microsoft.com/office/officeart/2005/8/layout/orgChart1"/>
    <dgm:cxn modelId="{4C87E1FD-2DC5-4BAA-93D6-BB55080DFE98}" srcId="{043F2585-1AD6-4B8F-B4AF-2D5130A92E6E}" destId="{5DFF0D78-9CB8-46E1-AF63-1323402CF806}" srcOrd="0" destOrd="0" parTransId="{DD9C2B39-49F5-4BA3-A208-1BF693A90DCB}" sibTransId="{E8293A5C-8BDA-4B5B-A595-322ADDCA9250}"/>
    <dgm:cxn modelId="{B228D057-0B3D-4F37-A141-47FEE787123D}" srcId="{64594EAF-EF8C-47BE-8437-122CEDE0B361}" destId="{7E85FC73-0F82-4CBB-9BC5-E625DF9E7AA2}" srcOrd="2" destOrd="0" parTransId="{445E2CC3-CF10-4CE4-AD80-74D219442EE0}" sibTransId="{D02CBF87-F793-466E-8DF8-F35340FA4C62}"/>
    <dgm:cxn modelId="{D8CC76B5-D960-40A8-9455-D720E06358F4}" srcId="{C4AC3368-C28D-4A31-9973-EF4676D95F05}" destId="{043F2585-1AD6-4B8F-B4AF-2D5130A92E6E}" srcOrd="0" destOrd="0" parTransId="{5342ED0D-0A47-441A-90EE-FD32594F4A80}" sibTransId="{087DFDF0-9715-4879-A1C0-A4B423DA4332}"/>
    <dgm:cxn modelId="{936C4F63-FA51-4EF0-90A4-4F5B02A077E4}" type="presOf" srcId="{043F2585-1AD6-4B8F-B4AF-2D5130A92E6E}" destId="{DA2E2023-27A9-4E05-988E-2527F30CC632}" srcOrd="1" destOrd="0" presId="urn:microsoft.com/office/officeart/2005/8/layout/orgChart1"/>
    <dgm:cxn modelId="{0225A9DC-B17B-4DBC-A1E4-C31C61F6F30C}" srcId="{BB29BCA4-569D-4EF4-A704-06636E6260D9}" destId="{58CF6444-67FA-4190-8CE2-969BB1A9D09A}" srcOrd="1" destOrd="0" parTransId="{CB4D83BF-7660-4594-8845-6A234551ECC3}" sibTransId="{9F61E980-BE45-4DE4-986F-1D36216FF475}"/>
    <dgm:cxn modelId="{62D68810-0A08-4482-BED1-AE4B3B9BB0DB}" type="presOf" srcId="{CB0902D1-8CCF-4284-A881-3C365F82060E}" destId="{A646AC75-E117-445D-9CDD-02FD32776BFE}" srcOrd="0" destOrd="0" presId="urn:microsoft.com/office/officeart/2005/8/layout/orgChart1"/>
    <dgm:cxn modelId="{973F6AA6-06CB-4FC3-B572-FF1E5E4D687E}" srcId="{BB29BCA4-569D-4EF4-A704-06636E6260D9}" destId="{CB0902D1-8CCF-4284-A881-3C365F82060E}" srcOrd="0" destOrd="0" parTransId="{35610803-9CC0-4D51-B8B2-CDC0B3F63FEE}" sibTransId="{5F9C34E3-0D5B-4AC1-8867-B046A01BDD17}"/>
    <dgm:cxn modelId="{2DE61B15-F027-4919-B9C9-EDE66E26657B}" type="presOf" srcId="{A65B48BD-4627-4E25-A493-775C5AF801BB}" destId="{196E2A05-8E76-42BC-A9F4-C0A48563FF22}" srcOrd="0" destOrd="0" presId="urn:microsoft.com/office/officeart/2005/8/layout/orgChart1"/>
    <dgm:cxn modelId="{16EA7666-5443-4DE7-82E3-146E94D0EDDC}" type="presOf" srcId="{EFDD5759-D60C-45C8-BB9E-176C769AABD3}" destId="{0947DD66-FCCB-4568-BBAE-7F7A37E11925}" srcOrd="0" destOrd="0" presId="urn:microsoft.com/office/officeart/2005/8/layout/orgChart1"/>
    <dgm:cxn modelId="{5B0BF0AF-1173-4CD3-9543-78FBB08AE24B}" type="presOf" srcId="{7E85FC73-0F82-4CBB-9BC5-E625DF9E7AA2}" destId="{71662354-1AA5-4C52-AAB5-19034D18E50E}" srcOrd="1" destOrd="0" presId="urn:microsoft.com/office/officeart/2005/8/layout/orgChart1"/>
    <dgm:cxn modelId="{9F0098F2-2C61-4EC8-BC92-E71CCE9F5A65}" type="presOf" srcId="{CB0902D1-8CCF-4284-A881-3C365F82060E}" destId="{BA1DD822-7652-4175-82A6-3315DCED4E89}" srcOrd="1" destOrd="0" presId="urn:microsoft.com/office/officeart/2005/8/layout/orgChart1"/>
    <dgm:cxn modelId="{B089AA78-FECA-4556-B284-8CE6BCECAF75}" srcId="{5DFF0D78-9CB8-46E1-AF63-1323402CF806}" destId="{64594EAF-EF8C-47BE-8437-122CEDE0B361}" srcOrd="0" destOrd="0" parTransId="{6787584C-6853-4801-8E79-D67C42823616}" sibTransId="{CA06CA4F-AFB5-458A-8690-A4B836F695C2}"/>
    <dgm:cxn modelId="{43F07C9F-F6DA-4F14-B784-C3D222441530}" srcId="{2B714583-18EF-4487-AF4A-04CB7C90187B}" destId="{99A7162E-A6CF-4269-87D9-55748C562407}" srcOrd="2" destOrd="0" parTransId="{7C018A2F-75DC-4BF6-ABF3-F271D8E8010B}" sibTransId="{0A86D008-9A31-43F9-AD10-2265CA163797}"/>
    <dgm:cxn modelId="{4CAD2852-CFC3-47E7-93FD-7153D08F3BDD}" type="presOf" srcId="{2B714583-18EF-4487-AF4A-04CB7C90187B}" destId="{412502F2-E512-4E39-9CCA-518D489A215B}" srcOrd="1" destOrd="0" presId="urn:microsoft.com/office/officeart/2005/8/layout/orgChart1"/>
    <dgm:cxn modelId="{80AF952C-3324-4DE0-9986-16B1528B4714}" type="presOf" srcId="{043F2585-1AD6-4B8F-B4AF-2D5130A92E6E}" destId="{200EF9BB-8B15-4FC9-971D-6D64E8F8FA02}" srcOrd="0" destOrd="0" presId="urn:microsoft.com/office/officeart/2005/8/layout/orgChart1"/>
    <dgm:cxn modelId="{8DE5C5F4-C6DF-470E-A472-8946D24B9160}" type="presOf" srcId="{7A7F40B6-3E63-4409-94E3-4BBD8BB08DC9}" destId="{68CDA33B-9964-4FDD-97B3-A1B10A95ED61}" srcOrd="1" destOrd="0" presId="urn:microsoft.com/office/officeart/2005/8/layout/orgChart1"/>
    <dgm:cxn modelId="{CBB0E233-8D7C-472C-9844-459F2CE2B818}" type="presOf" srcId="{DC069D3A-4C78-46A2-922B-10CC026841C1}" destId="{A345BCA2-D706-4FDC-8E6F-91D48F614769}" srcOrd="0" destOrd="0" presId="urn:microsoft.com/office/officeart/2005/8/layout/orgChart1"/>
    <dgm:cxn modelId="{C70CE3A5-0B5B-406F-9774-699231E67B99}" type="presOf" srcId="{BB29BCA4-569D-4EF4-A704-06636E6260D9}" destId="{AD8C2BED-C585-4124-BF9E-5ED9F2611387}" srcOrd="0" destOrd="0" presId="urn:microsoft.com/office/officeart/2005/8/layout/orgChart1"/>
    <dgm:cxn modelId="{B55F0517-8FD4-4197-99C8-B3F5346F2024}" type="presOf" srcId="{445E2CC3-CF10-4CE4-AD80-74D219442EE0}" destId="{73679376-5724-4609-AEE0-47331739C4A7}" srcOrd="0" destOrd="0" presId="urn:microsoft.com/office/officeart/2005/8/layout/orgChart1"/>
    <dgm:cxn modelId="{D79D8B92-7E44-403E-9856-74685E8E4FC2}" type="presOf" srcId="{64594EAF-EF8C-47BE-8437-122CEDE0B361}" destId="{B2CFCBC7-20BB-4986-8E42-F9C98163CD12}" srcOrd="1" destOrd="0" presId="urn:microsoft.com/office/officeart/2005/8/layout/orgChart1"/>
    <dgm:cxn modelId="{A5723F4C-B289-474A-A97B-A0841434E257}" type="presOf" srcId="{64594EAF-EF8C-47BE-8437-122CEDE0B361}" destId="{B948DD84-EF38-4CF9-BD68-EFA20A10CA11}" srcOrd="0" destOrd="0" presId="urn:microsoft.com/office/officeart/2005/8/layout/orgChart1"/>
    <dgm:cxn modelId="{B551C38D-D059-47E7-A317-504D3E69FF89}" type="presOf" srcId="{58CF6444-67FA-4190-8CE2-969BB1A9D09A}" destId="{11B82FA2-B526-4C6A-9E1A-D210AF9F1C82}" srcOrd="0" destOrd="0" presId="urn:microsoft.com/office/officeart/2005/8/layout/orgChart1"/>
    <dgm:cxn modelId="{D04FDC26-7358-488C-9A5A-2BC7FA8AB77D}" type="presOf" srcId="{5DFF0D78-9CB8-46E1-AF63-1323402CF806}" destId="{FABFD4DC-C5F1-4A85-9D30-53D353451BE1}" srcOrd="1" destOrd="0" presId="urn:microsoft.com/office/officeart/2005/8/layout/orgChart1"/>
    <dgm:cxn modelId="{5D97E773-DA90-4AB8-8E79-7E0CF60F4E95}" type="presOf" srcId="{5DFF0D78-9CB8-46E1-AF63-1323402CF806}" destId="{4828933D-9E1B-403D-9FD1-8C56DD3079A4}" srcOrd="0" destOrd="0" presId="urn:microsoft.com/office/officeart/2005/8/layout/orgChart1"/>
    <dgm:cxn modelId="{71F1539C-0763-4060-8D18-2DAB37CEF1D6}" type="presOf" srcId="{A0807858-761A-4DAD-8998-344C53A2E8BF}" destId="{F7687309-A91E-4638-BD03-92B636476731}" srcOrd="1" destOrd="0" presId="urn:microsoft.com/office/officeart/2005/8/layout/orgChart1"/>
    <dgm:cxn modelId="{14487F30-503B-4210-8D12-C872DA9982EB}" srcId="{2B714583-18EF-4487-AF4A-04CB7C90187B}" destId="{A0807858-761A-4DAD-8998-344C53A2E8BF}" srcOrd="0" destOrd="0" parTransId="{025B1B8D-4011-48DB-9523-CFEBF2245C30}" sibTransId="{2D7F48B1-E993-4D5A-819D-B8D62F139104}"/>
    <dgm:cxn modelId="{973BBE6C-41ED-4FED-8036-2513A638D518}" type="presOf" srcId="{35610803-9CC0-4D51-B8B2-CDC0B3F63FEE}" destId="{108C5F05-95EF-4175-8A46-5B3FE8C472BD}" srcOrd="0" destOrd="0" presId="urn:microsoft.com/office/officeart/2005/8/layout/orgChart1"/>
    <dgm:cxn modelId="{379C68C9-10FD-4858-A4D5-211A7C9882B9}" srcId="{64594EAF-EF8C-47BE-8437-122CEDE0B361}" destId="{2B714583-18EF-4487-AF4A-04CB7C90187B}" srcOrd="0" destOrd="0" parTransId="{A65B48BD-4627-4E25-A493-775C5AF801BB}" sibTransId="{3B1E1179-0E32-4276-B671-9A0A84C55CAC}"/>
    <dgm:cxn modelId="{AAC91144-D5D4-4578-A2AB-C807BFB5CB48}" srcId="{5DFF0D78-9CB8-46E1-AF63-1323402CF806}" destId="{BB29BCA4-569D-4EF4-A704-06636E6260D9}" srcOrd="1" destOrd="0" parTransId="{DC069D3A-4C78-46A2-922B-10CC026841C1}" sibTransId="{17BD283D-4276-4A7A-BB2F-80C969192DD9}"/>
    <dgm:cxn modelId="{6B4EE640-C2C2-47B5-AD31-7AAEA888A59A}" type="presOf" srcId="{DD9C2B39-49F5-4BA3-A208-1BF693A90DCB}" destId="{386956B7-7972-42D2-A9D0-6710FE1B5659}" srcOrd="0" destOrd="0" presId="urn:microsoft.com/office/officeart/2005/8/layout/orgChart1"/>
    <dgm:cxn modelId="{DEEBCEA6-1BFB-418A-8993-227C07E6019A}" type="presParOf" srcId="{FF034119-1CE8-4CDC-919E-23D8C789BA62}" destId="{BF3CF7D5-662D-4470-8D2C-42731B8DD24B}" srcOrd="0" destOrd="0" presId="urn:microsoft.com/office/officeart/2005/8/layout/orgChart1"/>
    <dgm:cxn modelId="{111FEDF7-3882-4660-AD17-B3772DCB5E15}" type="presParOf" srcId="{BF3CF7D5-662D-4470-8D2C-42731B8DD24B}" destId="{93313056-BA36-4696-8294-F9C6F4C4E54E}" srcOrd="0" destOrd="0" presId="urn:microsoft.com/office/officeart/2005/8/layout/orgChart1"/>
    <dgm:cxn modelId="{171C6700-D948-4F8B-8DE3-A6676ECDFB35}" type="presParOf" srcId="{93313056-BA36-4696-8294-F9C6F4C4E54E}" destId="{200EF9BB-8B15-4FC9-971D-6D64E8F8FA02}" srcOrd="0" destOrd="0" presId="urn:microsoft.com/office/officeart/2005/8/layout/orgChart1"/>
    <dgm:cxn modelId="{2476A687-7F28-4A27-A8AF-93CE4C87872A}" type="presParOf" srcId="{93313056-BA36-4696-8294-F9C6F4C4E54E}" destId="{DA2E2023-27A9-4E05-988E-2527F30CC632}" srcOrd="1" destOrd="0" presId="urn:microsoft.com/office/officeart/2005/8/layout/orgChart1"/>
    <dgm:cxn modelId="{995E5E57-340B-4931-ABA4-83444857D267}" type="presParOf" srcId="{BF3CF7D5-662D-4470-8D2C-42731B8DD24B}" destId="{EC2C8202-6FCC-4DAE-B58B-684AF5E5C5F7}" srcOrd="1" destOrd="0" presId="urn:microsoft.com/office/officeart/2005/8/layout/orgChart1"/>
    <dgm:cxn modelId="{6E746B40-AA16-4E81-BE67-F8ECC23CC0D5}" type="presParOf" srcId="{BF3CF7D5-662D-4470-8D2C-42731B8DD24B}" destId="{34ACA558-6FDE-43F5-8844-59BE3F3A599F}" srcOrd="2" destOrd="0" presId="urn:microsoft.com/office/officeart/2005/8/layout/orgChart1"/>
    <dgm:cxn modelId="{70763CC1-4DAD-41A1-ACC0-3CE94560FA3F}" type="presParOf" srcId="{34ACA558-6FDE-43F5-8844-59BE3F3A599F}" destId="{386956B7-7972-42D2-A9D0-6710FE1B5659}" srcOrd="0" destOrd="0" presId="urn:microsoft.com/office/officeart/2005/8/layout/orgChart1"/>
    <dgm:cxn modelId="{49B983AA-618E-475F-8D74-6DC3A5A30C18}" type="presParOf" srcId="{34ACA558-6FDE-43F5-8844-59BE3F3A599F}" destId="{4332B296-98A4-4CC9-908E-59DAB394B0A8}" srcOrd="1" destOrd="0" presId="urn:microsoft.com/office/officeart/2005/8/layout/orgChart1"/>
    <dgm:cxn modelId="{B9DF4D39-F054-4524-BBEC-2F0A577B973D}" type="presParOf" srcId="{4332B296-98A4-4CC9-908E-59DAB394B0A8}" destId="{F23E0874-D929-46B2-BE7A-22449F342766}" srcOrd="0" destOrd="0" presId="urn:microsoft.com/office/officeart/2005/8/layout/orgChart1"/>
    <dgm:cxn modelId="{000DE76F-76D7-4D3D-89A7-045C62758D79}" type="presParOf" srcId="{F23E0874-D929-46B2-BE7A-22449F342766}" destId="{4828933D-9E1B-403D-9FD1-8C56DD3079A4}" srcOrd="0" destOrd="0" presId="urn:microsoft.com/office/officeart/2005/8/layout/orgChart1"/>
    <dgm:cxn modelId="{B906E35C-160B-4CDE-842F-F473F876FB26}" type="presParOf" srcId="{F23E0874-D929-46B2-BE7A-22449F342766}" destId="{FABFD4DC-C5F1-4A85-9D30-53D353451BE1}" srcOrd="1" destOrd="0" presId="urn:microsoft.com/office/officeart/2005/8/layout/orgChart1"/>
    <dgm:cxn modelId="{4D598D49-A921-46C4-9EB2-E414B6B93C14}" type="presParOf" srcId="{4332B296-98A4-4CC9-908E-59DAB394B0A8}" destId="{60C03284-E657-4E09-856B-9368A0D40FF5}" srcOrd="1" destOrd="0" presId="urn:microsoft.com/office/officeart/2005/8/layout/orgChart1"/>
    <dgm:cxn modelId="{E42DD587-2B16-41D8-8F84-F8E9D7F3FE9F}" type="presParOf" srcId="{60C03284-E657-4E09-856B-9368A0D40FF5}" destId="{8E1EBEE5-15C9-46A4-A639-C931CE356EC8}" srcOrd="0" destOrd="0" presId="urn:microsoft.com/office/officeart/2005/8/layout/orgChart1"/>
    <dgm:cxn modelId="{3DCBD86A-43F0-4F36-BAA6-DBB94EC3BD60}" type="presParOf" srcId="{60C03284-E657-4E09-856B-9368A0D40FF5}" destId="{A2C8E53A-E788-49BD-BC7E-6AFF1E64C0DA}" srcOrd="1" destOrd="0" presId="urn:microsoft.com/office/officeart/2005/8/layout/orgChart1"/>
    <dgm:cxn modelId="{D88FBA20-4F71-4B53-9FB4-1EECC9C0F20A}" type="presParOf" srcId="{A2C8E53A-E788-49BD-BC7E-6AFF1E64C0DA}" destId="{2570C544-8BE7-4AF7-AE29-1AA6A3E09467}" srcOrd="0" destOrd="0" presId="urn:microsoft.com/office/officeart/2005/8/layout/orgChart1"/>
    <dgm:cxn modelId="{1B53A6B7-4B1E-463E-B604-A341312A092A}" type="presParOf" srcId="{2570C544-8BE7-4AF7-AE29-1AA6A3E09467}" destId="{B948DD84-EF38-4CF9-BD68-EFA20A10CA11}" srcOrd="0" destOrd="0" presId="urn:microsoft.com/office/officeart/2005/8/layout/orgChart1"/>
    <dgm:cxn modelId="{5477FD08-A2EC-47BB-BD71-5B681C00B992}" type="presParOf" srcId="{2570C544-8BE7-4AF7-AE29-1AA6A3E09467}" destId="{B2CFCBC7-20BB-4986-8E42-F9C98163CD12}" srcOrd="1" destOrd="0" presId="urn:microsoft.com/office/officeart/2005/8/layout/orgChart1"/>
    <dgm:cxn modelId="{29393936-0975-4CB5-9053-B6BA86B34825}" type="presParOf" srcId="{A2C8E53A-E788-49BD-BC7E-6AFF1E64C0DA}" destId="{DACDB155-AF73-4B42-8966-7DB706107CDC}" srcOrd="1" destOrd="0" presId="urn:microsoft.com/office/officeart/2005/8/layout/orgChart1"/>
    <dgm:cxn modelId="{90BF744B-DB1D-473B-B579-9E3375FB849F}" type="presParOf" srcId="{DACDB155-AF73-4B42-8966-7DB706107CDC}" destId="{196E2A05-8E76-42BC-A9F4-C0A48563FF22}" srcOrd="0" destOrd="0" presId="urn:microsoft.com/office/officeart/2005/8/layout/orgChart1"/>
    <dgm:cxn modelId="{875CCAB5-130F-4A11-A55F-A388EBB258D9}" type="presParOf" srcId="{DACDB155-AF73-4B42-8966-7DB706107CDC}" destId="{E4B9448D-14CE-48B2-9B27-68A44CD8A4E1}" srcOrd="1" destOrd="0" presId="urn:microsoft.com/office/officeart/2005/8/layout/orgChart1"/>
    <dgm:cxn modelId="{932C7889-27AC-40E6-A2E6-4B4580B37299}" type="presParOf" srcId="{E4B9448D-14CE-48B2-9B27-68A44CD8A4E1}" destId="{F0D0E89C-4F8F-44CD-BCE0-C4F4D7AD3F12}" srcOrd="0" destOrd="0" presId="urn:microsoft.com/office/officeart/2005/8/layout/orgChart1"/>
    <dgm:cxn modelId="{316B2D84-7301-44FA-A830-1A5FA4F87B0A}" type="presParOf" srcId="{F0D0E89C-4F8F-44CD-BCE0-C4F4D7AD3F12}" destId="{326E3DC4-877A-4CB6-874E-11EFB4393874}" srcOrd="0" destOrd="0" presId="urn:microsoft.com/office/officeart/2005/8/layout/orgChart1"/>
    <dgm:cxn modelId="{9E4F923F-1D47-4D33-9A20-1C4216FBCE89}" type="presParOf" srcId="{F0D0E89C-4F8F-44CD-BCE0-C4F4D7AD3F12}" destId="{412502F2-E512-4E39-9CCA-518D489A215B}" srcOrd="1" destOrd="0" presId="urn:microsoft.com/office/officeart/2005/8/layout/orgChart1"/>
    <dgm:cxn modelId="{BB789837-95DC-4346-B7DB-53BFB5641A32}" type="presParOf" srcId="{E4B9448D-14CE-48B2-9B27-68A44CD8A4E1}" destId="{8CC212F8-B040-4EC5-A74D-5FD8DB155DD2}" srcOrd="1" destOrd="0" presId="urn:microsoft.com/office/officeart/2005/8/layout/orgChart1"/>
    <dgm:cxn modelId="{8D37BD41-E3CF-4616-9A3C-3C97752E7D61}" type="presParOf" srcId="{8CC212F8-B040-4EC5-A74D-5FD8DB155DD2}" destId="{03085AA9-2C7B-49CF-BCC7-A35F82B0DFA8}" srcOrd="0" destOrd="0" presId="urn:microsoft.com/office/officeart/2005/8/layout/orgChart1"/>
    <dgm:cxn modelId="{03B9813B-EB21-40A2-AD98-AF724D3FB2C3}" type="presParOf" srcId="{8CC212F8-B040-4EC5-A74D-5FD8DB155DD2}" destId="{C07E0132-D906-4FB9-BA8E-342575E9029D}" srcOrd="1" destOrd="0" presId="urn:microsoft.com/office/officeart/2005/8/layout/orgChart1"/>
    <dgm:cxn modelId="{4A0E9E27-7753-42A7-BDC3-D17BDD41D562}" type="presParOf" srcId="{C07E0132-D906-4FB9-BA8E-342575E9029D}" destId="{D3A9BBF0-995D-4A23-9843-A74F8CD37FEF}" srcOrd="0" destOrd="0" presId="urn:microsoft.com/office/officeart/2005/8/layout/orgChart1"/>
    <dgm:cxn modelId="{98F6B0D4-9433-43B1-8480-64FAEA3008D5}" type="presParOf" srcId="{D3A9BBF0-995D-4A23-9843-A74F8CD37FEF}" destId="{28E9F1E5-D683-49D3-8C18-67FC84C4AFB0}" srcOrd="0" destOrd="0" presId="urn:microsoft.com/office/officeart/2005/8/layout/orgChart1"/>
    <dgm:cxn modelId="{28DC678B-EB9A-43B8-B58C-D369A795841D}" type="presParOf" srcId="{D3A9BBF0-995D-4A23-9843-A74F8CD37FEF}" destId="{F7687309-A91E-4638-BD03-92B636476731}" srcOrd="1" destOrd="0" presId="urn:microsoft.com/office/officeart/2005/8/layout/orgChart1"/>
    <dgm:cxn modelId="{A3635478-B253-418F-9DEC-87447A7B446B}" type="presParOf" srcId="{C07E0132-D906-4FB9-BA8E-342575E9029D}" destId="{B7D13DCB-4FFF-4CD3-8340-183BB8BB692C}" srcOrd="1" destOrd="0" presId="urn:microsoft.com/office/officeart/2005/8/layout/orgChart1"/>
    <dgm:cxn modelId="{20AD5A0C-3DFD-4807-A8F8-48F1490BDB19}" type="presParOf" srcId="{C07E0132-D906-4FB9-BA8E-342575E9029D}" destId="{F73EF98D-E575-43FC-B603-3ADF96091053}" srcOrd="2" destOrd="0" presId="urn:microsoft.com/office/officeart/2005/8/layout/orgChart1"/>
    <dgm:cxn modelId="{10C10EB5-FE6D-411D-B567-A8FB48B39F56}" type="presParOf" srcId="{8CC212F8-B040-4EC5-A74D-5FD8DB155DD2}" destId="{0947DD66-FCCB-4568-BBAE-7F7A37E11925}" srcOrd="2" destOrd="0" presId="urn:microsoft.com/office/officeart/2005/8/layout/orgChart1"/>
    <dgm:cxn modelId="{60C3A68C-88E1-4072-9AAA-FD59BE6FA5BC}" type="presParOf" srcId="{8CC212F8-B040-4EC5-A74D-5FD8DB155DD2}" destId="{76B2D910-8111-41F9-B5A8-173B2C766EFA}" srcOrd="3" destOrd="0" presId="urn:microsoft.com/office/officeart/2005/8/layout/orgChart1"/>
    <dgm:cxn modelId="{FEB9B5F2-598A-4502-AA4F-9B4BB55A2747}" type="presParOf" srcId="{76B2D910-8111-41F9-B5A8-173B2C766EFA}" destId="{7850936E-5DB0-4B7F-A1E0-672C94E458FB}" srcOrd="0" destOrd="0" presId="urn:microsoft.com/office/officeart/2005/8/layout/orgChart1"/>
    <dgm:cxn modelId="{F1B6E99E-F460-4647-BC09-B8ED68BAF1C7}" type="presParOf" srcId="{7850936E-5DB0-4B7F-A1E0-672C94E458FB}" destId="{D7F54160-785A-4ECA-A6F8-3CEA88E97800}" srcOrd="0" destOrd="0" presId="urn:microsoft.com/office/officeart/2005/8/layout/orgChart1"/>
    <dgm:cxn modelId="{6C461AF6-31C5-4691-9BF3-7C35E8B13F00}" type="presParOf" srcId="{7850936E-5DB0-4B7F-A1E0-672C94E458FB}" destId="{1167F291-C5CD-4437-9A50-E7DD07F7EC65}" srcOrd="1" destOrd="0" presId="urn:microsoft.com/office/officeart/2005/8/layout/orgChart1"/>
    <dgm:cxn modelId="{1404673C-3C8E-401F-A470-38EC122C538A}" type="presParOf" srcId="{76B2D910-8111-41F9-B5A8-173B2C766EFA}" destId="{6DB62E24-00B3-41FB-812D-6B89C326D894}" srcOrd="1" destOrd="0" presId="urn:microsoft.com/office/officeart/2005/8/layout/orgChart1"/>
    <dgm:cxn modelId="{2F282115-148A-4EF9-B56D-44B95FCA499F}" type="presParOf" srcId="{76B2D910-8111-41F9-B5A8-173B2C766EFA}" destId="{04D596DD-C9B1-4164-9405-1750E283A3DB}" srcOrd="2" destOrd="0" presId="urn:microsoft.com/office/officeart/2005/8/layout/orgChart1"/>
    <dgm:cxn modelId="{7D2D5F93-5369-4749-A51A-22DA5F392689}" type="presParOf" srcId="{8CC212F8-B040-4EC5-A74D-5FD8DB155DD2}" destId="{D9DC47EB-B039-4243-885D-886939577022}" srcOrd="4" destOrd="0" presId="urn:microsoft.com/office/officeart/2005/8/layout/orgChart1"/>
    <dgm:cxn modelId="{AC9E529F-518D-4902-B088-A9EFC7AEFFB4}" type="presParOf" srcId="{8CC212F8-B040-4EC5-A74D-5FD8DB155DD2}" destId="{62DF73C5-EF7E-4176-A115-41E2E9A6ED12}" srcOrd="5" destOrd="0" presId="urn:microsoft.com/office/officeart/2005/8/layout/orgChart1"/>
    <dgm:cxn modelId="{B3131032-B191-4001-B0CA-46B9C3FD00C9}" type="presParOf" srcId="{62DF73C5-EF7E-4176-A115-41E2E9A6ED12}" destId="{8CDF3F23-73A1-455B-A09B-00D1ACE4F61A}" srcOrd="0" destOrd="0" presId="urn:microsoft.com/office/officeart/2005/8/layout/orgChart1"/>
    <dgm:cxn modelId="{9956B478-F7AD-42D9-8684-5498448492AF}" type="presParOf" srcId="{8CDF3F23-73A1-455B-A09B-00D1ACE4F61A}" destId="{AEA56237-C8CD-4704-AD78-BB7CA3540CC7}" srcOrd="0" destOrd="0" presId="urn:microsoft.com/office/officeart/2005/8/layout/orgChart1"/>
    <dgm:cxn modelId="{B7205CA6-ED80-4A59-B060-6DFA524E6B89}" type="presParOf" srcId="{8CDF3F23-73A1-455B-A09B-00D1ACE4F61A}" destId="{02018F5A-4A80-48A5-9469-E42ABDADEB98}" srcOrd="1" destOrd="0" presId="urn:microsoft.com/office/officeart/2005/8/layout/orgChart1"/>
    <dgm:cxn modelId="{D679CA6F-6A71-4627-8FDA-412E504DA478}" type="presParOf" srcId="{62DF73C5-EF7E-4176-A115-41E2E9A6ED12}" destId="{D6837A1F-3F4F-4A54-A837-373E2D7D9B83}" srcOrd="1" destOrd="0" presId="urn:microsoft.com/office/officeart/2005/8/layout/orgChart1"/>
    <dgm:cxn modelId="{BF1135EF-879D-40FD-873D-25CC3BC9C170}" type="presParOf" srcId="{62DF73C5-EF7E-4176-A115-41E2E9A6ED12}" destId="{7ACFCAF2-E93B-4AF0-98F1-2EA21BCFF7D9}" srcOrd="2" destOrd="0" presId="urn:microsoft.com/office/officeart/2005/8/layout/orgChart1"/>
    <dgm:cxn modelId="{E8882E66-AE0C-488A-A652-98FC87D089D2}" type="presParOf" srcId="{E4B9448D-14CE-48B2-9B27-68A44CD8A4E1}" destId="{C067D5A7-07D2-46ED-A527-BC665A9EF09F}" srcOrd="2" destOrd="0" presId="urn:microsoft.com/office/officeart/2005/8/layout/orgChart1"/>
    <dgm:cxn modelId="{C9D1FF10-4C8A-42DC-9EED-05DB78B08DD1}" type="presParOf" srcId="{DACDB155-AF73-4B42-8966-7DB706107CDC}" destId="{61840A0E-8C03-4042-B39F-D84A5E171DC0}" srcOrd="2" destOrd="0" presId="urn:microsoft.com/office/officeart/2005/8/layout/orgChart1"/>
    <dgm:cxn modelId="{667130DC-7098-4FBB-9ABA-5FAA2A6D6FA3}" type="presParOf" srcId="{DACDB155-AF73-4B42-8966-7DB706107CDC}" destId="{BE7C4780-A5BA-4C60-8862-FFD83AF7F1A0}" srcOrd="3" destOrd="0" presId="urn:microsoft.com/office/officeart/2005/8/layout/orgChart1"/>
    <dgm:cxn modelId="{0CBD3ABC-00C1-44C0-8645-03292EDE41D8}" type="presParOf" srcId="{BE7C4780-A5BA-4C60-8862-FFD83AF7F1A0}" destId="{D0A23280-F095-4E81-A089-1B2E785BEB7F}" srcOrd="0" destOrd="0" presId="urn:microsoft.com/office/officeart/2005/8/layout/orgChart1"/>
    <dgm:cxn modelId="{196CE76C-9DED-43EA-AC29-BB5A75D03BBC}" type="presParOf" srcId="{D0A23280-F095-4E81-A089-1B2E785BEB7F}" destId="{C190249B-D859-45E3-83A8-89206A188026}" srcOrd="0" destOrd="0" presId="urn:microsoft.com/office/officeart/2005/8/layout/orgChart1"/>
    <dgm:cxn modelId="{37A20447-607D-4BA8-8633-555AAA449DEF}" type="presParOf" srcId="{D0A23280-F095-4E81-A089-1B2E785BEB7F}" destId="{68CDA33B-9964-4FDD-97B3-A1B10A95ED61}" srcOrd="1" destOrd="0" presId="urn:microsoft.com/office/officeart/2005/8/layout/orgChart1"/>
    <dgm:cxn modelId="{644540D0-56C5-4B43-9327-4033E646234A}" type="presParOf" srcId="{BE7C4780-A5BA-4C60-8862-FFD83AF7F1A0}" destId="{70C8A481-B17A-4468-AF95-B089EE2234EC}" srcOrd="1" destOrd="0" presId="urn:microsoft.com/office/officeart/2005/8/layout/orgChart1"/>
    <dgm:cxn modelId="{96B6013A-83F2-4F15-905F-887484B3CDC0}" type="presParOf" srcId="{BE7C4780-A5BA-4C60-8862-FFD83AF7F1A0}" destId="{8A87CD96-80A8-4906-9F92-EE051501B93C}" srcOrd="2" destOrd="0" presId="urn:microsoft.com/office/officeart/2005/8/layout/orgChart1"/>
    <dgm:cxn modelId="{B706BC34-F25F-4C40-B28D-C9D2C6A2BAF2}" type="presParOf" srcId="{DACDB155-AF73-4B42-8966-7DB706107CDC}" destId="{73679376-5724-4609-AEE0-47331739C4A7}" srcOrd="4" destOrd="0" presId="urn:microsoft.com/office/officeart/2005/8/layout/orgChart1"/>
    <dgm:cxn modelId="{B944763F-A778-406D-9BD5-2D2BEBC9C636}" type="presParOf" srcId="{DACDB155-AF73-4B42-8966-7DB706107CDC}" destId="{88906096-4FCD-4CC7-B736-63A943735A0D}" srcOrd="5" destOrd="0" presId="urn:microsoft.com/office/officeart/2005/8/layout/orgChart1"/>
    <dgm:cxn modelId="{36DF7AD8-1704-415C-A544-4C29DBAB2AC7}" type="presParOf" srcId="{88906096-4FCD-4CC7-B736-63A943735A0D}" destId="{F5CAE301-10BC-4F3F-A982-C578804A57ED}" srcOrd="0" destOrd="0" presId="urn:microsoft.com/office/officeart/2005/8/layout/orgChart1"/>
    <dgm:cxn modelId="{02667C16-F7ED-4CCE-9C5D-CD6E7D55CF84}" type="presParOf" srcId="{F5CAE301-10BC-4F3F-A982-C578804A57ED}" destId="{5027C059-F163-443D-ABB4-B9FDD7D50924}" srcOrd="0" destOrd="0" presId="urn:microsoft.com/office/officeart/2005/8/layout/orgChart1"/>
    <dgm:cxn modelId="{D66E055E-9448-4F9C-B2C7-CD2CDFD15219}" type="presParOf" srcId="{F5CAE301-10BC-4F3F-A982-C578804A57ED}" destId="{71662354-1AA5-4C52-AAB5-19034D18E50E}" srcOrd="1" destOrd="0" presId="urn:microsoft.com/office/officeart/2005/8/layout/orgChart1"/>
    <dgm:cxn modelId="{2F250F30-62B3-42CA-BE17-612938152B0B}" type="presParOf" srcId="{88906096-4FCD-4CC7-B736-63A943735A0D}" destId="{751ACE53-CA87-4557-B0BC-E9924C647DEF}" srcOrd="1" destOrd="0" presId="urn:microsoft.com/office/officeart/2005/8/layout/orgChart1"/>
    <dgm:cxn modelId="{DF0609A4-1E86-41A3-B092-BF8484084247}" type="presParOf" srcId="{88906096-4FCD-4CC7-B736-63A943735A0D}" destId="{E5195FFE-C4B5-4F39-B877-92BA9F5E31C5}" srcOrd="2" destOrd="0" presId="urn:microsoft.com/office/officeart/2005/8/layout/orgChart1"/>
    <dgm:cxn modelId="{D819B3C4-A95A-4D14-AEED-B85C57C42767}" type="presParOf" srcId="{A2C8E53A-E788-49BD-BC7E-6AFF1E64C0DA}" destId="{F741D343-9427-41F8-969C-23AB309DDC96}" srcOrd="2" destOrd="0" presId="urn:microsoft.com/office/officeart/2005/8/layout/orgChart1"/>
    <dgm:cxn modelId="{8904633F-11BD-42B3-81FF-EDB175FD217E}" type="presParOf" srcId="{60C03284-E657-4E09-856B-9368A0D40FF5}" destId="{A345BCA2-D706-4FDC-8E6F-91D48F614769}" srcOrd="2" destOrd="0" presId="urn:microsoft.com/office/officeart/2005/8/layout/orgChart1"/>
    <dgm:cxn modelId="{25BB07D6-955C-46A0-BF2A-C4AFD6F65681}" type="presParOf" srcId="{60C03284-E657-4E09-856B-9368A0D40FF5}" destId="{7D6FD754-A05C-4D11-8FF2-A83988A155CC}" srcOrd="3" destOrd="0" presId="urn:microsoft.com/office/officeart/2005/8/layout/orgChart1"/>
    <dgm:cxn modelId="{F82992ED-0868-42C4-8847-B6CF71090B68}" type="presParOf" srcId="{7D6FD754-A05C-4D11-8FF2-A83988A155CC}" destId="{6FFBCFEE-49D3-4DCD-8F35-AA077A2C450C}" srcOrd="0" destOrd="0" presId="urn:microsoft.com/office/officeart/2005/8/layout/orgChart1"/>
    <dgm:cxn modelId="{08E74A45-3E64-428F-A054-FF5C63838048}" type="presParOf" srcId="{6FFBCFEE-49D3-4DCD-8F35-AA077A2C450C}" destId="{AD8C2BED-C585-4124-BF9E-5ED9F2611387}" srcOrd="0" destOrd="0" presId="urn:microsoft.com/office/officeart/2005/8/layout/orgChart1"/>
    <dgm:cxn modelId="{280F4875-E97C-4712-9621-925D10D37D85}" type="presParOf" srcId="{6FFBCFEE-49D3-4DCD-8F35-AA077A2C450C}" destId="{CB958CD9-B9DA-4FFC-AF35-76C1009687FD}" srcOrd="1" destOrd="0" presId="urn:microsoft.com/office/officeart/2005/8/layout/orgChart1"/>
    <dgm:cxn modelId="{5405131C-1889-4274-B29E-E52E560F262B}" type="presParOf" srcId="{7D6FD754-A05C-4D11-8FF2-A83988A155CC}" destId="{03A5DB22-87A9-47D6-882E-279CCA6385B6}" srcOrd="1" destOrd="0" presId="urn:microsoft.com/office/officeart/2005/8/layout/orgChart1"/>
    <dgm:cxn modelId="{BBB88F5B-AB45-48D6-A6FD-3A6135575B05}" type="presParOf" srcId="{03A5DB22-87A9-47D6-882E-279CCA6385B6}" destId="{108C5F05-95EF-4175-8A46-5B3FE8C472BD}" srcOrd="0" destOrd="0" presId="urn:microsoft.com/office/officeart/2005/8/layout/orgChart1"/>
    <dgm:cxn modelId="{1388AF74-2E42-4122-9E8D-672AE68AAB9A}" type="presParOf" srcId="{03A5DB22-87A9-47D6-882E-279CCA6385B6}" destId="{020880B8-54FC-4B87-A6D0-951FFEAF4EBD}" srcOrd="1" destOrd="0" presId="urn:microsoft.com/office/officeart/2005/8/layout/orgChart1"/>
    <dgm:cxn modelId="{7042693C-B7E3-461E-9B9F-8DFFC35FD294}" type="presParOf" srcId="{020880B8-54FC-4B87-A6D0-951FFEAF4EBD}" destId="{06E7BDEF-D8BF-44DD-B4F7-39F3FAFDECD6}" srcOrd="0" destOrd="0" presId="urn:microsoft.com/office/officeart/2005/8/layout/orgChart1"/>
    <dgm:cxn modelId="{06DDF3A5-BA50-441E-A781-86BCA85514FC}" type="presParOf" srcId="{06E7BDEF-D8BF-44DD-B4F7-39F3FAFDECD6}" destId="{A646AC75-E117-445D-9CDD-02FD32776BFE}" srcOrd="0" destOrd="0" presId="urn:microsoft.com/office/officeart/2005/8/layout/orgChart1"/>
    <dgm:cxn modelId="{6F4FA099-75FF-4545-93BE-A00272A220CF}" type="presParOf" srcId="{06E7BDEF-D8BF-44DD-B4F7-39F3FAFDECD6}" destId="{BA1DD822-7652-4175-82A6-3315DCED4E89}" srcOrd="1" destOrd="0" presId="urn:microsoft.com/office/officeart/2005/8/layout/orgChart1"/>
    <dgm:cxn modelId="{443C3553-80A0-44D9-80F0-03E209AFED6C}" type="presParOf" srcId="{020880B8-54FC-4B87-A6D0-951FFEAF4EBD}" destId="{6894249F-8D00-436A-BF71-1658F324381A}" srcOrd="1" destOrd="0" presId="urn:microsoft.com/office/officeart/2005/8/layout/orgChart1"/>
    <dgm:cxn modelId="{68541D32-9B9A-47AA-A04C-996A6E337F33}" type="presParOf" srcId="{020880B8-54FC-4B87-A6D0-951FFEAF4EBD}" destId="{105BDABF-4E26-46EC-9458-1D8593B8A35B}" srcOrd="2" destOrd="0" presId="urn:microsoft.com/office/officeart/2005/8/layout/orgChart1"/>
    <dgm:cxn modelId="{2D0A2BBC-8FEE-47EB-99B1-8C6C3D27015A}" type="presParOf" srcId="{03A5DB22-87A9-47D6-882E-279CCA6385B6}" destId="{CF843C80-E24F-49A2-853B-064681EFEA8F}" srcOrd="2" destOrd="0" presId="urn:microsoft.com/office/officeart/2005/8/layout/orgChart1"/>
    <dgm:cxn modelId="{D28FAD99-30DE-428B-AF30-F199500512D2}" type="presParOf" srcId="{03A5DB22-87A9-47D6-882E-279CCA6385B6}" destId="{F5FBA6A0-99E6-4526-810F-234CF64CD2FD}" srcOrd="3" destOrd="0" presId="urn:microsoft.com/office/officeart/2005/8/layout/orgChart1"/>
    <dgm:cxn modelId="{ADC01A14-8B3F-4AB1-8CEF-821952FD6205}" type="presParOf" srcId="{F5FBA6A0-99E6-4526-810F-234CF64CD2FD}" destId="{64D54F07-7FAA-43E9-8C23-BACEDDBA2E6C}" srcOrd="0" destOrd="0" presId="urn:microsoft.com/office/officeart/2005/8/layout/orgChart1"/>
    <dgm:cxn modelId="{FB798F3E-F8DD-4770-9133-28D74B3C4CD6}" type="presParOf" srcId="{64D54F07-7FAA-43E9-8C23-BACEDDBA2E6C}" destId="{11B82FA2-B526-4C6A-9E1A-D210AF9F1C82}" srcOrd="0" destOrd="0" presId="urn:microsoft.com/office/officeart/2005/8/layout/orgChart1"/>
    <dgm:cxn modelId="{B057AF45-FB25-4BB3-A923-39973C6DE1EE}" type="presParOf" srcId="{64D54F07-7FAA-43E9-8C23-BACEDDBA2E6C}" destId="{2E9B3EFB-75A6-4940-94E9-A5CBDA2FF25B}" srcOrd="1" destOrd="0" presId="urn:microsoft.com/office/officeart/2005/8/layout/orgChart1"/>
    <dgm:cxn modelId="{17FA5EA6-48C5-44D3-9318-F172E73590ED}" type="presParOf" srcId="{F5FBA6A0-99E6-4526-810F-234CF64CD2FD}" destId="{51913346-9C6C-4497-A92D-3A282B7363D7}" srcOrd="1" destOrd="0" presId="urn:microsoft.com/office/officeart/2005/8/layout/orgChart1"/>
    <dgm:cxn modelId="{580983FA-65AB-4824-B99F-98F39D39F938}" type="presParOf" srcId="{F5FBA6A0-99E6-4526-810F-234CF64CD2FD}" destId="{224D7BB9-393A-40A1-9BDE-0FE3FE119C01}" srcOrd="2" destOrd="0" presId="urn:microsoft.com/office/officeart/2005/8/layout/orgChart1"/>
    <dgm:cxn modelId="{6983E21A-B887-444E-905E-7190BD383B1D}" type="presParOf" srcId="{7D6FD754-A05C-4D11-8FF2-A83988A155CC}" destId="{DA6C70D9-FADC-44F1-A3BE-56A8AF15508F}" srcOrd="2" destOrd="0" presId="urn:microsoft.com/office/officeart/2005/8/layout/orgChart1"/>
    <dgm:cxn modelId="{20D68487-47A2-4C41-AB35-D21FCC128373}" type="presParOf" srcId="{4332B296-98A4-4CC9-908E-59DAB394B0A8}" destId="{B8473C0F-B534-4BEA-820E-FC9F9A6782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43C80-E24F-49A2-853B-064681EFEA8F}">
      <dsp:nvSpPr>
        <dsp:cNvPr id="0" name=""/>
        <dsp:cNvSpPr/>
      </dsp:nvSpPr>
      <dsp:spPr>
        <a:xfrm>
          <a:off x="1077425" y="1835699"/>
          <a:ext cx="841020" cy="987150"/>
        </a:xfrm>
        <a:custGeom>
          <a:avLst/>
          <a:gdLst/>
          <a:ahLst/>
          <a:cxnLst/>
          <a:rect l="0" t="0" r="0" b="0"/>
          <a:pathLst>
            <a:path>
              <a:moveTo>
                <a:pt x="841020" y="0"/>
              </a:moveTo>
              <a:lnTo>
                <a:pt x="841020" y="987150"/>
              </a:lnTo>
              <a:lnTo>
                <a:pt x="0" y="98715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C5F05-95EF-4175-8A46-5B3FE8C472BD}">
      <dsp:nvSpPr>
        <dsp:cNvPr id="0" name=""/>
        <dsp:cNvSpPr/>
      </dsp:nvSpPr>
      <dsp:spPr>
        <a:xfrm>
          <a:off x="1382217" y="1835699"/>
          <a:ext cx="536228" cy="225147"/>
        </a:xfrm>
        <a:custGeom>
          <a:avLst/>
          <a:gdLst/>
          <a:ahLst/>
          <a:cxnLst/>
          <a:rect l="0" t="0" r="0" b="0"/>
          <a:pathLst>
            <a:path>
              <a:moveTo>
                <a:pt x="536228" y="0"/>
              </a:moveTo>
              <a:lnTo>
                <a:pt x="536228" y="225147"/>
              </a:lnTo>
              <a:lnTo>
                <a:pt x="0" y="22514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5BCA2-D706-4FDC-8E6F-91D48F614769}">
      <dsp:nvSpPr>
        <dsp:cNvPr id="0" name=""/>
        <dsp:cNvSpPr/>
      </dsp:nvSpPr>
      <dsp:spPr>
        <a:xfrm>
          <a:off x="2289724" y="921296"/>
          <a:ext cx="2798432" cy="450305"/>
        </a:xfrm>
        <a:custGeom>
          <a:avLst/>
          <a:gdLst/>
          <a:ahLst/>
          <a:cxnLst/>
          <a:rect l="0" t="0" r="0" b="0"/>
          <a:pathLst>
            <a:path>
              <a:moveTo>
                <a:pt x="2798432" y="0"/>
              </a:moveTo>
              <a:lnTo>
                <a:pt x="2798432" y="352844"/>
              </a:lnTo>
              <a:lnTo>
                <a:pt x="0" y="352844"/>
              </a:lnTo>
              <a:lnTo>
                <a:pt x="0" y="4503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79376-5724-4609-AEE0-47331739C4A7}">
      <dsp:nvSpPr>
        <dsp:cNvPr id="0" name=""/>
        <dsp:cNvSpPr/>
      </dsp:nvSpPr>
      <dsp:spPr>
        <a:xfrm>
          <a:off x="6714500" y="1838043"/>
          <a:ext cx="1133151" cy="139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56"/>
              </a:lnTo>
              <a:lnTo>
                <a:pt x="1133151" y="1297256"/>
              </a:lnTo>
              <a:lnTo>
                <a:pt x="1133151" y="139471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40A0E-8C03-4042-B39F-D84A5E171DC0}">
      <dsp:nvSpPr>
        <dsp:cNvPr id="0" name=""/>
        <dsp:cNvSpPr/>
      </dsp:nvSpPr>
      <dsp:spPr>
        <a:xfrm>
          <a:off x="6714500" y="1838043"/>
          <a:ext cx="1133151" cy="731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716"/>
              </a:lnTo>
              <a:lnTo>
                <a:pt x="1133151" y="633716"/>
              </a:lnTo>
              <a:lnTo>
                <a:pt x="1133151" y="7311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47EB-B039-4243-885D-886939577022}">
      <dsp:nvSpPr>
        <dsp:cNvPr id="0" name=""/>
        <dsp:cNvSpPr/>
      </dsp:nvSpPr>
      <dsp:spPr>
        <a:xfrm>
          <a:off x="3542287" y="2750098"/>
          <a:ext cx="264540" cy="136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151"/>
              </a:lnTo>
              <a:lnTo>
                <a:pt x="264540" y="136815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7DD66-FCCB-4568-BBAE-7F7A37E11925}">
      <dsp:nvSpPr>
        <dsp:cNvPr id="0" name=""/>
        <dsp:cNvSpPr/>
      </dsp:nvSpPr>
      <dsp:spPr>
        <a:xfrm>
          <a:off x="3542287" y="2750098"/>
          <a:ext cx="264540" cy="83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750"/>
              </a:lnTo>
              <a:lnTo>
                <a:pt x="264540" y="83475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85AA9-2C7B-49CF-BCC7-A35F82B0DFA8}">
      <dsp:nvSpPr>
        <dsp:cNvPr id="0" name=""/>
        <dsp:cNvSpPr/>
      </dsp:nvSpPr>
      <dsp:spPr>
        <a:xfrm>
          <a:off x="3542287" y="2750098"/>
          <a:ext cx="264540" cy="301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52"/>
              </a:lnTo>
              <a:lnTo>
                <a:pt x="264540" y="3013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E2A05-8E76-42BC-A9F4-C0A48563FF22}">
      <dsp:nvSpPr>
        <dsp:cNvPr id="0" name=""/>
        <dsp:cNvSpPr/>
      </dsp:nvSpPr>
      <dsp:spPr>
        <a:xfrm>
          <a:off x="4312950" y="1838043"/>
          <a:ext cx="2401550" cy="447956"/>
        </a:xfrm>
        <a:custGeom>
          <a:avLst/>
          <a:gdLst/>
          <a:ahLst/>
          <a:cxnLst/>
          <a:rect l="0" t="0" r="0" b="0"/>
          <a:pathLst>
            <a:path>
              <a:moveTo>
                <a:pt x="2401550" y="0"/>
              </a:moveTo>
              <a:lnTo>
                <a:pt x="2401550" y="350496"/>
              </a:lnTo>
              <a:lnTo>
                <a:pt x="0" y="350496"/>
              </a:lnTo>
              <a:lnTo>
                <a:pt x="0" y="44795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EBEE5-15C9-46A4-A639-C931CE356EC8}">
      <dsp:nvSpPr>
        <dsp:cNvPr id="0" name=""/>
        <dsp:cNvSpPr/>
      </dsp:nvSpPr>
      <dsp:spPr>
        <a:xfrm>
          <a:off x="5088157" y="921296"/>
          <a:ext cx="1626343" cy="452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188"/>
              </a:lnTo>
              <a:lnTo>
                <a:pt x="1626343" y="355188"/>
              </a:lnTo>
              <a:lnTo>
                <a:pt x="1626343" y="4526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956B7-7972-42D2-A9D0-6710FE1B5659}">
      <dsp:nvSpPr>
        <dsp:cNvPr id="0" name=""/>
        <dsp:cNvSpPr/>
      </dsp:nvSpPr>
      <dsp:spPr>
        <a:xfrm>
          <a:off x="5552255" y="464791"/>
          <a:ext cx="1233271" cy="224456"/>
        </a:xfrm>
        <a:custGeom>
          <a:avLst/>
          <a:gdLst/>
          <a:ahLst/>
          <a:cxnLst/>
          <a:rect l="0" t="0" r="0" b="0"/>
          <a:pathLst>
            <a:path>
              <a:moveTo>
                <a:pt x="1233271" y="0"/>
              </a:moveTo>
              <a:lnTo>
                <a:pt x="1233271" y="224456"/>
              </a:lnTo>
              <a:lnTo>
                <a:pt x="0" y="22445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EF9BB-8B15-4FC9-971D-6D64E8F8FA02}">
      <dsp:nvSpPr>
        <dsp:cNvPr id="0" name=""/>
        <dsp:cNvSpPr/>
      </dsp:nvSpPr>
      <dsp:spPr>
        <a:xfrm>
          <a:off x="6321428" y="692"/>
          <a:ext cx="928196" cy="4640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</a:t>
          </a:r>
          <a:endParaRPr lang="en-US" sz="1000" b="0" kern="1200" dirty="0"/>
        </a:p>
      </dsp:txBody>
      <dsp:txXfrm>
        <a:off x="6321428" y="692"/>
        <a:ext cx="928196" cy="464098"/>
      </dsp:txXfrm>
    </dsp:sp>
    <dsp:sp modelId="{4828933D-9E1B-403D-9FD1-8C56DD3079A4}">
      <dsp:nvSpPr>
        <dsp:cNvPr id="0" name=""/>
        <dsp:cNvSpPr/>
      </dsp:nvSpPr>
      <dsp:spPr>
        <a:xfrm>
          <a:off x="4624058" y="457198"/>
          <a:ext cx="928196" cy="4640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Throwable</a:t>
          </a:r>
          <a:endParaRPr lang="en-US" sz="1000" b="0" kern="1200" dirty="0"/>
        </a:p>
      </dsp:txBody>
      <dsp:txXfrm>
        <a:off x="4624058" y="457198"/>
        <a:ext cx="928196" cy="464098"/>
      </dsp:txXfrm>
    </dsp:sp>
    <dsp:sp modelId="{B948DD84-EF38-4CF9-BD68-EFA20A10CA11}">
      <dsp:nvSpPr>
        <dsp:cNvPr id="0" name=""/>
        <dsp:cNvSpPr/>
      </dsp:nvSpPr>
      <dsp:spPr>
        <a:xfrm>
          <a:off x="6250402" y="1373945"/>
          <a:ext cx="928196" cy="4640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Exception</a:t>
          </a:r>
          <a:endParaRPr lang="en-US" sz="1000" b="0" kern="1200" dirty="0"/>
        </a:p>
      </dsp:txBody>
      <dsp:txXfrm>
        <a:off x="6250402" y="1373945"/>
        <a:ext cx="928196" cy="464098"/>
      </dsp:txXfrm>
    </dsp:sp>
    <dsp:sp modelId="{326E3DC4-877A-4CB6-874E-11EFB4393874}">
      <dsp:nvSpPr>
        <dsp:cNvPr id="0" name=""/>
        <dsp:cNvSpPr/>
      </dsp:nvSpPr>
      <dsp:spPr>
        <a:xfrm>
          <a:off x="3349622" y="2286000"/>
          <a:ext cx="1926656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RunTimeException</a:t>
          </a:r>
          <a:endParaRPr lang="en-US" sz="1000" b="0" kern="1200" dirty="0"/>
        </a:p>
      </dsp:txBody>
      <dsp:txXfrm>
        <a:off x="3349622" y="2286000"/>
        <a:ext cx="1926656" cy="464098"/>
      </dsp:txXfrm>
    </dsp:sp>
    <dsp:sp modelId="{28E9F1E5-D683-49D3-8C18-67FC84C4AFB0}">
      <dsp:nvSpPr>
        <dsp:cNvPr id="0" name=""/>
        <dsp:cNvSpPr/>
      </dsp:nvSpPr>
      <dsp:spPr>
        <a:xfrm>
          <a:off x="3806828" y="2819402"/>
          <a:ext cx="1674679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ArithmeticException</a:t>
          </a:r>
          <a:endParaRPr lang="en-US" sz="1000" b="0" kern="1200" dirty="0"/>
        </a:p>
      </dsp:txBody>
      <dsp:txXfrm>
        <a:off x="3806828" y="2819402"/>
        <a:ext cx="1674679" cy="464098"/>
      </dsp:txXfrm>
    </dsp:sp>
    <dsp:sp modelId="{D7F54160-785A-4ECA-A6F8-3CEA88E97800}">
      <dsp:nvSpPr>
        <dsp:cNvPr id="0" name=""/>
        <dsp:cNvSpPr/>
      </dsp:nvSpPr>
      <dsp:spPr>
        <a:xfrm>
          <a:off x="3806828" y="3352799"/>
          <a:ext cx="1829641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NullPointerException</a:t>
          </a:r>
          <a:endParaRPr lang="en-US" sz="1000" b="0" kern="1200" dirty="0"/>
        </a:p>
      </dsp:txBody>
      <dsp:txXfrm>
        <a:off x="3806828" y="3352799"/>
        <a:ext cx="1829641" cy="464098"/>
      </dsp:txXfrm>
    </dsp:sp>
    <dsp:sp modelId="{AEA56237-C8CD-4704-AD78-BB7CA3540CC7}">
      <dsp:nvSpPr>
        <dsp:cNvPr id="0" name=""/>
        <dsp:cNvSpPr/>
      </dsp:nvSpPr>
      <dsp:spPr>
        <a:xfrm>
          <a:off x="3806828" y="3886201"/>
          <a:ext cx="1829641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NumberFormatException</a:t>
          </a:r>
          <a:endParaRPr lang="en-US" sz="1000" b="0" kern="1200" dirty="0"/>
        </a:p>
      </dsp:txBody>
      <dsp:txXfrm>
        <a:off x="3806828" y="3886201"/>
        <a:ext cx="1829641" cy="464098"/>
      </dsp:txXfrm>
    </dsp:sp>
    <dsp:sp modelId="{C190249B-D859-45E3-83A8-89206A188026}">
      <dsp:nvSpPr>
        <dsp:cNvPr id="0" name=""/>
        <dsp:cNvSpPr/>
      </dsp:nvSpPr>
      <dsp:spPr>
        <a:xfrm>
          <a:off x="7383553" y="2569220"/>
          <a:ext cx="928196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IOException</a:t>
          </a:r>
          <a:endParaRPr lang="en-US" sz="1000" b="0" kern="1200" dirty="0"/>
        </a:p>
      </dsp:txBody>
      <dsp:txXfrm>
        <a:off x="7383553" y="2569220"/>
        <a:ext cx="928196" cy="464098"/>
      </dsp:txXfrm>
    </dsp:sp>
    <dsp:sp modelId="{5027C059-F163-443D-ABB4-B9FDD7D50924}">
      <dsp:nvSpPr>
        <dsp:cNvPr id="0" name=""/>
        <dsp:cNvSpPr/>
      </dsp:nvSpPr>
      <dsp:spPr>
        <a:xfrm>
          <a:off x="7383553" y="3232760"/>
          <a:ext cx="928196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SQLException</a:t>
          </a:r>
          <a:endParaRPr lang="en-US" sz="1000" b="0" kern="1200" dirty="0"/>
        </a:p>
      </dsp:txBody>
      <dsp:txXfrm>
        <a:off x="7383553" y="3232760"/>
        <a:ext cx="928196" cy="464098"/>
      </dsp:txXfrm>
    </dsp:sp>
    <dsp:sp modelId="{AD8C2BED-C585-4124-BF9E-5ED9F2611387}">
      <dsp:nvSpPr>
        <dsp:cNvPr id="0" name=""/>
        <dsp:cNvSpPr/>
      </dsp:nvSpPr>
      <dsp:spPr>
        <a:xfrm>
          <a:off x="1825626" y="1371601"/>
          <a:ext cx="928196" cy="4640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Error</a:t>
          </a:r>
          <a:endParaRPr lang="en-US" sz="1000" b="0" kern="1200" dirty="0"/>
        </a:p>
      </dsp:txBody>
      <dsp:txXfrm>
        <a:off x="1825626" y="1371601"/>
        <a:ext cx="928196" cy="464098"/>
      </dsp:txXfrm>
    </dsp:sp>
    <dsp:sp modelId="{A646AC75-E117-445D-9CDD-02FD32776BFE}">
      <dsp:nvSpPr>
        <dsp:cNvPr id="0" name=""/>
        <dsp:cNvSpPr/>
      </dsp:nvSpPr>
      <dsp:spPr>
        <a:xfrm>
          <a:off x="149229" y="1828798"/>
          <a:ext cx="1232988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VirtualMachineError</a:t>
          </a:r>
          <a:endParaRPr lang="en-US" sz="1000" b="0" kern="1200" dirty="0"/>
        </a:p>
      </dsp:txBody>
      <dsp:txXfrm>
        <a:off x="149229" y="1828798"/>
        <a:ext cx="1232988" cy="464098"/>
      </dsp:txXfrm>
    </dsp:sp>
    <dsp:sp modelId="{11B82FA2-B526-4C6A-9E1A-D210AF9F1C82}">
      <dsp:nvSpPr>
        <dsp:cNvPr id="0" name=""/>
        <dsp:cNvSpPr/>
      </dsp:nvSpPr>
      <dsp:spPr>
        <a:xfrm>
          <a:off x="149229" y="2590801"/>
          <a:ext cx="928196" cy="46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IOError</a:t>
          </a:r>
          <a:endParaRPr lang="en-US" sz="1000" b="0" kern="1200" dirty="0"/>
        </a:p>
      </dsp:txBody>
      <dsp:txXfrm>
        <a:off x="149229" y="2590801"/>
        <a:ext cx="928196" cy="464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84689495"/>
              </p:ext>
            </p:extLst>
          </p:nvPr>
        </p:nvGraphicFramePr>
        <p:xfrm>
          <a:off x="612775" y="457200"/>
          <a:ext cx="83788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438400" y="443772"/>
            <a:ext cx="2895600" cy="390525"/>
          </a:xfrm>
          <a:prstGeom prst="wedgeRoundRectCallout">
            <a:avLst>
              <a:gd name="adj1" fmla="val 47407"/>
              <a:gd name="adj2" fmla="val 1161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 Throwable class is the superclass of all errors and exceptions in the Java language.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10000" y="1981200"/>
            <a:ext cx="2895600" cy="533400"/>
          </a:xfrm>
          <a:prstGeom prst="wedgeRoundRectCallout">
            <a:avLst>
              <a:gd name="adj1" fmla="val 58263"/>
              <a:gd name="adj2" fmla="val -513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 class Exception and its subclasses are a form of Throwable that indicates conditions that a reasonable application might want to catch.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11355" y="460011"/>
            <a:ext cx="1988920" cy="966787"/>
          </a:xfrm>
          <a:prstGeom prst="wedgeRoundRectCallout">
            <a:avLst>
              <a:gd name="adj1" fmla="val 65504"/>
              <a:gd name="adj2" fmla="val 986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An Error is a subclass of Throwable that indicates serious problems that a reasonable application should not try to catch. Most such errors are abnormal conditions.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75161</TotalTime>
  <Words>20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6920</cp:revision>
  <dcterms:created xsi:type="dcterms:W3CDTF">2006-08-16T00:00:00Z</dcterms:created>
  <dcterms:modified xsi:type="dcterms:W3CDTF">2016-04-13T13:30:07Z</dcterms:modified>
</cp:coreProperties>
</file>