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15" r:id="rId2"/>
    <p:sldId id="416" r:id="rId3"/>
    <p:sldId id="417" r:id="rId4"/>
    <p:sldId id="418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4730" y="1676400"/>
            <a:ext cx="8140700" cy="1524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Java StringBuffer class is used to </a:t>
            </a:r>
            <a:r>
              <a:rPr lang="en-US" sz="1200" dirty="0" smtClean="0"/>
              <a:t>create </a:t>
            </a:r>
            <a:r>
              <a:rPr lang="en-US" sz="1200" dirty="0">
                <a:solidFill>
                  <a:srgbClr val="C00000"/>
                </a:solidFill>
              </a:rPr>
              <a:t>mutable</a:t>
            </a:r>
            <a:r>
              <a:rPr lang="en-US" sz="1200" dirty="0"/>
              <a:t> (</a:t>
            </a:r>
            <a:r>
              <a:rPr lang="en-US" sz="1200" dirty="0">
                <a:solidFill>
                  <a:srgbClr val="C00000"/>
                </a:solidFill>
              </a:rPr>
              <a:t>modifiable</a:t>
            </a:r>
            <a:r>
              <a:rPr lang="en-US" sz="1200" dirty="0"/>
              <a:t>) string. The StringBuffer class in java is same as String class except it is </a:t>
            </a:r>
            <a:r>
              <a:rPr lang="en-US" sz="1200" dirty="0">
                <a:solidFill>
                  <a:srgbClr val="C00000"/>
                </a:solidFill>
              </a:rPr>
              <a:t>mutable</a:t>
            </a:r>
            <a:r>
              <a:rPr lang="en-US" sz="1200" dirty="0"/>
              <a:t> i.e. it can be changed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i="1" dirty="0" smtClean="0"/>
              <a:t>Java </a:t>
            </a:r>
            <a:r>
              <a:rPr lang="en-US" sz="1200" i="1" dirty="0"/>
              <a:t>StringBuffer class is </a:t>
            </a:r>
            <a:r>
              <a:rPr lang="en-US" sz="1200" i="1" dirty="0">
                <a:solidFill>
                  <a:srgbClr val="C00000"/>
                </a:solidFill>
              </a:rPr>
              <a:t>thread-safe</a:t>
            </a:r>
            <a:r>
              <a:rPr lang="en-US" sz="1200" i="1" dirty="0"/>
              <a:t> i.e. multiple threads cannot access it simultaneously. So it is safe and will result in an order</a:t>
            </a:r>
            <a:r>
              <a:rPr lang="en-US" sz="1200" i="1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i="1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 </a:t>
            </a:r>
            <a:r>
              <a:rPr lang="en-US" sz="1200" dirty="0" smtClean="0"/>
              <a:t>StringBuffer represents </a:t>
            </a:r>
            <a:r>
              <a:rPr lang="en-US" sz="1200" dirty="0"/>
              <a:t>growable and writable character sequence.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5328"/>
            <a:ext cx="6562725" cy="204787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" name="Rectangle 1"/>
          <p:cNvSpPr/>
          <p:nvPr/>
        </p:nvSpPr>
        <p:spPr>
          <a:xfrm>
            <a:off x="4263329" y="1252210"/>
            <a:ext cx="931665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100" b="1" dirty="0"/>
              <a:t>Constructors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4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95450"/>
            <a:ext cx="3390900" cy="1619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37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199" y="26216"/>
            <a:ext cx="9906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StringBuffer 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https://docs.oracle.com/javase/8/docs/api/index.html?java/lang/String.html</a:t>
            </a:r>
          </a:p>
        </p:txBody>
      </p:sp>
    </p:spTree>
    <p:extLst>
      <p:ext uri="{BB962C8B-B14F-4D97-AF65-F5344CB8AC3E}">
        <p14:creationId xmlns:p14="http://schemas.microsoft.com/office/powerpoint/2010/main" val="6988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75010</TotalTime>
  <Words>71</Words>
  <Application>Microsoft Office PowerPoint</Application>
  <PresentationFormat>Custom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6866</cp:revision>
  <dcterms:created xsi:type="dcterms:W3CDTF">2006-08-16T00:00:00Z</dcterms:created>
  <dcterms:modified xsi:type="dcterms:W3CDTF">2016-03-03T09:04:24Z</dcterms:modified>
</cp:coreProperties>
</file>