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indexOf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54342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substring.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77909"/>
              </p:ext>
            </p:extLst>
          </p:nvPr>
        </p:nvGraphicFramePr>
        <p:xfrm>
          <a:off x="1447800" y="2286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3819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743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5502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1213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3600" y="2724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5357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1722" y="3533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88870" y="4104499"/>
            <a:ext cx="13817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indexOf("com</a:t>
            </a:r>
            <a:r>
              <a:rPr lang="en-US" sz="1200" dirty="0" smtClean="0"/>
              <a:t>") =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4028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270510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0781" y="2741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73686</TotalTime>
  <Words>55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6671</cp:revision>
  <dcterms:created xsi:type="dcterms:W3CDTF">2006-08-16T00:00:00Z</dcterms:created>
  <dcterms:modified xsi:type="dcterms:W3CDTF">2016-02-15T13:17:35Z</dcterms:modified>
</cp:coreProperties>
</file>