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a33cd2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a33cd2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1d707878f4153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1d707878f4153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1d707878f4153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1d707878f4153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1d707878f4153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1d707878f4153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a33cd23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a33cd23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a33cd237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a33cd237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a33cd23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a33cd23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33cd237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33cd23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a33cd23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a33cd23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a33cd23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a33cd23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a33cd237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a33cd237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8aec529e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8aec529e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8aec529e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8aec529e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8aec529e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8aec529e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8aec529e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8aec529e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8aec529e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8aec529e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8aec529e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8aec529e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8aec529e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8aec529e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a33cd23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a33cd23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a33cd23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a33cd23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a33cd23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a33cd23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a33cd23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a33cd23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1d707878f4153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1d707878f4153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1d707878f4153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1d707878f4153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1d707878f4153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1d707878f4153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creenshot 2025-09-01 2124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25" y="1065338"/>
            <a:ext cx="7915825" cy="3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0150"/>
            <a:ext cx="8839204" cy="346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 title="Screenshot 2025-09-01 2134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13" y="169500"/>
            <a:ext cx="7037575" cy="48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 title="Screenshot 2025-09-01 2135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74313"/>
            <a:ext cx="6328126" cy="47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 title="Screenshot 2025-09-01 2141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25" y="221088"/>
            <a:ext cx="7596951" cy="47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 title="Screenshot 2025-09-01 2142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13" y="765188"/>
            <a:ext cx="8853775" cy="36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2.24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26" name="Google Shape;126;p27" title="Screenshot 2025-09-01 2205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00" y="152400"/>
            <a:ext cx="6600951" cy="48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2.25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32" name="Google Shape;132;p28" title="Screenshot 2025-09-02 0049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00" y="185350"/>
            <a:ext cx="7656375" cy="47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2.26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38" name="Google Shape;138;p29" title="Screenshot 2025-09-02 0049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00" y="152400"/>
            <a:ext cx="659978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2.27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44" name="Google Shape;144;p30" title="Screenshot 2025-09-02 0050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00" y="152400"/>
            <a:ext cx="6123425" cy="48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2.28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50" name="Google Shape;150;p31" title="Screenshot 2025-09-02 0131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7797"/>
            <a:ext cx="8839200" cy="3900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82" y="362774"/>
            <a:ext cx="5446826" cy="44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2.29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56" name="Google Shape;156;p32" title="Screenshot 2025-09-02 0505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00" y="152400"/>
            <a:ext cx="7433175" cy="47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2.30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2.31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2.32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2.33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2.34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82" name="Google Shape;182;p37" title="Screenshot 2025-09-02 0708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00" y="152400"/>
            <a:ext cx="7815899" cy="480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/>
        </p:nvSpPr>
        <p:spPr>
          <a:xfrm>
            <a:off x="259200" y="218300"/>
            <a:ext cx="76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2.35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Screenshot 2025-09-01 2128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013" y="171713"/>
            <a:ext cx="7303975" cy="48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title="Screenshot 2025-09-01 2129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13" y="703788"/>
            <a:ext cx="8476776" cy="37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title="Screenshot 2025-09-01 2130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0" y="1413238"/>
            <a:ext cx="8780299" cy="23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 title="Screenshot 2025-09-01 2131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" y="1413238"/>
            <a:ext cx="8877601" cy="23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4568" y="2047200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50" y="361963"/>
            <a:ext cx="7649251" cy="44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1038"/>
            <a:ext cx="8839205" cy="418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75" y="152400"/>
            <a:ext cx="5938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