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9" r:id="rId14"/>
    <p:sldId id="268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A6015-3371-419B-B4AC-9DA34183CD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563B80-9402-4FBF-8C56-ED4177C7016B}">
      <dgm:prSet phldrT="[Text]"/>
      <dgm:spPr/>
      <dgm:t>
        <a:bodyPr/>
        <a:lstStyle/>
        <a:p>
          <a:r>
            <a:rPr lang="en-US" b="1" dirty="0"/>
            <a:t>START</a:t>
          </a:r>
        </a:p>
      </dgm:t>
    </dgm:pt>
    <dgm:pt modelId="{40B0EFB8-CB0F-4168-BBE5-F233ED818BF0}" type="parTrans" cxnId="{B0F3A423-8B7C-4801-814D-BFCF5B8EF0EC}">
      <dgm:prSet/>
      <dgm:spPr/>
      <dgm:t>
        <a:bodyPr/>
        <a:lstStyle/>
        <a:p>
          <a:endParaRPr lang="en-US"/>
        </a:p>
      </dgm:t>
    </dgm:pt>
    <dgm:pt modelId="{A5537614-AD19-42FB-AFE1-845C314B2C5F}" type="sibTrans" cxnId="{B0F3A423-8B7C-4801-814D-BFCF5B8EF0EC}">
      <dgm:prSet/>
      <dgm:spPr/>
      <dgm:t>
        <a:bodyPr/>
        <a:lstStyle/>
        <a:p>
          <a:endParaRPr lang="en-US"/>
        </a:p>
      </dgm:t>
    </dgm:pt>
    <dgm:pt modelId="{89B54131-7E1F-4E0F-861D-95299BBB8BF2}">
      <dgm:prSet phldrT="[Text]"/>
      <dgm:spPr/>
      <dgm:t>
        <a:bodyPr/>
        <a:lstStyle/>
        <a:p>
          <a:r>
            <a:rPr lang="en-US" b="1" dirty="0"/>
            <a:t>INPUT FOOD</a:t>
          </a:r>
        </a:p>
      </dgm:t>
    </dgm:pt>
    <dgm:pt modelId="{61F66C14-CA19-46B0-AFA6-979AFBE7735B}" type="parTrans" cxnId="{CD6F8F5A-628B-4A10-9537-33A9039D7D20}">
      <dgm:prSet/>
      <dgm:spPr/>
      <dgm:t>
        <a:bodyPr/>
        <a:lstStyle/>
        <a:p>
          <a:endParaRPr lang="en-US"/>
        </a:p>
      </dgm:t>
    </dgm:pt>
    <dgm:pt modelId="{BA9E33EC-5733-4091-9910-42432AAD3017}" type="sibTrans" cxnId="{CD6F8F5A-628B-4A10-9537-33A9039D7D20}">
      <dgm:prSet/>
      <dgm:spPr/>
      <dgm:t>
        <a:bodyPr/>
        <a:lstStyle/>
        <a:p>
          <a:endParaRPr lang="en-US"/>
        </a:p>
      </dgm:t>
    </dgm:pt>
    <dgm:pt modelId="{A2169A8A-11B2-4AEC-97C6-0E03B09CD1AF}">
      <dgm:prSet phldrT="[Text]"/>
      <dgm:spPr/>
      <dgm:t>
        <a:bodyPr/>
        <a:lstStyle/>
        <a:p>
          <a:r>
            <a:rPr lang="en-US" b="1" dirty="0"/>
            <a:t>IF FOOD IN API</a:t>
          </a:r>
        </a:p>
      </dgm:t>
    </dgm:pt>
    <dgm:pt modelId="{26C1E3E3-65CB-49C6-86F1-FFA4D8687A60}" type="parTrans" cxnId="{AEE35116-8866-40DB-ABF2-71D050750E39}">
      <dgm:prSet/>
      <dgm:spPr/>
      <dgm:t>
        <a:bodyPr/>
        <a:lstStyle/>
        <a:p>
          <a:endParaRPr lang="en-US"/>
        </a:p>
      </dgm:t>
    </dgm:pt>
    <dgm:pt modelId="{C347567F-5C7B-46DE-8F48-50C4248CD7D7}" type="sibTrans" cxnId="{AEE35116-8866-40DB-ABF2-71D050750E39}">
      <dgm:prSet/>
      <dgm:spPr/>
      <dgm:t>
        <a:bodyPr/>
        <a:lstStyle/>
        <a:p>
          <a:endParaRPr lang="en-US"/>
        </a:p>
      </dgm:t>
    </dgm:pt>
    <dgm:pt modelId="{7D34F291-2196-4E0F-80A6-2A632454F9EC}">
      <dgm:prSet/>
      <dgm:spPr/>
      <dgm:t>
        <a:bodyPr/>
        <a:lstStyle/>
        <a:p>
          <a:r>
            <a:rPr lang="en-US" b="1" dirty="0"/>
            <a:t>DISPLAY FOODS</a:t>
          </a:r>
        </a:p>
      </dgm:t>
    </dgm:pt>
    <dgm:pt modelId="{EE572007-82F5-4C47-81F9-CD4BC4FF7D1F}" type="parTrans" cxnId="{87917CCA-1215-412B-8CB3-1853112F66E9}">
      <dgm:prSet/>
      <dgm:spPr/>
      <dgm:t>
        <a:bodyPr/>
        <a:lstStyle/>
        <a:p>
          <a:endParaRPr lang="en-US"/>
        </a:p>
      </dgm:t>
    </dgm:pt>
    <dgm:pt modelId="{88B4730D-40CE-4B66-A56F-1C14DEBAED6F}" type="sibTrans" cxnId="{87917CCA-1215-412B-8CB3-1853112F66E9}">
      <dgm:prSet/>
      <dgm:spPr/>
      <dgm:t>
        <a:bodyPr/>
        <a:lstStyle/>
        <a:p>
          <a:endParaRPr lang="en-US"/>
        </a:p>
      </dgm:t>
    </dgm:pt>
    <dgm:pt modelId="{86D04708-6EAA-4C34-89CC-0E9627CB5973}">
      <dgm:prSet/>
      <dgm:spPr/>
      <dgm:t>
        <a:bodyPr/>
        <a:lstStyle/>
        <a:p>
          <a:r>
            <a:rPr lang="en-US" b="1" dirty="0"/>
            <a:t>CLICK ON A SPECIFIC FOOD</a:t>
          </a:r>
        </a:p>
      </dgm:t>
    </dgm:pt>
    <dgm:pt modelId="{179AEE70-154B-4625-B471-20E36B91653D}" type="parTrans" cxnId="{F864684C-C2FC-4559-A43F-52B30AC5B500}">
      <dgm:prSet/>
      <dgm:spPr/>
      <dgm:t>
        <a:bodyPr/>
        <a:lstStyle/>
        <a:p>
          <a:endParaRPr lang="en-US"/>
        </a:p>
      </dgm:t>
    </dgm:pt>
    <dgm:pt modelId="{E86BF849-D9DA-4AB6-83D7-91D5B77CCAD6}" type="sibTrans" cxnId="{F864684C-C2FC-4559-A43F-52B30AC5B500}">
      <dgm:prSet/>
      <dgm:spPr/>
      <dgm:t>
        <a:bodyPr/>
        <a:lstStyle/>
        <a:p>
          <a:endParaRPr lang="en-US"/>
        </a:p>
      </dgm:t>
    </dgm:pt>
    <dgm:pt modelId="{A02B89EB-49E2-4017-A9CC-89AF2AD26171}">
      <dgm:prSet/>
      <dgm:spPr/>
      <dgm:t>
        <a:bodyPr/>
        <a:lstStyle/>
        <a:p>
          <a:r>
            <a:rPr lang="en-US" b="1" dirty="0"/>
            <a:t>DISPLAY HOW TO PREPARE SELECTED FOOD</a:t>
          </a:r>
        </a:p>
      </dgm:t>
    </dgm:pt>
    <dgm:pt modelId="{7D520831-218A-4656-99BE-79BEE7D417F6}" type="parTrans" cxnId="{5906EA66-740B-4F9F-95C6-774B4A091EFE}">
      <dgm:prSet/>
      <dgm:spPr/>
      <dgm:t>
        <a:bodyPr/>
        <a:lstStyle/>
        <a:p>
          <a:endParaRPr lang="en-US"/>
        </a:p>
      </dgm:t>
    </dgm:pt>
    <dgm:pt modelId="{F7EF4843-1321-41B3-9401-33FD05A27CA7}" type="sibTrans" cxnId="{5906EA66-740B-4F9F-95C6-774B4A091EFE}">
      <dgm:prSet/>
      <dgm:spPr/>
      <dgm:t>
        <a:bodyPr/>
        <a:lstStyle/>
        <a:p>
          <a:endParaRPr lang="en-US"/>
        </a:p>
      </dgm:t>
    </dgm:pt>
    <dgm:pt modelId="{701781BD-28EE-4254-A2C8-F304F588D17F}">
      <dgm:prSet/>
      <dgm:spPr/>
      <dgm:t>
        <a:bodyPr/>
        <a:lstStyle/>
        <a:p>
          <a:r>
            <a:rPr lang="en-US" b="1" dirty="0"/>
            <a:t>END</a:t>
          </a:r>
        </a:p>
      </dgm:t>
    </dgm:pt>
    <dgm:pt modelId="{61859508-D034-461A-BCE7-25BB8E72FFD4}" type="parTrans" cxnId="{5BE8B8E6-8F7C-4CE4-B07B-CBCD5604B99E}">
      <dgm:prSet/>
      <dgm:spPr/>
      <dgm:t>
        <a:bodyPr/>
        <a:lstStyle/>
        <a:p>
          <a:endParaRPr lang="en-US"/>
        </a:p>
      </dgm:t>
    </dgm:pt>
    <dgm:pt modelId="{A5265554-28DF-4CE5-8A6B-F68D325DFED8}" type="sibTrans" cxnId="{5BE8B8E6-8F7C-4CE4-B07B-CBCD5604B99E}">
      <dgm:prSet/>
      <dgm:spPr/>
      <dgm:t>
        <a:bodyPr/>
        <a:lstStyle/>
        <a:p>
          <a:endParaRPr lang="en-US"/>
        </a:p>
      </dgm:t>
    </dgm:pt>
    <dgm:pt modelId="{8BEB22C7-EFDC-415E-A4A1-B8EC2C1EB9DE}" type="pres">
      <dgm:prSet presAssocID="{DABA6015-3371-419B-B4AC-9DA34183CD94}" presName="Name0" presStyleCnt="0">
        <dgm:presLayoutVars>
          <dgm:dir/>
          <dgm:resizeHandles val="exact"/>
        </dgm:presLayoutVars>
      </dgm:prSet>
      <dgm:spPr/>
    </dgm:pt>
    <dgm:pt modelId="{F38C3B10-455D-402D-8777-29AC44DEA76C}" type="pres">
      <dgm:prSet presAssocID="{2F563B80-9402-4FBF-8C56-ED4177C7016B}" presName="node" presStyleLbl="node1" presStyleIdx="0" presStyleCnt="7">
        <dgm:presLayoutVars>
          <dgm:bulletEnabled val="1"/>
        </dgm:presLayoutVars>
      </dgm:prSet>
      <dgm:spPr/>
    </dgm:pt>
    <dgm:pt modelId="{16651B40-DAE0-4E7B-B0E3-ABC55C1EF19F}" type="pres">
      <dgm:prSet presAssocID="{A5537614-AD19-42FB-AFE1-845C314B2C5F}" presName="sibTrans" presStyleLbl="sibTrans2D1" presStyleIdx="0" presStyleCnt="6"/>
      <dgm:spPr/>
    </dgm:pt>
    <dgm:pt modelId="{330AE70F-F752-46DD-BEFE-1554E2DF4D41}" type="pres">
      <dgm:prSet presAssocID="{A5537614-AD19-42FB-AFE1-845C314B2C5F}" presName="connectorText" presStyleLbl="sibTrans2D1" presStyleIdx="0" presStyleCnt="6"/>
      <dgm:spPr/>
    </dgm:pt>
    <dgm:pt modelId="{52FCCD08-0FE3-46D5-8164-CBDB707C9777}" type="pres">
      <dgm:prSet presAssocID="{89B54131-7E1F-4E0F-861D-95299BBB8BF2}" presName="node" presStyleLbl="node1" presStyleIdx="1" presStyleCnt="7">
        <dgm:presLayoutVars>
          <dgm:bulletEnabled val="1"/>
        </dgm:presLayoutVars>
      </dgm:prSet>
      <dgm:spPr/>
    </dgm:pt>
    <dgm:pt modelId="{7C68775E-1C03-4B1E-B056-7B789EFAFFDD}" type="pres">
      <dgm:prSet presAssocID="{BA9E33EC-5733-4091-9910-42432AAD3017}" presName="sibTrans" presStyleLbl="sibTrans2D1" presStyleIdx="1" presStyleCnt="6"/>
      <dgm:spPr/>
    </dgm:pt>
    <dgm:pt modelId="{2C8787F7-92F7-4078-963C-C4EABEFE8589}" type="pres">
      <dgm:prSet presAssocID="{BA9E33EC-5733-4091-9910-42432AAD3017}" presName="connectorText" presStyleLbl="sibTrans2D1" presStyleIdx="1" presStyleCnt="6"/>
      <dgm:spPr/>
    </dgm:pt>
    <dgm:pt modelId="{C479E7D6-56B3-4B0B-8499-18FBD07E2BF6}" type="pres">
      <dgm:prSet presAssocID="{A2169A8A-11B2-4AEC-97C6-0E03B09CD1AF}" presName="node" presStyleLbl="node1" presStyleIdx="2" presStyleCnt="7">
        <dgm:presLayoutVars>
          <dgm:bulletEnabled val="1"/>
        </dgm:presLayoutVars>
      </dgm:prSet>
      <dgm:spPr/>
    </dgm:pt>
    <dgm:pt modelId="{697A1878-C7BA-45C4-A869-8513EDE7A30D}" type="pres">
      <dgm:prSet presAssocID="{C347567F-5C7B-46DE-8F48-50C4248CD7D7}" presName="sibTrans" presStyleLbl="sibTrans2D1" presStyleIdx="2" presStyleCnt="6"/>
      <dgm:spPr/>
    </dgm:pt>
    <dgm:pt modelId="{8835D3BB-F29A-4090-8AF2-F5D0C7349DA1}" type="pres">
      <dgm:prSet presAssocID="{C347567F-5C7B-46DE-8F48-50C4248CD7D7}" presName="connectorText" presStyleLbl="sibTrans2D1" presStyleIdx="2" presStyleCnt="6"/>
      <dgm:spPr/>
    </dgm:pt>
    <dgm:pt modelId="{897E14FC-88EB-4990-8F19-1EC76625CC6D}" type="pres">
      <dgm:prSet presAssocID="{7D34F291-2196-4E0F-80A6-2A632454F9EC}" presName="node" presStyleLbl="node1" presStyleIdx="3" presStyleCnt="7">
        <dgm:presLayoutVars>
          <dgm:bulletEnabled val="1"/>
        </dgm:presLayoutVars>
      </dgm:prSet>
      <dgm:spPr/>
    </dgm:pt>
    <dgm:pt modelId="{4A44D5E0-53A3-4786-A878-BDF701E0D904}" type="pres">
      <dgm:prSet presAssocID="{88B4730D-40CE-4B66-A56F-1C14DEBAED6F}" presName="sibTrans" presStyleLbl="sibTrans2D1" presStyleIdx="3" presStyleCnt="6"/>
      <dgm:spPr/>
    </dgm:pt>
    <dgm:pt modelId="{B847B0B2-9537-469C-B12D-EFE7B4EBCE03}" type="pres">
      <dgm:prSet presAssocID="{88B4730D-40CE-4B66-A56F-1C14DEBAED6F}" presName="connectorText" presStyleLbl="sibTrans2D1" presStyleIdx="3" presStyleCnt="6"/>
      <dgm:spPr/>
    </dgm:pt>
    <dgm:pt modelId="{481C9E2D-4B62-4C77-860D-A4ED5ED0F490}" type="pres">
      <dgm:prSet presAssocID="{86D04708-6EAA-4C34-89CC-0E9627CB5973}" presName="node" presStyleLbl="node1" presStyleIdx="4" presStyleCnt="7">
        <dgm:presLayoutVars>
          <dgm:bulletEnabled val="1"/>
        </dgm:presLayoutVars>
      </dgm:prSet>
      <dgm:spPr/>
    </dgm:pt>
    <dgm:pt modelId="{7FBD4FAE-ACFF-4397-A173-F4797039B084}" type="pres">
      <dgm:prSet presAssocID="{E86BF849-D9DA-4AB6-83D7-91D5B77CCAD6}" presName="sibTrans" presStyleLbl="sibTrans2D1" presStyleIdx="4" presStyleCnt="6"/>
      <dgm:spPr/>
    </dgm:pt>
    <dgm:pt modelId="{40C36B12-2E37-43BB-B548-348A4D7E08D1}" type="pres">
      <dgm:prSet presAssocID="{E86BF849-D9DA-4AB6-83D7-91D5B77CCAD6}" presName="connectorText" presStyleLbl="sibTrans2D1" presStyleIdx="4" presStyleCnt="6"/>
      <dgm:spPr/>
    </dgm:pt>
    <dgm:pt modelId="{469C5DC1-418A-46C4-8E29-86A9AA116D15}" type="pres">
      <dgm:prSet presAssocID="{A02B89EB-49E2-4017-A9CC-89AF2AD26171}" presName="node" presStyleLbl="node1" presStyleIdx="5" presStyleCnt="7">
        <dgm:presLayoutVars>
          <dgm:bulletEnabled val="1"/>
        </dgm:presLayoutVars>
      </dgm:prSet>
      <dgm:spPr/>
    </dgm:pt>
    <dgm:pt modelId="{9BFF6024-65DE-4553-B2FE-7F04FB2C7833}" type="pres">
      <dgm:prSet presAssocID="{F7EF4843-1321-41B3-9401-33FD05A27CA7}" presName="sibTrans" presStyleLbl="sibTrans2D1" presStyleIdx="5" presStyleCnt="6"/>
      <dgm:spPr/>
    </dgm:pt>
    <dgm:pt modelId="{5920A402-843E-4CB2-AD8B-6209136ED1E1}" type="pres">
      <dgm:prSet presAssocID="{F7EF4843-1321-41B3-9401-33FD05A27CA7}" presName="connectorText" presStyleLbl="sibTrans2D1" presStyleIdx="5" presStyleCnt="6"/>
      <dgm:spPr/>
    </dgm:pt>
    <dgm:pt modelId="{DEC58974-3343-49BD-933E-4094264B4A91}" type="pres">
      <dgm:prSet presAssocID="{701781BD-28EE-4254-A2C8-F304F588D17F}" presName="node" presStyleLbl="node1" presStyleIdx="6" presStyleCnt="7">
        <dgm:presLayoutVars>
          <dgm:bulletEnabled val="1"/>
        </dgm:presLayoutVars>
      </dgm:prSet>
      <dgm:spPr/>
    </dgm:pt>
  </dgm:ptLst>
  <dgm:cxnLst>
    <dgm:cxn modelId="{31B5EA03-DF8B-4633-A369-F036FEC042AF}" type="presOf" srcId="{A5537614-AD19-42FB-AFE1-845C314B2C5F}" destId="{16651B40-DAE0-4E7B-B0E3-ABC55C1EF19F}" srcOrd="0" destOrd="0" presId="urn:microsoft.com/office/officeart/2005/8/layout/process1"/>
    <dgm:cxn modelId="{1FFB3D0A-1D4A-411C-922D-71634175AC30}" type="presOf" srcId="{C347567F-5C7B-46DE-8F48-50C4248CD7D7}" destId="{697A1878-C7BA-45C4-A869-8513EDE7A30D}" srcOrd="0" destOrd="0" presId="urn:microsoft.com/office/officeart/2005/8/layout/process1"/>
    <dgm:cxn modelId="{1082F610-0100-4BC9-A41C-42B39651947A}" type="presOf" srcId="{701781BD-28EE-4254-A2C8-F304F588D17F}" destId="{DEC58974-3343-49BD-933E-4094264B4A91}" srcOrd="0" destOrd="0" presId="urn:microsoft.com/office/officeart/2005/8/layout/process1"/>
    <dgm:cxn modelId="{01888F11-9D9E-4B5F-B717-797AAB9A211A}" type="presOf" srcId="{A2169A8A-11B2-4AEC-97C6-0E03B09CD1AF}" destId="{C479E7D6-56B3-4B0B-8499-18FBD07E2BF6}" srcOrd="0" destOrd="0" presId="urn:microsoft.com/office/officeart/2005/8/layout/process1"/>
    <dgm:cxn modelId="{C92D8214-DC67-4C61-B2D3-C46C68E4CB71}" type="presOf" srcId="{DABA6015-3371-419B-B4AC-9DA34183CD94}" destId="{8BEB22C7-EFDC-415E-A4A1-B8EC2C1EB9DE}" srcOrd="0" destOrd="0" presId="urn:microsoft.com/office/officeart/2005/8/layout/process1"/>
    <dgm:cxn modelId="{AEE35116-8866-40DB-ABF2-71D050750E39}" srcId="{DABA6015-3371-419B-B4AC-9DA34183CD94}" destId="{A2169A8A-11B2-4AEC-97C6-0E03B09CD1AF}" srcOrd="2" destOrd="0" parTransId="{26C1E3E3-65CB-49C6-86F1-FFA4D8687A60}" sibTransId="{C347567F-5C7B-46DE-8F48-50C4248CD7D7}"/>
    <dgm:cxn modelId="{5F3B0620-CD33-431E-8B5C-29E6A6A00B2C}" type="presOf" srcId="{E86BF849-D9DA-4AB6-83D7-91D5B77CCAD6}" destId="{7FBD4FAE-ACFF-4397-A173-F4797039B084}" srcOrd="0" destOrd="0" presId="urn:microsoft.com/office/officeart/2005/8/layout/process1"/>
    <dgm:cxn modelId="{B0F3A423-8B7C-4801-814D-BFCF5B8EF0EC}" srcId="{DABA6015-3371-419B-B4AC-9DA34183CD94}" destId="{2F563B80-9402-4FBF-8C56-ED4177C7016B}" srcOrd="0" destOrd="0" parTransId="{40B0EFB8-CB0F-4168-BBE5-F233ED818BF0}" sibTransId="{A5537614-AD19-42FB-AFE1-845C314B2C5F}"/>
    <dgm:cxn modelId="{4ABA8626-2FB7-4150-9D9A-BD787A81CAE8}" type="presOf" srcId="{A02B89EB-49E2-4017-A9CC-89AF2AD26171}" destId="{469C5DC1-418A-46C4-8E29-86A9AA116D15}" srcOrd="0" destOrd="0" presId="urn:microsoft.com/office/officeart/2005/8/layout/process1"/>
    <dgm:cxn modelId="{1295C534-FA5B-4A19-AC15-BCFA6772C1B7}" type="presOf" srcId="{89B54131-7E1F-4E0F-861D-95299BBB8BF2}" destId="{52FCCD08-0FE3-46D5-8164-CBDB707C9777}" srcOrd="0" destOrd="0" presId="urn:microsoft.com/office/officeart/2005/8/layout/process1"/>
    <dgm:cxn modelId="{031B3237-9F71-4D27-B4EC-68D1CD499424}" type="presOf" srcId="{F7EF4843-1321-41B3-9401-33FD05A27CA7}" destId="{5920A402-843E-4CB2-AD8B-6209136ED1E1}" srcOrd="1" destOrd="0" presId="urn:microsoft.com/office/officeart/2005/8/layout/process1"/>
    <dgm:cxn modelId="{19A66F39-A94E-455B-B38A-B0F90A2168B0}" type="presOf" srcId="{7D34F291-2196-4E0F-80A6-2A632454F9EC}" destId="{897E14FC-88EB-4990-8F19-1EC76625CC6D}" srcOrd="0" destOrd="0" presId="urn:microsoft.com/office/officeart/2005/8/layout/process1"/>
    <dgm:cxn modelId="{0B78EE3D-2FBE-423B-AFA9-5AD6E691C722}" type="presOf" srcId="{2F563B80-9402-4FBF-8C56-ED4177C7016B}" destId="{F38C3B10-455D-402D-8777-29AC44DEA76C}" srcOrd="0" destOrd="0" presId="urn:microsoft.com/office/officeart/2005/8/layout/process1"/>
    <dgm:cxn modelId="{FAD5A741-B749-499E-8A39-780F3B1D8BE5}" type="presOf" srcId="{E86BF849-D9DA-4AB6-83D7-91D5B77CCAD6}" destId="{40C36B12-2E37-43BB-B548-348A4D7E08D1}" srcOrd="1" destOrd="0" presId="urn:microsoft.com/office/officeart/2005/8/layout/process1"/>
    <dgm:cxn modelId="{5906EA66-740B-4F9F-95C6-774B4A091EFE}" srcId="{DABA6015-3371-419B-B4AC-9DA34183CD94}" destId="{A02B89EB-49E2-4017-A9CC-89AF2AD26171}" srcOrd="5" destOrd="0" parTransId="{7D520831-218A-4656-99BE-79BEE7D417F6}" sibTransId="{F7EF4843-1321-41B3-9401-33FD05A27CA7}"/>
    <dgm:cxn modelId="{F864684C-C2FC-4559-A43F-52B30AC5B500}" srcId="{DABA6015-3371-419B-B4AC-9DA34183CD94}" destId="{86D04708-6EAA-4C34-89CC-0E9627CB5973}" srcOrd="4" destOrd="0" parTransId="{179AEE70-154B-4625-B471-20E36B91653D}" sibTransId="{E86BF849-D9DA-4AB6-83D7-91D5B77CCAD6}"/>
    <dgm:cxn modelId="{D14CC16C-9FFF-4241-B853-7F75E59E5149}" type="presOf" srcId="{F7EF4843-1321-41B3-9401-33FD05A27CA7}" destId="{9BFF6024-65DE-4553-B2FE-7F04FB2C7833}" srcOrd="0" destOrd="0" presId="urn:microsoft.com/office/officeart/2005/8/layout/process1"/>
    <dgm:cxn modelId="{6DD79959-A8D3-417E-A0C5-76B28749A424}" type="presOf" srcId="{C347567F-5C7B-46DE-8F48-50C4248CD7D7}" destId="{8835D3BB-F29A-4090-8AF2-F5D0C7349DA1}" srcOrd="1" destOrd="0" presId="urn:microsoft.com/office/officeart/2005/8/layout/process1"/>
    <dgm:cxn modelId="{CD6F8F5A-628B-4A10-9537-33A9039D7D20}" srcId="{DABA6015-3371-419B-B4AC-9DA34183CD94}" destId="{89B54131-7E1F-4E0F-861D-95299BBB8BF2}" srcOrd="1" destOrd="0" parTransId="{61F66C14-CA19-46B0-AFA6-979AFBE7735B}" sibTransId="{BA9E33EC-5733-4091-9910-42432AAD3017}"/>
    <dgm:cxn modelId="{5CD662AB-55C9-40D1-AA18-3F31B03AEFFA}" type="presOf" srcId="{88B4730D-40CE-4B66-A56F-1C14DEBAED6F}" destId="{4A44D5E0-53A3-4786-A878-BDF701E0D904}" srcOrd="0" destOrd="0" presId="urn:microsoft.com/office/officeart/2005/8/layout/process1"/>
    <dgm:cxn modelId="{C0041AAD-672E-4328-9D1D-E8EF44EE7E35}" type="presOf" srcId="{BA9E33EC-5733-4091-9910-42432AAD3017}" destId="{2C8787F7-92F7-4078-963C-C4EABEFE8589}" srcOrd="1" destOrd="0" presId="urn:microsoft.com/office/officeart/2005/8/layout/process1"/>
    <dgm:cxn modelId="{302AF3B2-4FEB-407B-AFFA-46307F460C8C}" type="presOf" srcId="{86D04708-6EAA-4C34-89CC-0E9627CB5973}" destId="{481C9E2D-4B62-4C77-860D-A4ED5ED0F490}" srcOrd="0" destOrd="0" presId="urn:microsoft.com/office/officeart/2005/8/layout/process1"/>
    <dgm:cxn modelId="{C0AAC3B8-4822-437B-A82B-D7F6CA295C90}" type="presOf" srcId="{BA9E33EC-5733-4091-9910-42432AAD3017}" destId="{7C68775E-1C03-4B1E-B056-7B789EFAFFDD}" srcOrd="0" destOrd="0" presId="urn:microsoft.com/office/officeart/2005/8/layout/process1"/>
    <dgm:cxn modelId="{87917CCA-1215-412B-8CB3-1853112F66E9}" srcId="{DABA6015-3371-419B-B4AC-9DA34183CD94}" destId="{7D34F291-2196-4E0F-80A6-2A632454F9EC}" srcOrd="3" destOrd="0" parTransId="{EE572007-82F5-4C47-81F9-CD4BC4FF7D1F}" sibTransId="{88B4730D-40CE-4B66-A56F-1C14DEBAED6F}"/>
    <dgm:cxn modelId="{F27037D5-D88C-4EBD-91A7-AE92E2E62906}" type="presOf" srcId="{A5537614-AD19-42FB-AFE1-845C314B2C5F}" destId="{330AE70F-F752-46DD-BEFE-1554E2DF4D41}" srcOrd="1" destOrd="0" presId="urn:microsoft.com/office/officeart/2005/8/layout/process1"/>
    <dgm:cxn modelId="{29D93DDC-7897-4A5F-AD64-59FE6B715C09}" type="presOf" srcId="{88B4730D-40CE-4B66-A56F-1C14DEBAED6F}" destId="{B847B0B2-9537-469C-B12D-EFE7B4EBCE03}" srcOrd="1" destOrd="0" presId="urn:microsoft.com/office/officeart/2005/8/layout/process1"/>
    <dgm:cxn modelId="{5BE8B8E6-8F7C-4CE4-B07B-CBCD5604B99E}" srcId="{DABA6015-3371-419B-B4AC-9DA34183CD94}" destId="{701781BD-28EE-4254-A2C8-F304F588D17F}" srcOrd="6" destOrd="0" parTransId="{61859508-D034-461A-BCE7-25BB8E72FFD4}" sibTransId="{A5265554-28DF-4CE5-8A6B-F68D325DFED8}"/>
    <dgm:cxn modelId="{398435BA-211E-4DA0-80BD-09977ED838C5}" type="presParOf" srcId="{8BEB22C7-EFDC-415E-A4A1-B8EC2C1EB9DE}" destId="{F38C3B10-455D-402D-8777-29AC44DEA76C}" srcOrd="0" destOrd="0" presId="urn:microsoft.com/office/officeart/2005/8/layout/process1"/>
    <dgm:cxn modelId="{8774D5BF-08B6-4528-8F5D-6CD2CE51C5A0}" type="presParOf" srcId="{8BEB22C7-EFDC-415E-A4A1-B8EC2C1EB9DE}" destId="{16651B40-DAE0-4E7B-B0E3-ABC55C1EF19F}" srcOrd="1" destOrd="0" presId="urn:microsoft.com/office/officeart/2005/8/layout/process1"/>
    <dgm:cxn modelId="{86AE0A82-A2B6-4A63-8E96-7A437587DA83}" type="presParOf" srcId="{16651B40-DAE0-4E7B-B0E3-ABC55C1EF19F}" destId="{330AE70F-F752-46DD-BEFE-1554E2DF4D41}" srcOrd="0" destOrd="0" presId="urn:microsoft.com/office/officeart/2005/8/layout/process1"/>
    <dgm:cxn modelId="{836F6E9B-9666-421A-A4AF-CAA4C48CE219}" type="presParOf" srcId="{8BEB22C7-EFDC-415E-A4A1-B8EC2C1EB9DE}" destId="{52FCCD08-0FE3-46D5-8164-CBDB707C9777}" srcOrd="2" destOrd="0" presId="urn:microsoft.com/office/officeart/2005/8/layout/process1"/>
    <dgm:cxn modelId="{D7718D16-B986-45C6-818E-D27F1048F630}" type="presParOf" srcId="{8BEB22C7-EFDC-415E-A4A1-B8EC2C1EB9DE}" destId="{7C68775E-1C03-4B1E-B056-7B789EFAFFDD}" srcOrd="3" destOrd="0" presId="urn:microsoft.com/office/officeart/2005/8/layout/process1"/>
    <dgm:cxn modelId="{EF2560DE-9C75-4BCC-816C-FBE9F4542346}" type="presParOf" srcId="{7C68775E-1C03-4B1E-B056-7B789EFAFFDD}" destId="{2C8787F7-92F7-4078-963C-C4EABEFE8589}" srcOrd="0" destOrd="0" presId="urn:microsoft.com/office/officeart/2005/8/layout/process1"/>
    <dgm:cxn modelId="{B2F5EF03-657F-453E-8B37-295EA88BCDCF}" type="presParOf" srcId="{8BEB22C7-EFDC-415E-A4A1-B8EC2C1EB9DE}" destId="{C479E7D6-56B3-4B0B-8499-18FBD07E2BF6}" srcOrd="4" destOrd="0" presId="urn:microsoft.com/office/officeart/2005/8/layout/process1"/>
    <dgm:cxn modelId="{F11CF7AA-177E-4401-98BE-9F2E31A21B4B}" type="presParOf" srcId="{8BEB22C7-EFDC-415E-A4A1-B8EC2C1EB9DE}" destId="{697A1878-C7BA-45C4-A869-8513EDE7A30D}" srcOrd="5" destOrd="0" presId="urn:microsoft.com/office/officeart/2005/8/layout/process1"/>
    <dgm:cxn modelId="{DAD375F9-D921-4DAD-9E80-058533079B90}" type="presParOf" srcId="{697A1878-C7BA-45C4-A869-8513EDE7A30D}" destId="{8835D3BB-F29A-4090-8AF2-F5D0C7349DA1}" srcOrd="0" destOrd="0" presId="urn:microsoft.com/office/officeart/2005/8/layout/process1"/>
    <dgm:cxn modelId="{41881BA3-99F9-4BBF-BFC3-DC94EAE135A5}" type="presParOf" srcId="{8BEB22C7-EFDC-415E-A4A1-B8EC2C1EB9DE}" destId="{897E14FC-88EB-4990-8F19-1EC76625CC6D}" srcOrd="6" destOrd="0" presId="urn:microsoft.com/office/officeart/2005/8/layout/process1"/>
    <dgm:cxn modelId="{369F18B3-37D6-4EAC-8891-0644CA0BAB1C}" type="presParOf" srcId="{8BEB22C7-EFDC-415E-A4A1-B8EC2C1EB9DE}" destId="{4A44D5E0-53A3-4786-A878-BDF701E0D904}" srcOrd="7" destOrd="0" presId="urn:microsoft.com/office/officeart/2005/8/layout/process1"/>
    <dgm:cxn modelId="{34D33454-7DD3-4798-BAB3-764296E4E337}" type="presParOf" srcId="{4A44D5E0-53A3-4786-A878-BDF701E0D904}" destId="{B847B0B2-9537-469C-B12D-EFE7B4EBCE03}" srcOrd="0" destOrd="0" presId="urn:microsoft.com/office/officeart/2005/8/layout/process1"/>
    <dgm:cxn modelId="{DDDC1C0E-B462-43AE-B9E1-F502435B0374}" type="presParOf" srcId="{8BEB22C7-EFDC-415E-A4A1-B8EC2C1EB9DE}" destId="{481C9E2D-4B62-4C77-860D-A4ED5ED0F490}" srcOrd="8" destOrd="0" presId="urn:microsoft.com/office/officeart/2005/8/layout/process1"/>
    <dgm:cxn modelId="{5959F4A2-19DB-42CA-AEB5-365E80838003}" type="presParOf" srcId="{8BEB22C7-EFDC-415E-A4A1-B8EC2C1EB9DE}" destId="{7FBD4FAE-ACFF-4397-A173-F4797039B084}" srcOrd="9" destOrd="0" presId="urn:microsoft.com/office/officeart/2005/8/layout/process1"/>
    <dgm:cxn modelId="{9BEB9FF2-52AA-4AEC-8826-C172A4A41AD1}" type="presParOf" srcId="{7FBD4FAE-ACFF-4397-A173-F4797039B084}" destId="{40C36B12-2E37-43BB-B548-348A4D7E08D1}" srcOrd="0" destOrd="0" presId="urn:microsoft.com/office/officeart/2005/8/layout/process1"/>
    <dgm:cxn modelId="{28BF4770-98EA-49D4-9F07-7A1B0DF3864F}" type="presParOf" srcId="{8BEB22C7-EFDC-415E-A4A1-B8EC2C1EB9DE}" destId="{469C5DC1-418A-46C4-8E29-86A9AA116D15}" srcOrd="10" destOrd="0" presId="urn:microsoft.com/office/officeart/2005/8/layout/process1"/>
    <dgm:cxn modelId="{4C81247C-FBF5-4DF5-A412-170DDA850F14}" type="presParOf" srcId="{8BEB22C7-EFDC-415E-A4A1-B8EC2C1EB9DE}" destId="{9BFF6024-65DE-4553-B2FE-7F04FB2C7833}" srcOrd="11" destOrd="0" presId="urn:microsoft.com/office/officeart/2005/8/layout/process1"/>
    <dgm:cxn modelId="{8B2F45CE-89AE-4B80-8AF6-7C525542EE41}" type="presParOf" srcId="{9BFF6024-65DE-4553-B2FE-7F04FB2C7833}" destId="{5920A402-843E-4CB2-AD8B-6209136ED1E1}" srcOrd="0" destOrd="0" presId="urn:microsoft.com/office/officeart/2005/8/layout/process1"/>
    <dgm:cxn modelId="{FE0BFF37-79CC-48AA-B6D4-D79AE6DF0498}" type="presParOf" srcId="{8BEB22C7-EFDC-415E-A4A1-B8EC2C1EB9DE}" destId="{DEC58974-3343-49BD-933E-4094264B4A9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C3B10-455D-402D-8777-29AC44DEA76C}">
      <dsp:nvSpPr>
        <dsp:cNvPr id="0" name=""/>
        <dsp:cNvSpPr/>
      </dsp:nvSpPr>
      <dsp:spPr>
        <a:xfrm>
          <a:off x="3037" y="1351035"/>
          <a:ext cx="1150460" cy="1322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START</a:t>
          </a:r>
        </a:p>
      </dsp:txBody>
      <dsp:txXfrm>
        <a:off x="36733" y="1384731"/>
        <a:ext cx="1083068" cy="1254850"/>
      </dsp:txXfrm>
    </dsp:sp>
    <dsp:sp modelId="{16651B40-DAE0-4E7B-B0E3-ABC55C1EF19F}">
      <dsp:nvSpPr>
        <dsp:cNvPr id="0" name=""/>
        <dsp:cNvSpPr/>
      </dsp:nvSpPr>
      <dsp:spPr>
        <a:xfrm>
          <a:off x="1268543" y="1869499"/>
          <a:ext cx="243897" cy="285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68543" y="1926562"/>
        <a:ext cx="170728" cy="171188"/>
      </dsp:txXfrm>
    </dsp:sp>
    <dsp:sp modelId="{52FCCD08-0FE3-46D5-8164-CBDB707C9777}">
      <dsp:nvSpPr>
        <dsp:cNvPr id="0" name=""/>
        <dsp:cNvSpPr/>
      </dsp:nvSpPr>
      <dsp:spPr>
        <a:xfrm>
          <a:off x="1613681" y="1351035"/>
          <a:ext cx="1150460" cy="1322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INPUT FOOD</a:t>
          </a:r>
        </a:p>
      </dsp:txBody>
      <dsp:txXfrm>
        <a:off x="1647377" y="1384731"/>
        <a:ext cx="1083068" cy="1254850"/>
      </dsp:txXfrm>
    </dsp:sp>
    <dsp:sp modelId="{7C68775E-1C03-4B1E-B056-7B789EFAFFDD}">
      <dsp:nvSpPr>
        <dsp:cNvPr id="0" name=""/>
        <dsp:cNvSpPr/>
      </dsp:nvSpPr>
      <dsp:spPr>
        <a:xfrm>
          <a:off x="2879187" y="1869499"/>
          <a:ext cx="243897" cy="285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79187" y="1926562"/>
        <a:ext cx="170728" cy="171188"/>
      </dsp:txXfrm>
    </dsp:sp>
    <dsp:sp modelId="{C479E7D6-56B3-4B0B-8499-18FBD07E2BF6}">
      <dsp:nvSpPr>
        <dsp:cNvPr id="0" name=""/>
        <dsp:cNvSpPr/>
      </dsp:nvSpPr>
      <dsp:spPr>
        <a:xfrm>
          <a:off x="3224325" y="1351035"/>
          <a:ext cx="1150460" cy="1322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IF FOOD IN API</a:t>
          </a:r>
        </a:p>
      </dsp:txBody>
      <dsp:txXfrm>
        <a:off x="3258021" y="1384731"/>
        <a:ext cx="1083068" cy="1254850"/>
      </dsp:txXfrm>
    </dsp:sp>
    <dsp:sp modelId="{697A1878-C7BA-45C4-A869-8513EDE7A30D}">
      <dsp:nvSpPr>
        <dsp:cNvPr id="0" name=""/>
        <dsp:cNvSpPr/>
      </dsp:nvSpPr>
      <dsp:spPr>
        <a:xfrm>
          <a:off x="4489831" y="1869499"/>
          <a:ext cx="243897" cy="285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489831" y="1926562"/>
        <a:ext cx="170728" cy="171188"/>
      </dsp:txXfrm>
    </dsp:sp>
    <dsp:sp modelId="{897E14FC-88EB-4990-8F19-1EC76625CC6D}">
      <dsp:nvSpPr>
        <dsp:cNvPr id="0" name=""/>
        <dsp:cNvSpPr/>
      </dsp:nvSpPr>
      <dsp:spPr>
        <a:xfrm>
          <a:off x="4834969" y="1351035"/>
          <a:ext cx="1150460" cy="1322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DISPLAY FOODS</a:t>
          </a:r>
        </a:p>
      </dsp:txBody>
      <dsp:txXfrm>
        <a:off x="4868665" y="1384731"/>
        <a:ext cx="1083068" cy="1254850"/>
      </dsp:txXfrm>
    </dsp:sp>
    <dsp:sp modelId="{4A44D5E0-53A3-4786-A878-BDF701E0D904}">
      <dsp:nvSpPr>
        <dsp:cNvPr id="0" name=""/>
        <dsp:cNvSpPr/>
      </dsp:nvSpPr>
      <dsp:spPr>
        <a:xfrm>
          <a:off x="6100476" y="1869499"/>
          <a:ext cx="243897" cy="285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00476" y="1926562"/>
        <a:ext cx="170728" cy="171188"/>
      </dsp:txXfrm>
    </dsp:sp>
    <dsp:sp modelId="{481C9E2D-4B62-4C77-860D-A4ED5ED0F490}">
      <dsp:nvSpPr>
        <dsp:cNvPr id="0" name=""/>
        <dsp:cNvSpPr/>
      </dsp:nvSpPr>
      <dsp:spPr>
        <a:xfrm>
          <a:off x="6445614" y="1351035"/>
          <a:ext cx="1150460" cy="1322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CLICK ON A SPECIFIC FOOD</a:t>
          </a:r>
        </a:p>
      </dsp:txBody>
      <dsp:txXfrm>
        <a:off x="6479310" y="1384731"/>
        <a:ext cx="1083068" cy="1254850"/>
      </dsp:txXfrm>
    </dsp:sp>
    <dsp:sp modelId="{7FBD4FAE-ACFF-4397-A173-F4797039B084}">
      <dsp:nvSpPr>
        <dsp:cNvPr id="0" name=""/>
        <dsp:cNvSpPr/>
      </dsp:nvSpPr>
      <dsp:spPr>
        <a:xfrm>
          <a:off x="7711120" y="1869499"/>
          <a:ext cx="243897" cy="285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711120" y="1926562"/>
        <a:ext cx="170728" cy="171188"/>
      </dsp:txXfrm>
    </dsp:sp>
    <dsp:sp modelId="{469C5DC1-418A-46C4-8E29-86A9AA116D15}">
      <dsp:nvSpPr>
        <dsp:cNvPr id="0" name=""/>
        <dsp:cNvSpPr/>
      </dsp:nvSpPr>
      <dsp:spPr>
        <a:xfrm>
          <a:off x="8056258" y="1351035"/>
          <a:ext cx="1150460" cy="1322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DISPLAY HOW TO PREPARE SELECTED FOOD</a:t>
          </a:r>
        </a:p>
      </dsp:txBody>
      <dsp:txXfrm>
        <a:off x="8089954" y="1384731"/>
        <a:ext cx="1083068" cy="1254850"/>
      </dsp:txXfrm>
    </dsp:sp>
    <dsp:sp modelId="{9BFF6024-65DE-4553-B2FE-7F04FB2C7833}">
      <dsp:nvSpPr>
        <dsp:cNvPr id="0" name=""/>
        <dsp:cNvSpPr/>
      </dsp:nvSpPr>
      <dsp:spPr>
        <a:xfrm>
          <a:off x="9321764" y="1869499"/>
          <a:ext cx="243897" cy="285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321764" y="1926562"/>
        <a:ext cx="170728" cy="171188"/>
      </dsp:txXfrm>
    </dsp:sp>
    <dsp:sp modelId="{DEC58974-3343-49BD-933E-4094264B4A91}">
      <dsp:nvSpPr>
        <dsp:cNvPr id="0" name=""/>
        <dsp:cNvSpPr/>
      </dsp:nvSpPr>
      <dsp:spPr>
        <a:xfrm>
          <a:off x="9666902" y="1351035"/>
          <a:ext cx="1150460" cy="1322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END</a:t>
          </a:r>
        </a:p>
      </dsp:txBody>
      <dsp:txXfrm>
        <a:off x="9700598" y="1384731"/>
        <a:ext cx="1083068" cy="1254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E78D-4A66-781D-5742-E89ACA25D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6175" y="2939029"/>
            <a:ext cx="5659650" cy="8994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FOODIE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10059-FCD7-D800-29C2-A0FB46445B54}"/>
              </a:ext>
            </a:extLst>
          </p:cNvPr>
          <p:cNvSpPr txBox="1"/>
          <p:nvPr/>
        </p:nvSpPr>
        <p:spPr>
          <a:xfrm>
            <a:off x="1568617" y="2043137"/>
            <a:ext cx="121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CBD20B-99E3-9977-0228-95E138620FDF}"/>
              </a:ext>
            </a:extLst>
          </p:cNvPr>
          <p:cNvSpPr txBox="1">
            <a:spLocks/>
          </p:cNvSpPr>
          <p:nvPr/>
        </p:nvSpPr>
        <p:spPr>
          <a:xfrm>
            <a:off x="3266175" y="1803879"/>
            <a:ext cx="7631328" cy="685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COS 101 PROJECT 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95D2AB-797C-7062-BE75-B15DB82A6C01}"/>
              </a:ext>
            </a:extLst>
          </p:cNvPr>
          <p:cNvSpPr txBox="1"/>
          <p:nvPr/>
        </p:nvSpPr>
        <p:spPr>
          <a:xfrm>
            <a:off x="1655181" y="3145832"/>
            <a:ext cx="1215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6BD1B-C1C9-A170-5991-7C7FB4E4818A}"/>
              </a:ext>
            </a:extLst>
          </p:cNvPr>
          <p:cNvSpPr txBox="1"/>
          <p:nvPr/>
        </p:nvSpPr>
        <p:spPr>
          <a:xfrm>
            <a:off x="1680256" y="4270512"/>
            <a:ext cx="158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SUPERVISOR: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596598-95F4-BEB6-D6EC-EB23FBCD6E41}"/>
              </a:ext>
            </a:extLst>
          </p:cNvPr>
          <p:cNvSpPr txBox="1">
            <a:spLocks/>
          </p:cNvSpPr>
          <p:nvPr/>
        </p:nvSpPr>
        <p:spPr>
          <a:xfrm>
            <a:off x="3358774" y="4369603"/>
            <a:ext cx="3447140" cy="54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MR. BARKA FORI</a:t>
            </a:r>
          </a:p>
        </p:txBody>
      </p:sp>
    </p:spTree>
    <p:extLst>
      <p:ext uri="{BB962C8B-B14F-4D97-AF65-F5344CB8AC3E}">
        <p14:creationId xmlns:p14="http://schemas.microsoft.com/office/powerpoint/2010/main" val="123636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BA9-1C13-306C-C9B0-02FEFAB7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LOGO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E87519-BD4E-BC03-6DCE-A188FEF0D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8957" y="1623034"/>
            <a:ext cx="5348889" cy="4838849"/>
          </a:xfrm>
        </p:spPr>
      </p:pic>
    </p:spTree>
    <p:extLst>
      <p:ext uri="{BB962C8B-B14F-4D97-AF65-F5344CB8AC3E}">
        <p14:creationId xmlns:p14="http://schemas.microsoft.com/office/powerpoint/2010/main" val="3523553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812A-D633-6F33-5139-47EF96BF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818" y="162490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USER INTERFACE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44EE64-9899-E57C-39FD-0906DBFE6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8152" y="1148327"/>
            <a:ext cx="4433104" cy="5568860"/>
          </a:xfrm>
        </p:spPr>
      </p:pic>
    </p:spTree>
    <p:extLst>
      <p:ext uri="{BB962C8B-B14F-4D97-AF65-F5344CB8AC3E}">
        <p14:creationId xmlns:p14="http://schemas.microsoft.com/office/powerpoint/2010/main" val="67007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BB0E-8C95-2334-44A6-85DC05A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71" y="639762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SEARCH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B53F64-1E34-4FEF-A846-058DDFF8E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575" y="1585732"/>
            <a:ext cx="8620103" cy="5046562"/>
          </a:xfrm>
        </p:spPr>
      </p:pic>
    </p:spTree>
    <p:extLst>
      <p:ext uri="{BB962C8B-B14F-4D97-AF65-F5344CB8AC3E}">
        <p14:creationId xmlns:p14="http://schemas.microsoft.com/office/powerpoint/2010/main" val="302721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A10-475E-3113-0707-B0E0F729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899" y="278237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INSTRUCTIONS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B1BC0-D966-D738-06E0-76E0E1584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5634" y="1180275"/>
            <a:ext cx="4930815" cy="5624860"/>
          </a:xfrm>
        </p:spPr>
      </p:pic>
    </p:spTree>
    <p:extLst>
      <p:ext uri="{BB962C8B-B14F-4D97-AF65-F5344CB8AC3E}">
        <p14:creationId xmlns:p14="http://schemas.microsoft.com/office/powerpoint/2010/main" val="249067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D345-590C-AA99-25A3-0A4EED5E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451" y="185639"/>
            <a:ext cx="8610600" cy="129302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INGREDIENTS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A2F0E-0974-3927-CE55-F446BC6A4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935" y="1125991"/>
            <a:ext cx="4727121" cy="5659407"/>
          </a:xfrm>
        </p:spPr>
      </p:pic>
    </p:spTree>
    <p:extLst>
      <p:ext uri="{BB962C8B-B14F-4D97-AF65-F5344CB8AC3E}">
        <p14:creationId xmlns:p14="http://schemas.microsoft.com/office/powerpoint/2010/main" val="400925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5447-537E-B50A-B02B-AED169A8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DA22-B068-43BD-A940-596B4AF6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Maor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Bemdoo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------------------------		BHU/23/04/05/0068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Elias Esther			------------------------		BHU/23/01/07/0044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Stephenie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Bitram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Boyi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------------------------		BHU/23/04/09/0074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Ibrahim Daniel		------------------------		BHU/23/04/05/0076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Adamu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Jighjigh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Desmond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-----------------------		BHU/23/04/09/0080</a:t>
            </a:r>
          </a:p>
        </p:txBody>
      </p:sp>
    </p:spTree>
    <p:extLst>
      <p:ext uri="{BB962C8B-B14F-4D97-AF65-F5344CB8AC3E}">
        <p14:creationId xmlns:p14="http://schemas.microsoft.com/office/powerpoint/2010/main" val="105159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716D-D407-77FE-59CF-2BFD876D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487" y="2286221"/>
            <a:ext cx="8565025" cy="2285557"/>
          </a:xfrm>
        </p:spPr>
        <p:txBody>
          <a:bodyPr>
            <a:noAutofit/>
          </a:bodyPr>
          <a:lstStyle/>
          <a:p>
            <a:pPr algn="ctr"/>
            <a:r>
              <a:rPr lang="en-US" sz="10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585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7DA5-E389-A102-3588-51841683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46" y="1470206"/>
            <a:ext cx="10081308" cy="3917587"/>
          </a:xfrm>
        </p:spPr>
        <p:txBody>
          <a:bodyPr>
            <a:normAutofit/>
          </a:bodyPr>
          <a:lstStyle/>
          <a:p>
            <a:pPr algn="l"/>
            <a:r>
              <a:rPr lang="en-US" sz="10000" b="1" dirty="0"/>
              <a:t>THE FOODIE APP</a:t>
            </a:r>
          </a:p>
        </p:txBody>
      </p:sp>
    </p:spTree>
    <p:extLst>
      <p:ext uri="{BB962C8B-B14F-4D97-AF65-F5344CB8AC3E}">
        <p14:creationId xmlns:p14="http://schemas.microsoft.com/office/powerpoint/2010/main" val="158249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1C87-9E2C-33E3-7FF6-0BD25AAC6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645C-1C4F-0DA8-4A00-B9E3FC03A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foodie app is a user friendly and efficient desktop application designed to make food preparation easy and more efficient through provision of simple to complex recipe in a simplified manner.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9218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1BD5-D552-A5B9-86AB-E7E04655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8C77-37F9-9BD2-3A3B-F97C21978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268690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search varieties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menu recipes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4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Ingredients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endParaRPr lang="en-US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6517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92B4-0EB8-9FD8-5B71-B73FE28C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909A-5A70-D13B-6A1C-C3CB4E6A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5652"/>
            <a:ext cx="10820400" cy="4413034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API-ninja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4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Wikipedia API</a:t>
            </a:r>
          </a:p>
        </p:txBody>
      </p:sp>
    </p:spTree>
    <p:extLst>
      <p:ext uri="{BB962C8B-B14F-4D97-AF65-F5344CB8AC3E}">
        <p14:creationId xmlns:p14="http://schemas.microsoft.com/office/powerpoint/2010/main" val="104101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3AD6-F55D-05CF-28F7-D5BEB3F2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8BC-FF92-38A6-BEF3-A7B68DCD9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Account creation system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Search based recommendations</a:t>
            </a:r>
          </a:p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Virtual kitchen</a:t>
            </a:r>
          </a:p>
        </p:txBody>
      </p:sp>
    </p:spTree>
    <p:extLst>
      <p:ext uri="{BB962C8B-B14F-4D97-AF65-F5344CB8AC3E}">
        <p14:creationId xmlns:p14="http://schemas.microsoft.com/office/powerpoint/2010/main" val="66521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A1A7-FB7F-C98A-94BC-241AB003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CBFD54-19C8-68D6-D6BE-BC783B111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739010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49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F886-97D3-D0FF-0DB6-827C276A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LICENCE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920A-22BE-EFE5-A85B-5935FE8FB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869" y="2726997"/>
            <a:ext cx="10820400" cy="2400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This project is under MIT license.</a:t>
            </a:r>
          </a:p>
        </p:txBody>
      </p:sp>
    </p:spTree>
    <p:extLst>
      <p:ext uri="{BB962C8B-B14F-4D97-AF65-F5344CB8AC3E}">
        <p14:creationId xmlns:p14="http://schemas.microsoft.com/office/powerpoint/2010/main" val="386219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E8D1-104D-D9F5-1473-5F699DC0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308" y="1367370"/>
            <a:ext cx="8725383" cy="4123259"/>
          </a:xfrm>
        </p:spPr>
        <p:txBody>
          <a:bodyPr>
            <a:normAutofit/>
          </a:bodyPr>
          <a:lstStyle/>
          <a:p>
            <a:pPr algn="l"/>
            <a:r>
              <a:rPr lang="en-US" sz="8800" b="1" dirty="0"/>
              <a:t>APP SHOWCASE</a:t>
            </a:r>
          </a:p>
        </p:txBody>
      </p:sp>
    </p:spTree>
    <p:extLst>
      <p:ext uri="{BB962C8B-B14F-4D97-AF65-F5344CB8AC3E}">
        <p14:creationId xmlns:p14="http://schemas.microsoft.com/office/powerpoint/2010/main" val="39078054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</TotalTime>
  <Words>181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Bahnschrift SemiBold SemiConden</vt:lpstr>
      <vt:lpstr>Calibri</vt:lpstr>
      <vt:lpstr>Century Gothic</vt:lpstr>
      <vt:lpstr>Symbol</vt:lpstr>
      <vt:lpstr>Times New Roman</vt:lpstr>
      <vt:lpstr>Wingdings</vt:lpstr>
      <vt:lpstr>Vapor Trail</vt:lpstr>
      <vt:lpstr>THE FOODIE APP</vt:lpstr>
      <vt:lpstr>THE FOODIE APP</vt:lpstr>
      <vt:lpstr>DEFINITION</vt:lpstr>
      <vt:lpstr>Features:</vt:lpstr>
      <vt:lpstr>TECHNOLOGIES</vt:lpstr>
      <vt:lpstr>FUTURE FEATURES:</vt:lpstr>
      <vt:lpstr>FLOWCHART</vt:lpstr>
      <vt:lpstr>LICENCE</vt:lpstr>
      <vt:lpstr>APP SHOWCASE</vt:lpstr>
      <vt:lpstr>LOGO</vt:lpstr>
      <vt:lpstr>USER INTERFACE</vt:lpstr>
      <vt:lpstr>SEARCH RESULTS</vt:lpstr>
      <vt:lpstr>INSTRUCTIONS</vt:lpstr>
      <vt:lpstr>INGREDIENTS</vt:lpstr>
      <vt:lpstr>AUTHORS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FOODIE APP</dc:title>
  <dc:creator>CHINONSO HENRY</dc:creator>
  <cp:lastModifiedBy>CHINONSO HENRY</cp:lastModifiedBy>
  <cp:revision>6</cp:revision>
  <dcterms:created xsi:type="dcterms:W3CDTF">2024-02-08T15:52:46Z</dcterms:created>
  <dcterms:modified xsi:type="dcterms:W3CDTF">2024-02-08T17:04:16Z</dcterms:modified>
</cp:coreProperties>
</file>