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bc8e4fb4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bc8e4fb4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bc8e4fb4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bc8e4fb4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bc8e4fb4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bc8e4fb4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bc8e4fb4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2bc8e4fb4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Draw for Drive</a:t>
            </a:r>
            <a:endParaRPr sz="45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1778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Акель Адам</a:t>
            </a:r>
            <a:endParaRPr sz="2400"/>
          </a:p>
        </p:txBody>
      </p:sp>
      <p:sp>
        <p:nvSpPr>
          <p:cNvPr id="136" name="Google Shape;136;p13"/>
          <p:cNvSpPr txBox="1"/>
          <p:nvPr/>
        </p:nvSpPr>
        <p:spPr>
          <a:xfrm>
            <a:off x="8592050" y="4752825"/>
            <a:ext cx="2283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920"/>
              <a:t>Основная идея игры заключается в рисовании дороги шарику, на пути на него летят монстры, от которых нужно уворачиваться, в игре идет подсчет очков, по этому можно соревноваться с друзьями и ставить рекорды.</a:t>
            </a:r>
            <a:endParaRPr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920"/>
              <a:t>Задачей проекта являлось создание приятной глазу, простенькой игры. </a:t>
            </a:r>
            <a:endParaRPr sz="1920"/>
          </a:p>
        </p:txBody>
      </p:sp>
      <p:sp>
        <p:nvSpPr>
          <p:cNvPr id="142" name="Google Shape;142;p14"/>
          <p:cNvSpPr txBox="1"/>
          <p:nvPr/>
        </p:nvSpPr>
        <p:spPr>
          <a:xfrm>
            <a:off x="8592050" y="4752825"/>
            <a:ext cx="2283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Lato"/>
                <a:ea typeface="Lato"/>
                <a:cs typeface="Lato"/>
                <a:sym typeface="Lato"/>
              </a:rPr>
              <a:t>Используемые библиотеки</a:t>
            </a:r>
            <a:endParaRPr sz="39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sys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random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pygame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pillow</a:t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8592050" y="4752825"/>
            <a:ext cx="2283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/>
              <a:t>Реализованные классы</a:t>
            </a:r>
            <a:endParaRPr sz="430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BallHitbox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Decor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SegmentRoad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Bal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Road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Monster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Monsters</a:t>
            </a:r>
            <a:endParaRPr/>
          </a:p>
        </p:txBody>
      </p:sp>
      <p:sp>
        <p:nvSpPr>
          <p:cNvPr id="156" name="Google Shape;156;p16"/>
          <p:cNvSpPr txBox="1"/>
          <p:nvPr/>
        </p:nvSpPr>
        <p:spPr>
          <a:xfrm>
            <a:off x="8592050" y="4752825"/>
            <a:ext cx="2283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520"/>
              <a:t>В заключении выходит довольно структурированная игра. Не смотря на свою простоту, геймплей может оказаться интересным и сложным, а возможность декорирования игры, дает игроку отдохнуть от приевшихся спрайтов. Игру можно дальше развить, добавив игру на нескольких людей, добавив больше объектов при игре, например, бусты, можно добавить больше декора, а также систему прокачки. Потенциал у этой игры не мал, а изначально структурированная основа дает возможность для дальнейшей проектировки.</a:t>
            </a:r>
            <a:endParaRPr sz="1520"/>
          </a:p>
        </p:txBody>
      </p:sp>
      <p:sp>
        <p:nvSpPr>
          <p:cNvPr id="162" name="Google Shape;162;p17"/>
          <p:cNvSpPr txBox="1"/>
          <p:nvPr/>
        </p:nvSpPr>
        <p:spPr>
          <a:xfrm>
            <a:off x="8592050" y="4752825"/>
            <a:ext cx="2283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