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2" r:id="rId1"/>
    <p:sldMasterId id="2147483674" r:id="rId2"/>
  </p:sldMasterIdLst>
  <p:notesMasterIdLst>
    <p:notesMasterId r:id="rId14"/>
  </p:notesMasterIdLst>
  <p:sldIdLst>
    <p:sldId id="266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8" r:id="rId12"/>
    <p:sldId id="29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2C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85696" autoAdjust="0"/>
  </p:normalViewPr>
  <p:slideViewPr>
    <p:cSldViewPr snapToGrid="0">
      <p:cViewPr varScale="1">
        <p:scale>
          <a:sx n="56" d="100"/>
          <a:sy n="56" d="100"/>
        </p:scale>
        <p:origin x="18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45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8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4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96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77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774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04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76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15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651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373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9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652CD92-9D15-43B4-8516-073FCDAC90D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410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903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6123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703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312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2876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7136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930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9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9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8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9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2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7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8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5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5997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C633830-2244-49AE-BC4A-47F415C177C6}" type="datetimeFigureOut">
              <a:rPr lang="en-US" smtClean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00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lumMod val="8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355337" y="1892301"/>
            <a:ext cx="6991268" cy="318102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4655" y="1139103"/>
            <a:ext cx="4008101" cy="40204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Applied to Brand Loyalty in toothpaste purchases among consumers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2500" y="158750"/>
            <a:ext cx="94678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Using the Generalized Additive Model to Explore Discrete Choice: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5337" y="5422900"/>
            <a:ext cx="5893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Presenters: Adam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Symanski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Manoradhan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Murugesan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, Brady Kremer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66050" y="5689600"/>
            <a:ext cx="3776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Non-Linear Methods</a:t>
            </a:r>
          </a:p>
          <a:p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Francisco </a:t>
            </a:r>
            <a:r>
              <a:rPr lang="en-US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Azeredo</a:t>
            </a:r>
            <a:endParaRPr 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2733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768350" y="571500"/>
            <a:ext cx="10775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FUTURE STEPS?</a:t>
            </a:r>
          </a:p>
        </p:txBody>
      </p:sp>
    </p:spTree>
    <p:extLst>
      <p:ext uri="{BB962C8B-B14F-4D97-AF65-F5344CB8AC3E}">
        <p14:creationId xmlns:p14="http://schemas.microsoft.com/office/powerpoint/2010/main" val="2844384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768350" y="571500"/>
            <a:ext cx="10775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8312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768350" y="571500"/>
            <a:ext cx="107759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DATA SET</a:t>
            </a:r>
          </a:p>
          <a:p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31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/>
              <a:t>DON’T GET TOO DEEP SINCE THIS WAS COVERED IN CLASS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8350" y="571500"/>
            <a:ext cx="10775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MLN MODEL</a:t>
            </a:r>
          </a:p>
        </p:txBody>
      </p:sp>
    </p:spTree>
    <p:extLst>
      <p:ext uri="{BB962C8B-B14F-4D97-AF65-F5344CB8AC3E}">
        <p14:creationId xmlns:p14="http://schemas.microsoft.com/office/powerpoint/2010/main" val="3975843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768350" y="571500"/>
            <a:ext cx="10775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INTRODUCTION TO GAMS</a:t>
            </a:r>
          </a:p>
        </p:txBody>
      </p:sp>
    </p:spTree>
    <p:extLst>
      <p:ext uri="{BB962C8B-B14F-4D97-AF65-F5344CB8AC3E}">
        <p14:creationId xmlns:p14="http://schemas.microsoft.com/office/powerpoint/2010/main" val="2509627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768350" y="571500"/>
            <a:ext cx="10775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EXAMPLE OF A GAM</a:t>
            </a:r>
          </a:p>
        </p:txBody>
      </p:sp>
    </p:spTree>
    <p:extLst>
      <p:ext uri="{BB962C8B-B14F-4D97-AF65-F5344CB8AC3E}">
        <p14:creationId xmlns:p14="http://schemas.microsoft.com/office/powerpoint/2010/main" val="274662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768350" y="0"/>
            <a:ext cx="107759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USING GAM IN A       MULTINOMIAL SETTING</a:t>
            </a:r>
          </a:p>
        </p:txBody>
      </p:sp>
    </p:spTree>
    <p:extLst>
      <p:ext uri="{BB962C8B-B14F-4D97-AF65-F5344CB8AC3E}">
        <p14:creationId xmlns:p14="http://schemas.microsoft.com/office/powerpoint/2010/main" val="3454356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768350" y="-22183"/>
            <a:ext cx="107759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MODELING TOOTHPASTE    CHOICE WITH MLN</a:t>
            </a:r>
          </a:p>
        </p:txBody>
      </p:sp>
    </p:spTree>
    <p:extLst>
      <p:ext uri="{BB962C8B-B14F-4D97-AF65-F5344CB8AC3E}">
        <p14:creationId xmlns:p14="http://schemas.microsoft.com/office/powerpoint/2010/main" val="129618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768350" y="-22181"/>
            <a:ext cx="107759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MODELING TOOTHPASTE   CHOICE WITH GAM</a:t>
            </a:r>
          </a:p>
        </p:txBody>
      </p:sp>
    </p:spTree>
    <p:extLst>
      <p:ext uri="{BB962C8B-B14F-4D97-AF65-F5344CB8AC3E}">
        <p14:creationId xmlns:p14="http://schemas.microsoft.com/office/powerpoint/2010/main" val="3008273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768350" y="571500"/>
            <a:ext cx="10775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ADVANTAGES OF A GAM METHOD</a:t>
            </a:r>
          </a:p>
        </p:txBody>
      </p:sp>
    </p:spTree>
    <p:extLst>
      <p:ext uri="{BB962C8B-B14F-4D97-AF65-F5344CB8AC3E}">
        <p14:creationId xmlns:p14="http://schemas.microsoft.com/office/powerpoint/2010/main" val="213295075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1189</TotalTime>
  <Words>82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Century Gothic</vt:lpstr>
      <vt:lpstr>Segoe UI Light</vt:lpstr>
      <vt:lpstr>Segoe UI Semilight</vt:lpstr>
      <vt:lpstr>Office Theme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Brady Kremer</dc:creator>
  <cp:lastModifiedBy>Brady Kremer</cp:lastModifiedBy>
  <cp:revision>13</cp:revision>
  <dcterms:created xsi:type="dcterms:W3CDTF">2017-05-27T22:28:27Z</dcterms:created>
  <dcterms:modified xsi:type="dcterms:W3CDTF">2017-05-28T18:17:48Z</dcterms:modified>
</cp:coreProperties>
</file>