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9"/>
  </p:notesMasterIdLst>
  <p:sldIdLst>
    <p:sldId id="256" r:id="rId2"/>
    <p:sldId id="285" r:id="rId3"/>
    <p:sldId id="282" r:id="rId4"/>
    <p:sldId id="269" r:id="rId5"/>
    <p:sldId id="260" r:id="rId6"/>
    <p:sldId id="263" r:id="rId7"/>
    <p:sldId id="287" r:id="rId8"/>
    <p:sldId id="275" r:id="rId9"/>
    <p:sldId id="274" r:id="rId10"/>
    <p:sldId id="268" r:id="rId11"/>
    <p:sldId id="290" r:id="rId12"/>
    <p:sldId id="262" r:id="rId13"/>
    <p:sldId id="258" r:id="rId14"/>
    <p:sldId id="272" r:id="rId15"/>
    <p:sldId id="291" r:id="rId16"/>
    <p:sldId id="261" r:id="rId17"/>
    <p:sldId id="271" r:id="rId18"/>
  </p:sldIdLst>
  <p:sldSz cx="9144000" cy="5143500" type="screen16x9"/>
  <p:notesSz cx="6858000" cy="9144000"/>
  <p:embeddedFontLst>
    <p:embeddedFont>
      <p:font typeface="Albert Sans" panose="020B0604020202020204" charset="0"/>
      <p:regular r:id="rId20"/>
      <p:bold r:id="rId21"/>
      <p:italic r:id="rId22"/>
      <p:boldItalic r:id="rId23"/>
    </p:embeddedFont>
    <p:embeddedFont>
      <p:font typeface="Kumbh Sans" panose="020B0604020202020204" charset="0"/>
      <p:regular r:id="rId24"/>
      <p:bold r:id="rId25"/>
    </p:embeddedFont>
    <p:embeddedFont>
      <p:font typeface="Kumbh Sans Medium" panose="020B0604020202020204" charset="0"/>
      <p:regular r:id="rId26"/>
      <p:bold r:id="rId27"/>
    </p:embeddedFont>
    <p:embeddedFont>
      <p:font typeface="Kumbh Sans SemiBold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5F9944-1146-4D79-8EE2-8333AA7E24D3}">
  <a:tblStyle styleId="{8B5F9944-1146-4D79-8EE2-8333AA7E24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>
        <p:scale>
          <a:sx n="98" d="100"/>
          <a:sy n="98" d="100"/>
        </p:scale>
        <p:origin x="883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b88ccd6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b88ccd6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1046f2858b5_0_2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1046f2858b5_0_2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fbcc986aba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fbcc986aba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03d90df7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03d90df7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046f2858b5_0_3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046f2858b5_0_3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1046f2858b5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1046f2858b5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046f2858b5_0_3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046f2858b5_0_3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g1046f2858b5_0_6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0" name="Google Shape;2330;g1046f2858b5_0_6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1" name="Google Shape;2161;g1046f2858b5_0_5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2" name="Google Shape;2162;g1046f2858b5_0_5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e21fa792a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e21fa792a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4c1db733c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4c1db733c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003d90df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003d90df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e21fa792ad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7" name="Google Shape;2467;ge21fa792ad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g1046f2858b5_0_3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8" name="Google Shape;1388;g1046f2858b5_0_3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1046f2858b5_0_3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1046f2858b5_0_3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rot="-531">
            <a:off x="1228050" y="2571911"/>
            <a:ext cx="19410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998575" y="423425"/>
            <a:ext cx="5849700" cy="193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 b="0">
                <a:latin typeface="Kumbh Sans Medium"/>
                <a:ea typeface="Kumbh Sans Medium"/>
                <a:cs typeface="Kumbh Sans Medium"/>
                <a:sym typeface="Kumbh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TITLE_AND_DESCRIPTION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4461175" y="2379500"/>
            <a:ext cx="3940200" cy="13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461175" y="1374700"/>
            <a:ext cx="39402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1243026" y="3379600"/>
            <a:ext cx="28062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243026" y="1699600"/>
            <a:ext cx="2806200" cy="1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>
            <a:spLocks noGrp="1"/>
          </p:cNvSpPr>
          <p:nvPr>
            <p:ph type="pic" idx="2"/>
          </p:nvPr>
        </p:nvSpPr>
        <p:spPr>
          <a:xfrm>
            <a:off x="5197025" y="820875"/>
            <a:ext cx="2697900" cy="21033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57150" dist="76200" dir="5460000" algn="bl" rotWithShape="0">
              <a:srgbClr val="000000">
                <a:alpha val="20000"/>
              </a:srgbClr>
            </a:outerShdw>
          </a:effectLst>
        </p:spPr>
      </p:sp>
      <p:grpSp>
        <p:nvGrpSpPr>
          <p:cNvPr id="87" name="Google Shape;87;p17"/>
          <p:cNvGrpSpPr/>
          <p:nvPr/>
        </p:nvGrpSpPr>
        <p:grpSpPr>
          <a:xfrm>
            <a:off x="6568025" y="155325"/>
            <a:ext cx="2580675" cy="1370825"/>
            <a:chOff x="6568025" y="155325"/>
            <a:chExt cx="2580675" cy="1370825"/>
          </a:xfrm>
        </p:grpSpPr>
        <p:sp>
          <p:nvSpPr>
            <p:cNvPr id="88" name="Google Shape;88;p17"/>
            <p:cNvSpPr/>
            <p:nvPr/>
          </p:nvSpPr>
          <p:spPr>
            <a:xfrm>
              <a:off x="6568025" y="155325"/>
              <a:ext cx="467725" cy="1370825"/>
            </a:xfrm>
            <a:custGeom>
              <a:avLst/>
              <a:gdLst/>
              <a:ahLst/>
              <a:cxnLst/>
              <a:rect l="l" t="t" r="r" b="b"/>
              <a:pathLst>
                <a:path w="18709" h="54833" extrusionOk="0">
                  <a:moveTo>
                    <a:pt x="17880" y="54833"/>
                  </a:moveTo>
                  <a:cubicBezTo>
                    <a:pt x="15814" y="52489"/>
                    <a:pt x="5364" y="46608"/>
                    <a:pt x="5483" y="40767"/>
                  </a:cubicBezTo>
                  <a:cubicBezTo>
                    <a:pt x="5602" y="34926"/>
                    <a:pt x="19509" y="26583"/>
                    <a:pt x="18595" y="19788"/>
                  </a:cubicBezTo>
                  <a:cubicBezTo>
                    <a:pt x="17681" y="12994"/>
                    <a:pt x="3099" y="3298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89" name="Google Shape;89;p17"/>
            <p:cNvSpPr/>
            <p:nvPr/>
          </p:nvSpPr>
          <p:spPr>
            <a:xfrm>
              <a:off x="7026925" y="178590"/>
              <a:ext cx="2121775" cy="508550"/>
            </a:xfrm>
            <a:custGeom>
              <a:avLst/>
              <a:gdLst/>
              <a:ahLst/>
              <a:cxnLst/>
              <a:rect l="l" t="t" r="r" b="b"/>
              <a:pathLst>
                <a:path w="84871" h="20342" extrusionOk="0">
                  <a:moveTo>
                    <a:pt x="0" y="17903"/>
                  </a:moveTo>
                  <a:cubicBezTo>
                    <a:pt x="3536" y="16870"/>
                    <a:pt x="14543" y="11347"/>
                    <a:pt x="21218" y="11705"/>
                  </a:cubicBezTo>
                  <a:cubicBezTo>
                    <a:pt x="27893" y="12063"/>
                    <a:pt x="31827" y="21956"/>
                    <a:pt x="40052" y="20049"/>
                  </a:cubicBezTo>
                  <a:cubicBezTo>
                    <a:pt x="48277" y="18142"/>
                    <a:pt x="63097" y="2009"/>
                    <a:pt x="70567" y="261"/>
                  </a:cubicBezTo>
                  <a:cubicBezTo>
                    <a:pt x="78037" y="-1487"/>
                    <a:pt x="82487" y="8009"/>
                    <a:pt x="84871" y="9559"/>
                  </a:cubicBezTo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title" idx="2"/>
          </p:nvPr>
        </p:nvSpPr>
        <p:spPr>
          <a:xfrm>
            <a:off x="1314422" y="2306900"/>
            <a:ext cx="2769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1136652" y="162582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 idx="3"/>
          </p:nvPr>
        </p:nvSpPr>
        <p:spPr>
          <a:xfrm>
            <a:off x="5666148" y="2306900"/>
            <a:ext cx="2769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4"/>
          </p:nvPr>
        </p:nvSpPr>
        <p:spPr>
          <a:xfrm>
            <a:off x="5488403" y="162582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title" idx="5"/>
          </p:nvPr>
        </p:nvSpPr>
        <p:spPr>
          <a:xfrm>
            <a:off x="1314400" y="4039425"/>
            <a:ext cx="2769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6"/>
          </p:nvPr>
        </p:nvSpPr>
        <p:spPr>
          <a:xfrm>
            <a:off x="1136639" y="3285931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 idx="7"/>
          </p:nvPr>
        </p:nvSpPr>
        <p:spPr>
          <a:xfrm>
            <a:off x="5666125" y="4039425"/>
            <a:ext cx="276900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8"/>
          </p:nvPr>
        </p:nvSpPr>
        <p:spPr>
          <a:xfrm>
            <a:off x="5488389" y="3285931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21"/>
          <p:cNvGrpSpPr/>
          <p:nvPr/>
        </p:nvGrpSpPr>
        <p:grpSpPr>
          <a:xfrm>
            <a:off x="8119205" y="2407898"/>
            <a:ext cx="77054" cy="57706"/>
            <a:chOff x="2238900" y="3015075"/>
            <a:chExt cx="34350" cy="25725"/>
          </a:xfrm>
        </p:grpSpPr>
        <p:sp>
          <p:nvSpPr>
            <p:cNvPr id="127" name="Google Shape;127;p21"/>
            <p:cNvSpPr/>
            <p:nvPr/>
          </p:nvSpPr>
          <p:spPr>
            <a:xfrm>
              <a:off x="2238900" y="3015075"/>
              <a:ext cx="34350" cy="25725"/>
            </a:xfrm>
            <a:custGeom>
              <a:avLst/>
              <a:gdLst/>
              <a:ahLst/>
              <a:cxnLst/>
              <a:rect l="l" t="t" r="r" b="b"/>
              <a:pathLst>
                <a:path w="1374" h="1029" extrusionOk="0">
                  <a:moveTo>
                    <a:pt x="1026" y="0"/>
                  </a:moveTo>
                  <a:cubicBezTo>
                    <a:pt x="820" y="0"/>
                    <a:pt x="533" y="269"/>
                    <a:pt x="325" y="332"/>
                  </a:cubicBezTo>
                  <a:cubicBezTo>
                    <a:pt x="96" y="402"/>
                    <a:pt x="0" y="435"/>
                    <a:pt x="3" y="638"/>
                  </a:cubicBezTo>
                  <a:cubicBezTo>
                    <a:pt x="3" y="836"/>
                    <a:pt x="154" y="1004"/>
                    <a:pt x="387" y="1026"/>
                  </a:cubicBezTo>
                  <a:cubicBezTo>
                    <a:pt x="405" y="1028"/>
                    <a:pt x="425" y="1029"/>
                    <a:pt x="446" y="1029"/>
                  </a:cubicBezTo>
                  <a:cubicBezTo>
                    <a:pt x="781" y="1029"/>
                    <a:pt x="1373" y="787"/>
                    <a:pt x="1257" y="263"/>
                  </a:cubicBezTo>
                  <a:cubicBezTo>
                    <a:pt x="1214" y="68"/>
                    <a:pt x="1130" y="0"/>
                    <a:pt x="10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1"/>
            <p:cNvSpPr/>
            <p:nvPr/>
          </p:nvSpPr>
          <p:spPr>
            <a:xfrm>
              <a:off x="2240800" y="3017675"/>
              <a:ext cx="12275" cy="10175"/>
            </a:xfrm>
            <a:custGeom>
              <a:avLst/>
              <a:gdLst/>
              <a:ahLst/>
              <a:cxnLst/>
              <a:rect l="l" t="t" r="r" b="b"/>
              <a:pathLst>
                <a:path w="491" h="407" extrusionOk="0">
                  <a:moveTo>
                    <a:pt x="420" y="1"/>
                  </a:moveTo>
                  <a:cubicBezTo>
                    <a:pt x="360" y="1"/>
                    <a:pt x="267" y="59"/>
                    <a:pt x="196" y="62"/>
                  </a:cubicBezTo>
                  <a:cubicBezTo>
                    <a:pt x="92" y="66"/>
                    <a:pt x="42" y="72"/>
                    <a:pt x="20" y="183"/>
                  </a:cubicBezTo>
                  <a:cubicBezTo>
                    <a:pt x="0" y="291"/>
                    <a:pt x="56" y="387"/>
                    <a:pt x="153" y="404"/>
                  </a:cubicBezTo>
                  <a:cubicBezTo>
                    <a:pt x="164" y="405"/>
                    <a:pt x="175" y="406"/>
                    <a:pt x="186" y="406"/>
                  </a:cubicBezTo>
                  <a:cubicBezTo>
                    <a:pt x="302" y="406"/>
                    <a:pt x="468" y="321"/>
                    <a:pt x="483" y="130"/>
                  </a:cubicBezTo>
                  <a:cubicBezTo>
                    <a:pt x="490" y="30"/>
                    <a:pt x="463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1"/>
            <p:cNvSpPr/>
            <p:nvPr/>
          </p:nvSpPr>
          <p:spPr>
            <a:xfrm>
              <a:off x="2242400" y="3020850"/>
              <a:ext cx="13925" cy="10525"/>
            </a:xfrm>
            <a:custGeom>
              <a:avLst/>
              <a:gdLst/>
              <a:ahLst/>
              <a:cxnLst/>
              <a:rect l="l" t="t" r="r" b="b"/>
              <a:pathLst>
                <a:path w="557" h="421" extrusionOk="0">
                  <a:moveTo>
                    <a:pt x="436" y="1"/>
                  </a:moveTo>
                  <a:cubicBezTo>
                    <a:pt x="388" y="1"/>
                    <a:pt x="328" y="36"/>
                    <a:pt x="265" y="66"/>
                  </a:cubicBezTo>
                  <a:cubicBezTo>
                    <a:pt x="151" y="119"/>
                    <a:pt x="1" y="191"/>
                    <a:pt x="82" y="334"/>
                  </a:cubicBezTo>
                  <a:cubicBezTo>
                    <a:pt x="107" y="378"/>
                    <a:pt x="140" y="421"/>
                    <a:pt x="210" y="421"/>
                  </a:cubicBezTo>
                  <a:cubicBezTo>
                    <a:pt x="228" y="421"/>
                    <a:pt x="249" y="418"/>
                    <a:pt x="273" y="411"/>
                  </a:cubicBezTo>
                  <a:cubicBezTo>
                    <a:pt x="401" y="375"/>
                    <a:pt x="556" y="420"/>
                    <a:pt x="536" y="171"/>
                  </a:cubicBezTo>
                  <a:cubicBezTo>
                    <a:pt x="524" y="41"/>
                    <a:pt x="487" y="1"/>
                    <a:pt x="4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1136675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 idx="2"/>
          </p:nvPr>
        </p:nvSpPr>
        <p:spPr>
          <a:xfrm>
            <a:off x="1136650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1136675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 idx="3"/>
          </p:nvPr>
        </p:nvSpPr>
        <p:spPr>
          <a:xfrm>
            <a:off x="3627571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4"/>
          </p:nvPr>
        </p:nvSpPr>
        <p:spPr>
          <a:xfrm>
            <a:off x="3627596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title" idx="5"/>
          </p:nvPr>
        </p:nvSpPr>
        <p:spPr>
          <a:xfrm>
            <a:off x="1136675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6"/>
          </p:nvPr>
        </p:nvSpPr>
        <p:spPr>
          <a:xfrm>
            <a:off x="1136675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 idx="7"/>
          </p:nvPr>
        </p:nvSpPr>
        <p:spPr>
          <a:xfrm>
            <a:off x="3627596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8"/>
          </p:nvPr>
        </p:nvSpPr>
        <p:spPr>
          <a:xfrm>
            <a:off x="3627596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 idx="9"/>
          </p:nvPr>
        </p:nvSpPr>
        <p:spPr>
          <a:xfrm>
            <a:off x="6118525" y="1860388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13"/>
          </p:nvPr>
        </p:nvSpPr>
        <p:spPr>
          <a:xfrm>
            <a:off x="6118550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 idx="14"/>
          </p:nvPr>
        </p:nvSpPr>
        <p:spPr>
          <a:xfrm>
            <a:off x="6118549" y="3574775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15"/>
          </p:nvPr>
        </p:nvSpPr>
        <p:spPr>
          <a:xfrm>
            <a:off x="6118550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1"/>
          </p:nvPr>
        </p:nvSpPr>
        <p:spPr>
          <a:xfrm>
            <a:off x="1136650" y="38958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title" hasCustomPrompt="1"/>
          </p:nvPr>
        </p:nvSpPr>
        <p:spPr>
          <a:xfrm>
            <a:off x="1364350" y="1733225"/>
            <a:ext cx="18027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 idx="2"/>
          </p:nvPr>
        </p:nvSpPr>
        <p:spPr>
          <a:xfrm>
            <a:off x="1439200" y="3418208"/>
            <a:ext cx="1653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3"/>
          </p:nvPr>
        </p:nvSpPr>
        <p:spPr>
          <a:xfrm>
            <a:off x="3591600" y="38958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4" hasCustomPrompt="1"/>
          </p:nvPr>
        </p:nvSpPr>
        <p:spPr>
          <a:xfrm>
            <a:off x="3816663" y="1733225"/>
            <a:ext cx="18294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5"/>
          </p:nvPr>
        </p:nvSpPr>
        <p:spPr>
          <a:xfrm>
            <a:off x="3894150" y="3418208"/>
            <a:ext cx="1653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6"/>
          </p:nvPr>
        </p:nvSpPr>
        <p:spPr>
          <a:xfrm>
            <a:off x="6046550" y="3895850"/>
            <a:ext cx="22581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title" idx="7" hasCustomPrompt="1"/>
          </p:nvPr>
        </p:nvSpPr>
        <p:spPr>
          <a:xfrm>
            <a:off x="6271550" y="1733225"/>
            <a:ext cx="18294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75" name="Google Shape;175;p25"/>
          <p:cNvSpPr txBox="1">
            <a:spLocks noGrp="1"/>
          </p:cNvSpPr>
          <p:nvPr>
            <p:ph type="title" idx="8"/>
          </p:nvPr>
        </p:nvSpPr>
        <p:spPr>
          <a:xfrm>
            <a:off x="6349100" y="3418208"/>
            <a:ext cx="1653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title" idx="9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7"/>
          <p:cNvSpPr/>
          <p:nvPr/>
        </p:nvSpPr>
        <p:spPr>
          <a:xfrm>
            <a:off x="3152925" y="143425"/>
            <a:ext cx="1752250" cy="4863375"/>
          </a:xfrm>
          <a:custGeom>
            <a:avLst/>
            <a:gdLst/>
            <a:ahLst/>
            <a:cxnLst/>
            <a:rect l="l" t="t" r="r" b="b"/>
            <a:pathLst>
              <a:path w="70090" h="194535" extrusionOk="0">
                <a:moveTo>
                  <a:pt x="70090" y="194535"/>
                </a:moveTo>
                <a:cubicBezTo>
                  <a:pt x="68064" y="192111"/>
                  <a:pt x="61746" y="187343"/>
                  <a:pt x="57931" y="179992"/>
                </a:cubicBezTo>
                <a:cubicBezTo>
                  <a:pt x="54117" y="172641"/>
                  <a:pt x="46686" y="165132"/>
                  <a:pt x="47203" y="150431"/>
                </a:cubicBezTo>
                <a:cubicBezTo>
                  <a:pt x="47720" y="135730"/>
                  <a:pt x="65958" y="112088"/>
                  <a:pt x="61031" y="91784"/>
                </a:cubicBezTo>
                <a:cubicBezTo>
                  <a:pt x="56104" y="71480"/>
                  <a:pt x="27814" y="43905"/>
                  <a:pt x="17642" y="28608"/>
                </a:cubicBezTo>
                <a:cubicBezTo>
                  <a:pt x="7470" y="13311"/>
                  <a:pt x="2940" y="4768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6" name="Google Shape;186;p27"/>
          <p:cNvSpPr/>
          <p:nvPr/>
        </p:nvSpPr>
        <p:spPr>
          <a:xfrm>
            <a:off x="4374725" y="143425"/>
            <a:ext cx="2842775" cy="1710525"/>
          </a:xfrm>
          <a:custGeom>
            <a:avLst/>
            <a:gdLst/>
            <a:ahLst/>
            <a:cxnLst/>
            <a:rect l="l" t="t" r="r" b="b"/>
            <a:pathLst>
              <a:path w="113711" h="68421" extrusionOk="0">
                <a:moveTo>
                  <a:pt x="0" y="68421"/>
                </a:moveTo>
                <a:cubicBezTo>
                  <a:pt x="3775" y="62620"/>
                  <a:pt x="5245" y="40766"/>
                  <a:pt x="22648" y="33614"/>
                </a:cubicBezTo>
                <a:cubicBezTo>
                  <a:pt x="40051" y="26462"/>
                  <a:pt x="89401" y="31110"/>
                  <a:pt x="104420" y="25508"/>
                </a:cubicBezTo>
                <a:cubicBezTo>
                  <a:pt x="119439" y="19906"/>
                  <a:pt x="111373" y="4251"/>
                  <a:pt x="11276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87" name="Google Shape;187;p27"/>
          <p:cNvSpPr/>
          <p:nvPr/>
        </p:nvSpPr>
        <p:spPr>
          <a:xfrm>
            <a:off x="14325" y="3891650"/>
            <a:ext cx="4713895" cy="915150"/>
          </a:xfrm>
          <a:custGeom>
            <a:avLst/>
            <a:gdLst/>
            <a:ahLst/>
            <a:cxnLst/>
            <a:rect l="l" t="t" r="r" b="b"/>
            <a:pathLst>
              <a:path w="187115" h="36606" extrusionOk="0">
                <a:moveTo>
                  <a:pt x="187115" y="36606"/>
                </a:moveTo>
                <a:cubicBezTo>
                  <a:pt x="183294" y="33645"/>
                  <a:pt x="178996" y="20464"/>
                  <a:pt x="164191" y="18840"/>
                </a:cubicBezTo>
                <a:cubicBezTo>
                  <a:pt x="149386" y="17216"/>
                  <a:pt x="114953" y="29968"/>
                  <a:pt x="98285" y="26864"/>
                </a:cubicBezTo>
                <a:cubicBezTo>
                  <a:pt x="81618" y="23760"/>
                  <a:pt x="78084" y="1934"/>
                  <a:pt x="64186" y="215"/>
                </a:cubicBezTo>
                <a:cubicBezTo>
                  <a:pt x="50289" y="-1504"/>
                  <a:pt x="25598" y="13348"/>
                  <a:pt x="14900" y="16548"/>
                </a:cubicBezTo>
                <a:cubicBezTo>
                  <a:pt x="4202" y="19748"/>
                  <a:pt x="2483" y="18936"/>
                  <a:pt x="0" y="1941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-199825" y="2931350"/>
            <a:ext cx="5546529" cy="1891000"/>
          </a:xfrm>
          <a:custGeom>
            <a:avLst/>
            <a:gdLst/>
            <a:ahLst/>
            <a:cxnLst/>
            <a:rect l="l" t="t" r="r" b="b"/>
            <a:pathLst>
              <a:path w="199193" h="75640" extrusionOk="0">
                <a:moveTo>
                  <a:pt x="199193" y="43402"/>
                </a:moveTo>
                <a:cubicBezTo>
                  <a:pt x="189770" y="44509"/>
                  <a:pt x="161247" y="44710"/>
                  <a:pt x="142655" y="50045"/>
                </a:cubicBezTo>
                <a:cubicBezTo>
                  <a:pt x="124063" y="55381"/>
                  <a:pt x="100817" y="78137"/>
                  <a:pt x="87639" y="75415"/>
                </a:cubicBezTo>
                <a:cubicBezTo>
                  <a:pt x="74461" y="72693"/>
                  <a:pt x="73124" y="40025"/>
                  <a:pt x="63586" y="33711"/>
                </a:cubicBezTo>
                <a:cubicBezTo>
                  <a:pt x="54048" y="27397"/>
                  <a:pt x="41008" y="43152"/>
                  <a:pt x="30410" y="37533"/>
                </a:cubicBezTo>
                <a:cubicBezTo>
                  <a:pt x="19812" y="31915"/>
                  <a:pt x="5068" y="6256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91" name="Google Shape;191;p28"/>
          <p:cNvSpPr/>
          <p:nvPr/>
        </p:nvSpPr>
        <p:spPr>
          <a:xfrm>
            <a:off x="4995800" y="-26075"/>
            <a:ext cx="4761200" cy="1781400"/>
          </a:xfrm>
          <a:custGeom>
            <a:avLst/>
            <a:gdLst/>
            <a:ahLst/>
            <a:cxnLst/>
            <a:rect l="l" t="t" r="r" b="b"/>
            <a:pathLst>
              <a:path w="190448" h="71256" extrusionOk="0">
                <a:moveTo>
                  <a:pt x="0" y="0"/>
                </a:moveTo>
                <a:cubicBezTo>
                  <a:pt x="7704" y="4634"/>
                  <a:pt x="33537" y="16103"/>
                  <a:pt x="46222" y="27803"/>
                </a:cubicBezTo>
                <a:cubicBezTo>
                  <a:pt x="58907" y="39503"/>
                  <a:pt x="52072" y="65105"/>
                  <a:pt x="76110" y="70202"/>
                </a:cubicBezTo>
                <a:cubicBezTo>
                  <a:pt x="100148" y="75299"/>
                  <a:pt x="171392" y="60355"/>
                  <a:pt x="190448" y="5838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2873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980346">
            <a:off x="7275565" y="240817"/>
            <a:ext cx="2295413" cy="931494"/>
          </a:xfrm>
          <a:custGeom>
            <a:avLst/>
            <a:gdLst/>
            <a:ahLst/>
            <a:cxnLst/>
            <a:rect l="l" t="t" r="r" b="b"/>
            <a:pathLst>
              <a:path w="155696" h="41976" extrusionOk="0">
                <a:moveTo>
                  <a:pt x="0" y="0"/>
                </a:moveTo>
                <a:cubicBezTo>
                  <a:pt x="3186" y="3302"/>
                  <a:pt x="6140" y="15986"/>
                  <a:pt x="19115" y="19809"/>
                </a:cubicBezTo>
                <a:cubicBezTo>
                  <a:pt x="32090" y="23632"/>
                  <a:pt x="64236" y="19288"/>
                  <a:pt x="77848" y="22937"/>
                </a:cubicBezTo>
                <a:cubicBezTo>
                  <a:pt x="91460" y="26586"/>
                  <a:pt x="87810" y="39966"/>
                  <a:pt x="100785" y="41704"/>
                </a:cubicBezTo>
                <a:cubicBezTo>
                  <a:pt x="113760" y="43442"/>
                  <a:pt x="146544" y="34753"/>
                  <a:pt x="155696" y="3336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1" name="Google Shape;31;p6"/>
          <p:cNvSpPr/>
          <p:nvPr/>
        </p:nvSpPr>
        <p:spPr>
          <a:xfrm>
            <a:off x="8062449" y="3423200"/>
            <a:ext cx="1451364" cy="1833253"/>
          </a:xfrm>
          <a:custGeom>
            <a:avLst/>
            <a:gdLst/>
            <a:ahLst/>
            <a:cxnLst/>
            <a:rect l="l" t="t" r="r" b="b"/>
            <a:pathLst>
              <a:path w="101494" h="94182" extrusionOk="0">
                <a:moveTo>
                  <a:pt x="709" y="94182"/>
                </a:moveTo>
                <a:cubicBezTo>
                  <a:pt x="1115" y="91402"/>
                  <a:pt x="-2245" y="83120"/>
                  <a:pt x="3142" y="77501"/>
                </a:cubicBezTo>
                <a:cubicBezTo>
                  <a:pt x="8529" y="71883"/>
                  <a:pt x="26195" y="70665"/>
                  <a:pt x="33030" y="60471"/>
                </a:cubicBezTo>
                <a:cubicBezTo>
                  <a:pt x="39865" y="50277"/>
                  <a:pt x="32740" y="26414"/>
                  <a:pt x="44151" y="16335"/>
                </a:cubicBezTo>
                <a:cubicBezTo>
                  <a:pt x="55562" y="6257"/>
                  <a:pt x="91937" y="2723"/>
                  <a:pt x="10149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 rot="-314">
            <a:off x="1136650" y="1174650"/>
            <a:ext cx="32823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1616475" y="657550"/>
            <a:ext cx="4574700" cy="239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5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1136650" y="1784775"/>
            <a:ext cx="33378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1136650" y="757275"/>
            <a:ext cx="3337800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1728475" y="488725"/>
            <a:ext cx="5703900" cy="5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 rot="492">
            <a:off x="2476527" y="1107844"/>
            <a:ext cx="4191000" cy="22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5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3036025" y="3601850"/>
            <a:ext cx="3072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/>
          <p:nvPr/>
        </p:nvSpPr>
        <p:spPr>
          <a:xfrm>
            <a:off x="190800" y="1847975"/>
            <a:ext cx="1966800" cy="1871450"/>
          </a:xfrm>
          <a:custGeom>
            <a:avLst/>
            <a:gdLst/>
            <a:ahLst/>
            <a:cxnLst/>
            <a:rect l="l" t="t" r="r" b="b"/>
            <a:pathLst>
              <a:path w="78672" h="74858" extrusionOk="0">
                <a:moveTo>
                  <a:pt x="0" y="74858"/>
                </a:moveTo>
                <a:cubicBezTo>
                  <a:pt x="2702" y="71600"/>
                  <a:pt x="6834" y="60077"/>
                  <a:pt x="16211" y="55309"/>
                </a:cubicBezTo>
                <a:cubicBezTo>
                  <a:pt x="25588" y="50541"/>
                  <a:pt x="48395" y="54276"/>
                  <a:pt x="56262" y="46250"/>
                </a:cubicBezTo>
                <a:cubicBezTo>
                  <a:pt x="64129" y="38224"/>
                  <a:pt x="59679" y="14860"/>
                  <a:pt x="63414" y="7152"/>
                </a:cubicBezTo>
                <a:cubicBezTo>
                  <a:pt x="67149" y="-556"/>
                  <a:pt x="76129" y="1192"/>
                  <a:pt x="78672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0" name="Google Shape;50;p11"/>
          <p:cNvSpPr/>
          <p:nvPr/>
        </p:nvSpPr>
        <p:spPr>
          <a:xfrm>
            <a:off x="2652275" y="375"/>
            <a:ext cx="607925" cy="1084725"/>
          </a:xfrm>
          <a:custGeom>
            <a:avLst/>
            <a:gdLst/>
            <a:ahLst/>
            <a:cxnLst/>
            <a:rect l="l" t="t" r="r" b="b"/>
            <a:pathLst>
              <a:path w="24317" h="43389" extrusionOk="0">
                <a:moveTo>
                  <a:pt x="24317" y="43389"/>
                </a:moveTo>
                <a:cubicBezTo>
                  <a:pt x="23522" y="40131"/>
                  <a:pt x="23006" y="29443"/>
                  <a:pt x="19549" y="23840"/>
                </a:cubicBezTo>
                <a:cubicBezTo>
                  <a:pt x="16092" y="18238"/>
                  <a:pt x="6834" y="13747"/>
                  <a:pt x="3576" y="9774"/>
                </a:cubicBezTo>
                <a:cubicBezTo>
                  <a:pt x="318" y="5801"/>
                  <a:pt x="596" y="1629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51" name="Google Shape;51;p11"/>
          <p:cNvSpPr/>
          <p:nvPr/>
        </p:nvSpPr>
        <p:spPr>
          <a:xfrm>
            <a:off x="7015025" y="1704950"/>
            <a:ext cx="1966800" cy="1633025"/>
          </a:xfrm>
          <a:custGeom>
            <a:avLst/>
            <a:gdLst/>
            <a:ahLst/>
            <a:cxnLst/>
            <a:rect l="l" t="t" r="r" b="b"/>
            <a:pathLst>
              <a:path w="78672" h="65321" extrusionOk="0">
                <a:moveTo>
                  <a:pt x="0" y="0"/>
                </a:moveTo>
                <a:cubicBezTo>
                  <a:pt x="5602" y="1113"/>
                  <a:pt x="26065" y="715"/>
                  <a:pt x="33614" y="6675"/>
                </a:cubicBezTo>
                <a:cubicBezTo>
                  <a:pt x="41163" y="12635"/>
                  <a:pt x="40528" y="29005"/>
                  <a:pt x="45296" y="35760"/>
                </a:cubicBezTo>
                <a:cubicBezTo>
                  <a:pt x="50064" y="42515"/>
                  <a:pt x="58606" y="42793"/>
                  <a:pt x="62222" y="47203"/>
                </a:cubicBezTo>
                <a:cubicBezTo>
                  <a:pt x="65838" y="51613"/>
                  <a:pt x="64248" y="59202"/>
                  <a:pt x="66990" y="62222"/>
                </a:cubicBezTo>
                <a:cubicBezTo>
                  <a:pt x="69732" y="65242"/>
                  <a:pt x="76725" y="64805"/>
                  <a:pt x="78672" y="6532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rot="-5400000" flipH="1">
            <a:off x="2154750" y="-1799100"/>
            <a:ext cx="4834500" cy="8741700"/>
          </a:xfrm>
          <a:prstGeom prst="roundRect">
            <a:avLst>
              <a:gd name="adj" fmla="val 4838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 rot="1358">
            <a:off x="1328275" y="1752400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/>
          </p:nvPr>
        </p:nvSpPr>
        <p:spPr>
          <a:xfrm>
            <a:off x="2339250" y="1716025"/>
            <a:ext cx="16653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2234975" y="2537575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/>
          </p:nvPr>
        </p:nvSpPr>
        <p:spPr>
          <a:xfrm>
            <a:off x="1136650" y="540000"/>
            <a:ext cx="7287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4" hasCustomPrompt="1"/>
          </p:nvPr>
        </p:nvSpPr>
        <p:spPr>
          <a:xfrm rot="1358">
            <a:off x="5113850" y="1752400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/>
          </p:nvPr>
        </p:nvSpPr>
        <p:spPr>
          <a:xfrm>
            <a:off x="6191476" y="1585800"/>
            <a:ext cx="1577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6020550" y="2537575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 rot="1358">
            <a:off x="1328275" y="3341775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/>
          </p:nvPr>
        </p:nvSpPr>
        <p:spPr>
          <a:xfrm>
            <a:off x="2339250" y="3284450"/>
            <a:ext cx="16653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9"/>
          </p:nvPr>
        </p:nvSpPr>
        <p:spPr>
          <a:xfrm>
            <a:off x="2234975" y="4126950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 hasCustomPrompt="1"/>
          </p:nvPr>
        </p:nvSpPr>
        <p:spPr>
          <a:xfrm rot="1358">
            <a:off x="5113850" y="3341775"/>
            <a:ext cx="7596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 b="1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/>
          </p:nvPr>
        </p:nvSpPr>
        <p:spPr>
          <a:xfrm>
            <a:off x="6178328" y="3284450"/>
            <a:ext cx="15774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5"/>
          </p:nvPr>
        </p:nvSpPr>
        <p:spPr>
          <a:xfrm>
            <a:off x="6020550" y="4126950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/>
          <p:nvPr/>
        </p:nvSpPr>
        <p:spPr>
          <a:xfrm rot="-761220">
            <a:off x="243570" y="3024935"/>
            <a:ext cx="1238706" cy="2264026"/>
          </a:xfrm>
          <a:custGeom>
            <a:avLst/>
            <a:gdLst/>
            <a:ahLst/>
            <a:cxnLst/>
            <a:rect l="l" t="t" r="r" b="b"/>
            <a:pathLst>
              <a:path w="73329" h="134026" extrusionOk="0">
                <a:moveTo>
                  <a:pt x="0" y="0"/>
                </a:moveTo>
                <a:cubicBezTo>
                  <a:pt x="2317" y="2317"/>
                  <a:pt x="13322" y="5098"/>
                  <a:pt x="13901" y="13902"/>
                </a:cubicBezTo>
                <a:cubicBezTo>
                  <a:pt x="14480" y="22706"/>
                  <a:pt x="2201" y="41705"/>
                  <a:pt x="3475" y="52826"/>
                </a:cubicBezTo>
                <a:cubicBezTo>
                  <a:pt x="4749" y="63947"/>
                  <a:pt x="17724" y="70376"/>
                  <a:pt x="21547" y="80628"/>
                </a:cubicBezTo>
                <a:cubicBezTo>
                  <a:pt x="25370" y="90880"/>
                  <a:pt x="18940" y="105709"/>
                  <a:pt x="26412" y="114339"/>
                </a:cubicBezTo>
                <a:cubicBezTo>
                  <a:pt x="33884" y="122970"/>
                  <a:pt x="58560" y="129283"/>
                  <a:pt x="66379" y="132411"/>
                </a:cubicBezTo>
                <a:cubicBezTo>
                  <a:pt x="74199" y="135539"/>
                  <a:pt x="72171" y="132990"/>
                  <a:pt x="73329" y="13310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9" name="Google Shape;69;p13"/>
          <p:cNvSpPr/>
          <p:nvPr/>
        </p:nvSpPr>
        <p:spPr>
          <a:xfrm>
            <a:off x="5039250" y="43450"/>
            <a:ext cx="3927013" cy="1467400"/>
          </a:xfrm>
          <a:custGeom>
            <a:avLst/>
            <a:gdLst/>
            <a:ahLst/>
            <a:cxnLst/>
            <a:rect l="l" t="t" r="r" b="b"/>
            <a:pathLst>
              <a:path w="221209" h="58696" extrusionOk="0">
                <a:moveTo>
                  <a:pt x="0" y="0"/>
                </a:moveTo>
                <a:cubicBezTo>
                  <a:pt x="3881" y="6024"/>
                  <a:pt x="10541" y="30003"/>
                  <a:pt x="23284" y="36143"/>
                </a:cubicBezTo>
                <a:cubicBezTo>
                  <a:pt x="36027" y="42283"/>
                  <a:pt x="62787" y="34579"/>
                  <a:pt x="76457" y="36838"/>
                </a:cubicBezTo>
                <a:cubicBezTo>
                  <a:pt x="90127" y="39097"/>
                  <a:pt x="94239" y="50971"/>
                  <a:pt x="105302" y="49697"/>
                </a:cubicBezTo>
                <a:cubicBezTo>
                  <a:pt x="116365" y="48423"/>
                  <a:pt x="130093" y="35507"/>
                  <a:pt x="142836" y="29193"/>
                </a:cubicBezTo>
                <a:cubicBezTo>
                  <a:pt x="155579" y="22880"/>
                  <a:pt x="169307" y="7588"/>
                  <a:pt x="181760" y="11816"/>
                </a:cubicBezTo>
                <a:cubicBezTo>
                  <a:pt x="194213" y="16044"/>
                  <a:pt x="211127" y="46974"/>
                  <a:pt x="217556" y="54562"/>
                </a:cubicBezTo>
                <a:cubicBezTo>
                  <a:pt x="223985" y="62150"/>
                  <a:pt x="219873" y="56880"/>
                  <a:pt x="220336" y="5734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Kumbh Sans SemiBold"/>
              <a:buNone/>
              <a:defRPr sz="3100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3" r:id="rId11"/>
    <p:sldLayoutId id="2147483667" r:id="rId12"/>
    <p:sldLayoutId id="2147483669" r:id="rId13"/>
    <p:sldLayoutId id="2147483671" r:id="rId14"/>
    <p:sldLayoutId id="2147483673" r:id="rId15"/>
    <p:sldLayoutId id="214748367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>
          <p15:clr>
            <a:srgbClr val="EA4335"/>
          </p15:clr>
        </p15:guide>
        <p15:guide id="3" pos="5760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897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/>
          <p:nvPr/>
        </p:nvSpPr>
        <p:spPr>
          <a:xfrm>
            <a:off x="1268603" y="3004112"/>
            <a:ext cx="2231400" cy="629400"/>
          </a:xfrm>
          <a:prstGeom prst="roundRect">
            <a:avLst>
              <a:gd name="adj" fmla="val 29059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03" name="Google Shape;203;p32"/>
          <p:cNvSpPr txBox="1">
            <a:spLocks noGrp="1"/>
          </p:cNvSpPr>
          <p:nvPr>
            <p:ph type="subTitle" idx="1"/>
          </p:nvPr>
        </p:nvSpPr>
        <p:spPr>
          <a:xfrm rot="-531">
            <a:off x="1268538" y="2977152"/>
            <a:ext cx="2231400" cy="859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Kumbh Sans Medium" panose="020B0604020202020204" charset="0"/>
                <a:cs typeface="Kumbh Sans Medium" panose="020B0604020202020204" charset="0"/>
              </a:rPr>
              <a:t>START</a:t>
            </a:r>
            <a:r>
              <a:rPr lang="en-US" sz="3200" dirty="0">
                <a:latin typeface="Kumbh Sans Medium" panose="020B0604020202020204" charset="0"/>
                <a:cs typeface="Kumbh Sans Medium" panose="020B0604020202020204" charset="0"/>
              </a:rPr>
              <a:t> </a:t>
            </a:r>
            <a:endParaRPr sz="3200"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04" name="Google Shape;204;p32"/>
          <p:cNvSpPr txBox="1">
            <a:spLocks noGrp="1"/>
          </p:cNvSpPr>
          <p:nvPr>
            <p:ph type="ctrTitle"/>
          </p:nvPr>
        </p:nvSpPr>
        <p:spPr>
          <a:xfrm>
            <a:off x="1072916" y="538950"/>
            <a:ext cx="6301757" cy="17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1100"/>
            </a:pPr>
            <a:r>
              <a:rPr lang="he-IL" sz="6600" dirty="0">
                <a:latin typeface="Kumbh Sans Medium" panose="020B0604020202020204" charset="0"/>
              </a:rPr>
              <a:t>מערכת לניהול חניון </a:t>
            </a:r>
            <a:r>
              <a:rPr lang="he-IL" sz="6600" dirty="0" err="1">
                <a:latin typeface="Kumbh Sans Medium" panose="020B0604020202020204" charset="0"/>
              </a:rPr>
              <a:t>חכ</a:t>
            </a:r>
            <a:r>
              <a:rPr lang="en-US" sz="6600" dirty="0">
                <a:latin typeface="Kumbh Sans Medium" panose="020B0604020202020204" charset="0"/>
                <a:cs typeface="Kumbh Sans Medium" panose="020B0604020202020204" charset="0"/>
              </a:rPr>
              <a:t>ם</a:t>
            </a:r>
            <a:endParaRPr sz="6600" dirty="0">
              <a:solidFill>
                <a:schemeClr val="dk1"/>
              </a:solidFill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-73175" y="3738750"/>
            <a:ext cx="4042645" cy="969828"/>
          </a:xfrm>
          <a:custGeom>
            <a:avLst/>
            <a:gdLst/>
            <a:ahLst/>
            <a:cxnLst/>
            <a:rect l="l" t="t" r="r" b="b"/>
            <a:pathLst>
              <a:path w="192278" h="62499" extrusionOk="0">
                <a:moveTo>
                  <a:pt x="0" y="40973"/>
                </a:moveTo>
                <a:cubicBezTo>
                  <a:pt x="13773" y="50612"/>
                  <a:pt x="30583" y="55370"/>
                  <a:pt x="46826" y="59703"/>
                </a:cubicBezTo>
                <a:cubicBezTo>
                  <a:pt x="58897" y="62923"/>
                  <a:pt x="73210" y="64311"/>
                  <a:pt x="84286" y="58532"/>
                </a:cubicBezTo>
                <a:cubicBezTo>
                  <a:pt x="101182" y="49716"/>
                  <a:pt x="103502" y="25564"/>
                  <a:pt x="114430" y="9951"/>
                </a:cubicBezTo>
                <a:cubicBezTo>
                  <a:pt x="116846" y="6499"/>
                  <a:pt x="118921" y="1917"/>
                  <a:pt x="122918" y="585"/>
                </a:cubicBezTo>
                <a:cubicBezTo>
                  <a:pt x="135098" y="-3475"/>
                  <a:pt x="143911" y="15398"/>
                  <a:pt x="153940" y="23413"/>
                </a:cubicBezTo>
                <a:cubicBezTo>
                  <a:pt x="164273" y="31671"/>
                  <a:pt x="179230" y="35829"/>
                  <a:pt x="192278" y="3365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3969549" y="2976980"/>
            <a:ext cx="4420800" cy="17316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207" name="Google Shape;207;p32"/>
          <p:cNvGrpSpPr/>
          <p:nvPr/>
        </p:nvGrpSpPr>
        <p:grpSpPr>
          <a:xfrm>
            <a:off x="4127428" y="2831428"/>
            <a:ext cx="4105039" cy="1693281"/>
            <a:chOff x="6789025" y="1155863"/>
            <a:chExt cx="961300" cy="396525"/>
          </a:xfrm>
        </p:grpSpPr>
        <p:sp>
          <p:nvSpPr>
            <p:cNvPr id="208" name="Google Shape;208;p32"/>
            <p:cNvSpPr/>
            <p:nvPr/>
          </p:nvSpPr>
          <p:spPr>
            <a:xfrm>
              <a:off x="7125150" y="1357263"/>
              <a:ext cx="246725" cy="117600"/>
            </a:xfrm>
            <a:custGeom>
              <a:avLst/>
              <a:gdLst/>
              <a:ahLst/>
              <a:cxnLst/>
              <a:rect l="l" t="t" r="r" b="b"/>
              <a:pathLst>
                <a:path w="9869" h="4704" extrusionOk="0">
                  <a:moveTo>
                    <a:pt x="4694" y="0"/>
                  </a:moveTo>
                  <a:cubicBezTo>
                    <a:pt x="3738" y="0"/>
                    <a:pt x="2951" y="734"/>
                    <a:pt x="2831" y="1685"/>
                  </a:cubicBezTo>
                  <a:cubicBezTo>
                    <a:pt x="2816" y="1685"/>
                    <a:pt x="2801" y="1682"/>
                    <a:pt x="2786" y="1682"/>
                  </a:cubicBezTo>
                  <a:cubicBezTo>
                    <a:pt x="1610" y="1682"/>
                    <a:pt x="657" y="2663"/>
                    <a:pt x="657" y="3874"/>
                  </a:cubicBezTo>
                  <a:cubicBezTo>
                    <a:pt x="657" y="3952"/>
                    <a:pt x="661" y="4028"/>
                    <a:pt x="669" y="4103"/>
                  </a:cubicBezTo>
                  <a:cubicBezTo>
                    <a:pt x="356" y="4169"/>
                    <a:pt x="104" y="4400"/>
                    <a:pt x="1" y="4703"/>
                  </a:cubicBezTo>
                  <a:lnTo>
                    <a:pt x="9786" y="4703"/>
                  </a:lnTo>
                  <a:cubicBezTo>
                    <a:pt x="9840" y="4528"/>
                    <a:pt x="9868" y="4341"/>
                    <a:pt x="9868" y="4148"/>
                  </a:cubicBezTo>
                  <a:cubicBezTo>
                    <a:pt x="9868" y="3217"/>
                    <a:pt x="9206" y="2444"/>
                    <a:pt x="8339" y="2298"/>
                  </a:cubicBezTo>
                  <a:cubicBezTo>
                    <a:pt x="8339" y="2289"/>
                    <a:pt x="8340" y="2279"/>
                    <a:pt x="8340" y="2271"/>
                  </a:cubicBezTo>
                  <a:cubicBezTo>
                    <a:pt x="8340" y="1668"/>
                    <a:pt x="7866" y="1178"/>
                    <a:pt x="7280" y="1178"/>
                  </a:cubicBezTo>
                  <a:cubicBezTo>
                    <a:pt x="6985" y="1178"/>
                    <a:pt x="6719" y="1302"/>
                    <a:pt x="6525" y="1501"/>
                  </a:cubicBezTo>
                  <a:cubicBezTo>
                    <a:pt x="6334" y="641"/>
                    <a:pt x="5587" y="0"/>
                    <a:pt x="4694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6964650" y="1320188"/>
              <a:ext cx="324625" cy="154775"/>
            </a:xfrm>
            <a:custGeom>
              <a:avLst/>
              <a:gdLst/>
              <a:ahLst/>
              <a:cxnLst/>
              <a:rect l="l" t="t" r="r" b="b"/>
              <a:pathLst>
                <a:path w="12985" h="6191" extrusionOk="0">
                  <a:moveTo>
                    <a:pt x="6178" y="1"/>
                  </a:moveTo>
                  <a:cubicBezTo>
                    <a:pt x="4919" y="1"/>
                    <a:pt x="3884" y="966"/>
                    <a:pt x="3726" y="2217"/>
                  </a:cubicBezTo>
                  <a:cubicBezTo>
                    <a:pt x="3705" y="2216"/>
                    <a:pt x="3686" y="2214"/>
                    <a:pt x="3666" y="2214"/>
                  </a:cubicBezTo>
                  <a:cubicBezTo>
                    <a:pt x="2119" y="2214"/>
                    <a:pt x="865" y="3505"/>
                    <a:pt x="865" y="5098"/>
                  </a:cubicBezTo>
                  <a:cubicBezTo>
                    <a:pt x="865" y="5200"/>
                    <a:pt x="871" y="5301"/>
                    <a:pt x="881" y="5400"/>
                  </a:cubicBezTo>
                  <a:cubicBezTo>
                    <a:pt x="470" y="5487"/>
                    <a:pt x="138" y="5791"/>
                    <a:pt x="1" y="6191"/>
                  </a:cubicBezTo>
                  <a:lnTo>
                    <a:pt x="12877" y="6191"/>
                  </a:lnTo>
                  <a:cubicBezTo>
                    <a:pt x="12945" y="5959"/>
                    <a:pt x="12984" y="5714"/>
                    <a:pt x="12984" y="5458"/>
                  </a:cubicBezTo>
                  <a:cubicBezTo>
                    <a:pt x="12985" y="4229"/>
                    <a:pt x="12114" y="3213"/>
                    <a:pt x="10973" y="3021"/>
                  </a:cubicBezTo>
                  <a:cubicBezTo>
                    <a:pt x="10974" y="3010"/>
                    <a:pt x="10974" y="2998"/>
                    <a:pt x="10974" y="2987"/>
                  </a:cubicBezTo>
                  <a:cubicBezTo>
                    <a:pt x="10974" y="2192"/>
                    <a:pt x="10350" y="1549"/>
                    <a:pt x="9579" y="1549"/>
                  </a:cubicBezTo>
                  <a:cubicBezTo>
                    <a:pt x="9191" y="1549"/>
                    <a:pt x="8840" y="1713"/>
                    <a:pt x="8588" y="1974"/>
                  </a:cubicBezTo>
                  <a:cubicBezTo>
                    <a:pt x="8335" y="844"/>
                    <a:pt x="7353" y="1"/>
                    <a:pt x="6178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7489075" y="1362288"/>
              <a:ext cx="246700" cy="117625"/>
            </a:xfrm>
            <a:custGeom>
              <a:avLst/>
              <a:gdLst/>
              <a:ahLst/>
              <a:cxnLst/>
              <a:rect l="l" t="t" r="r" b="b"/>
              <a:pathLst>
                <a:path w="9868" h="4705" extrusionOk="0">
                  <a:moveTo>
                    <a:pt x="4694" y="1"/>
                  </a:moveTo>
                  <a:cubicBezTo>
                    <a:pt x="3738" y="1"/>
                    <a:pt x="2951" y="736"/>
                    <a:pt x="2831" y="1685"/>
                  </a:cubicBezTo>
                  <a:cubicBezTo>
                    <a:pt x="2816" y="1685"/>
                    <a:pt x="2801" y="1683"/>
                    <a:pt x="2785" y="1683"/>
                  </a:cubicBezTo>
                  <a:cubicBezTo>
                    <a:pt x="1610" y="1683"/>
                    <a:pt x="657" y="2664"/>
                    <a:pt x="657" y="3875"/>
                  </a:cubicBezTo>
                  <a:cubicBezTo>
                    <a:pt x="657" y="3953"/>
                    <a:pt x="661" y="4030"/>
                    <a:pt x="669" y="4104"/>
                  </a:cubicBezTo>
                  <a:cubicBezTo>
                    <a:pt x="356" y="4171"/>
                    <a:pt x="104" y="4401"/>
                    <a:pt x="1" y="4705"/>
                  </a:cubicBezTo>
                  <a:lnTo>
                    <a:pt x="9786" y="4705"/>
                  </a:lnTo>
                  <a:cubicBezTo>
                    <a:pt x="9840" y="4528"/>
                    <a:pt x="9868" y="4342"/>
                    <a:pt x="9868" y="4148"/>
                  </a:cubicBezTo>
                  <a:cubicBezTo>
                    <a:pt x="9868" y="3217"/>
                    <a:pt x="9205" y="2444"/>
                    <a:pt x="8339" y="2298"/>
                  </a:cubicBezTo>
                  <a:cubicBezTo>
                    <a:pt x="8339" y="2289"/>
                    <a:pt x="8340" y="2279"/>
                    <a:pt x="8340" y="2272"/>
                  </a:cubicBezTo>
                  <a:cubicBezTo>
                    <a:pt x="8340" y="1668"/>
                    <a:pt x="7866" y="1179"/>
                    <a:pt x="7280" y="1179"/>
                  </a:cubicBezTo>
                  <a:cubicBezTo>
                    <a:pt x="6985" y="1179"/>
                    <a:pt x="6719" y="1304"/>
                    <a:pt x="6525" y="1502"/>
                  </a:cubicBezTo>
                  <a:cubicBezTo>
                    <a:pt x="6333" y="642"/>
                    <a:pt x="5587" y="1"/>
                    <a:pt x="4694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7328575" y="1325188"/>
              <a:ext cx="324625" cy="154775"/>
            </a:xfrm>
            <a:custGeom>
              <a:avLst/>
              <a:gdLst/>
              <a:ahLst/>
              <a:cxnLst/>
              <a:rect l="l" t="t" r="r" b="b"/>
              <a:pathLst>
                <a:path w="12985" h="6191" extrusionOk="0">
                  <a:moveTo>
                    <a:pt x="6178" y="1"/>
                  </a:moveTo>
                  <a:cubicBezTo>
                    <a:pt x="4919" y="1"/>
                    <a:pt x="3883" y="968"/>
                    <a:pt x="3726" y="2219"/>
                  </a:cubicBezTo>
                  <a:cubicBezTo>
                    <a:pt x="3705" y="2218"/>
                    <a:pt x="3685" y="2214"/>
                    <a:pt x="3666" y="2214"/>
                  </a:cubicBezTo>
                  <a:cubicBezTo>
                    <a:pt x="2119" y="2214"/>
                    <a:pt x="865" y="3505"/>
                    <a:pt x="865" y="5099"/>
                  </a:cubicBezTo>
                  <a:cubicBezTo>
                    <a:pt x="865" y="5199"/>
                    <a:pt x="870" y="5302"/>
                    <a:pt x="881" y="5401"/>
                  </a:cubicBezTo>
                  <a:cubicBezTo>
                    <a:pt x="470" y="5486"/>
                    <a:pt x="137" y="5790"/>
                    <a:pt x="1" y="6191"/>
                  </a:cubicBezTo>
                  <a:lnTo>
                    <a:pt x="12877" y="6191"/>
                  </a:lnTo>
                  <a:cubicBezTo>
                    <a:pt x="12945" y="5960"/>
                    <a:pt x="12984" y="5714"/>
                    <a:pt x="12984" y="5459"/>
                  </a:cubicBezTo>
                  <a:cubicBezTo>
                    <a:pt x="12985" y="4230"/>
                    <a:pt x="12114" y="3214"/>
                    <a:pt x="10973" y="3022"/>
                  </a:cubicBezTo>
                  <a:cubicBezTo>
                    <a:pt x="10974" y="3011"/>
                    <a:pt x="10974" y="2999"/>
                    <a:pt x="10974" y="2987"/>
                  </a:cubicBezTo>
                  <a:cubicBezTo>
                    <a:pt x="10974" y="2193"/>
                    <a:pt x="10350" y="1550"/>
                    <a:pt x="9579" y="1550"/>
                  </a:cubicBezTo>
                  <a:cubicBezTo>
                    <a:pt x="9191" y="1550"/>
                    <a:pt x="8839" y="1714"/>
                    <a:pt x="8588" y="1975"/>
                  </a:cubicBezTo>
                  <a:cubicBezTo>
                    <a:pt x="8335" y="845"/>
                    <a:pt x="7354" y="1"/>
                    <a:pt x="6178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6850050" y="1374563"/>
              <a:ext cx="210450" cy="100325"/>
            </a:xfrm>
            <a:custGeom>
              <a:avLst/>
              <a:gdLst/>
              <a:ahLst/>
              <a:cxnLst/>
              <a:rect l="l" t="t" r="r" b="b"/>
              <a:pathLst>
                <a:path w="8418" h="4013" extrusionOk="0">
                  <a:moveTo>
                    <a:pt x="4006" y="1"/>
                  </a:moveTo>
                  <a:cubicBezTo>
                    <a:pt x="3190" y="1"/>
                    <a:pt x="2519" y="627"/>
                    <a:pt x="2416" y="1439"/>
                  </a:cubicBezTo>
                  <a:cubicBezTo>
                    <a:pt x="2402" y="1439"/>
                    <a:pt x="2390" y="1436"/>
                    <a:pt x="2376" y="1436"/>
                  </a:cubicBezTo>
                  <a:cubicBezTo>
                    <a:pt x="1374" y="1436"/>
                    <a:pt x="561" y="2274"/>
                    <a:pt x="561" y="3305"/>
                  </a:cubicBezTo>
                  <a:cubicBezTo>
                    <a:pt x="561" y="3371"/>
                    <a:pt x="565" y="3437"/>
                    <a:pt x="571" y="3500"/>
                  </a:cubicBezTo>
                  <a:cubicBezTo>
                    <a:pt x="306" y="3556"/>
                    <a:pt x="89" y="3754"/>
                    <a:pt x="1" y="4012"/>
                  </a:cubicBezTo>
                  <a:lnTo>
                    <a:pt x="8347" y="4012"/>
                  </a:lnTo>
                  <a:cubicBezTo>
                    <a:pt x="8393" y="3863"/>
                    <a:pt x="8417" y="3702"/>
                    <a:pt x="8417" y="3539"/>
                  </a:cubicBezTo>
                  <a:cubicBezTo>
                    <a:pt x="8418" y="2743"/>
                    <a:pt x="7854" y="2085"/>
                    <a:pt x="7113" y="1961"/>
                  </a:cubicBezTo>
                  <a:cubicBezTo>
                    <a:pt x="7113" y="1953"/>
                    <a:pt x="7115" y="1945"/>
                    <a:pt x="7115" y="1938"/>
                  </a:cubicBezTo>
                  <a:cubicBezTo>
                    <a:pt x="7115" y="1423"/>
                    <a:pt x="6710" y="1006"/>
                    <a:pt x="6210" y="1006"/>
                  </a:cubicBezTo>
                  <a:cubicBezTo>
                    <a:pt x="5958" y="1006"/>
                    <a:pt x="5732" y="1110"/>
                    <a:pt x="5568" y="1281"/>
                  </a:cubicBezTo>
                  <a:cubicBezTo>
                    <a:pt x="5403" y="548"/>
                    <a:pt x="4766" y="1"/>
                    <a:pt x="4006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6821625" y="1394638"/>
              <a:ext cx="168425" cy="80275"/>
            </a:xfrm>
            <a:custGeom>
              <a:avLst/>
              <a:gdLst/>
              <a:ahLst/>
              <a:cxnLst/>
              <a:rect l="l" t="t" r="r" b="b"/>
              <a:pathLst>
                <a:path w="6737" h="3211" extrusionOk="0">
                  <a:moveTo>
                    <a:pt x="3205" y="0"/>
                  </a:moveTo>
                  <a:cubicBezTo>
                    <a:pt x="2552" y="0"/>
                    <a:pt x="2014" y="502"/>
                    <a:pt x="1932" y="1151"/>
                  </a:cubicBezTo>
                  <a:cubicBezTo>
                    <a:pt x="1922" y="1151"/>
                    <a:pt x="1911" y="1149"/>
                    <a:pt x="1901" y="1149"/>
                  </a:cubicBezTo>
                  <a:cubicBezTo>
                    <a:pt x="1097" y="1149"/>
                    <a:pt x="448" y="1819"/>
                    <a:pt x="448" y="2644"/>
                  </a:cubicBezTo>
                  <a:cubicBezTo>
                    <a:pt x="448" y="2697"/>
                    <a:pt x="452" y="2749"/>
                    <a:pt x="457" y="2801"/>
                  </a:cubicBezTo>
                  <a:cubicBezTo>
                    <a:pt x="242" y="2846"/>
                    <a:pt x="70" y="3003"/>
                    <a:pt x="1" y="3210"/>
                  </a:cubicBezTo>
                  <a:lnTo>
                    <a:pt x="6681" y="3210"/>
                  </a:lnTo>
                  <a:cubicBezTo>
                    <a:pt x="6717" y="3091"/>
                    <a:pt x="6737" y="2964"/>
                    <a:pt x="6737" y="2831"/>
                  </a:cubicBezTo>
                  <a:cubicBezTo>
                    <a:pt x="6737" y="2193"/>
                    <a:pt x="6286" y="1668"/>
                    <a:pt x="5694" y="1567"/>
                  </a:cubicBezTo>
                  <a:cubicBezTo>
                    <a:pt x="5694" y="1561"/>
                    <a:pt x="5695" y="1556"/>
                    <a:pt x="5695" y="1549"/>
                  </a:cubicBezTo>
                  <a:cubicBezTo>
                    <a:pt x="5695" y="1137"/>
                    <a:pt x="5371" y="804"/>
                    <a:pt x="4970" y="804"/>
                  </a:cubicBezTo>
                  <a:cubicBezTo>
                    <a:pt x="4770" y="804"/>
                    <a:pt x="4588" y="888"/>
                    <a:pt x="4456" y="1025"/>
                  </a:cubicBezTo>
                  <a:cubicBezTo>
                    <a:pt x="4325" y="439"/>
                    <a:pt x="3816" y="0"/>
                    <a:pt x="3205" y="0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4" name="Google Shape;214;p32"/>
            <p:cNvSpPr/>
            <p:nvPr/>
          </p:nvSpPr>
          <p:spPr>
            <a:xfrm>
              <a:off x="6789025" y="1469113"/>
              <a:ext cx="961300" cy="22200"/>
            </a:xfrm>
            <a:custGeom>
              <a:avLst/>
              <a:gdLst/>
              <a:ahLst/>
              <a:cxnLst/>
              <a:rect l="l" t="t" r="r" b="b"/>
              <a:pathLst>
                <a:path w="38452" h="888" extrusionOk="0">
                  <a:moveTo>
                    <a:pt x="0" y="0"/>
                  </a:moveTo>
                  <a:lnTo>
                    <a:pt x="0" y="888"/>
                  </a:lnTo>
                  <a:lnTo>
                    <a:pt x="38452" y="888"/>
                  </a:lnTo>
                  <a:lnTo>
                    <a:pt x="38452" y="0"/>
                  </a:ln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7203325" y="1304988"/>
              <a:ext cx="352475" cy="99925"/>
            </a:xfrm>
            <a:custGeom>
              <a:avLst/>
              <a:gdLst/>
              <a:ahLst/>
              <a:cxnLst/>
              <a:rect l="l" t="t" r="r" b="b"/>
              <a:pathLst>
                <a:path w="14099" h="3997" extrusionOk="0">
                  <a:moveTo>
                    <a:pt x="4959" y="1"/>
                  </a:moveTo>
                  <a:cubicBezTo>
                    <a:pt x="4797" y="1"/>
                    <a:pt x="4637" y="2"/>
                    <a:pt x="4480" y="4"/>
                  </a:cubicBezTo>
                  <a:cubicBezTo>
                    <a:pt x="3481" y="19"/>
                    <a:pt x="3812" y="459"/>
                    <a:pt x="3038" y="1145"/>
                  </a:cubicBezTo>
                  <a:cubicBezTo>
                    <a:pt x="1977" y="2082"/>
                    <a:pt x="1" y="3996"/>
                    <a:pt x="1" y="3996"/>
                  </a:cubicBezTo>
                  <a:lnTo>
                    <a:pt x="14098" y="3849"/>
                  </a:lnTo>
                  <a:cubicBezTo>
                    <a:pt x="14098" y="3849"/>
                    <a:pt x="11688" y="440"/>
                    <a:pt x="9814" y="241"/>
                  </a:cubicBezTo>
                  <a:cubicBezTo>
                    <a:pt x="8805" y="132"/>
                    <a:pt x="6766" y="1"/>
                    <a:pt x="4959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7424900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0" y="726"/>
                    <a:pt x="0" y="1619"/>
                  </a:cubicBezTo>
                  <a:cubicBezTo>
                    <a:pt x="0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7418075" y="1456863"/>
              <a:ext cx="74075" cy="80975"/>
            </a:xfrm>
            <a:custGeom>
              <a:avLst/>
              <a:gdLst/>
              <a:ahLst/>
              <a:cxnLst/>
              <a:rect l="l" t="t" r="r" b="b"/>
              <a:pathLst>
                <a:path w="2963" h="3239" extrusionOk="0">
                  <a:moveTo>
                    <a:pt x="1482" y="1"/>
                  </a:moveTo>
                  <a:cubicBezTo>
                    <a:pt x="663" y="1"/>
                    <a:pt x="1" y="726"/>
                    <a:pt x="1" y="1619"/>
                  </a:cubicBezTo>
                  <a:cubicBezTo>
                    <a:pt x="1" y="2514"/>
                    <a:pt x="663" y="3239"/>
                    <a:pt x="1482" y="3239"/>
                  </a:cubicBezTo>
                  <a:cubicBezTo>
                    <a:pt x="2300" y="3239"/>
                    <a:pt x="2963" y="2514"/>
                    <a:pt x="2963" y="1619"/>
                  </a:cubicBezTo>
                  <a:cubicBezTo>
                    <a:pt x="2963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7440475" y="1479938"/>
              <a:ext cx="29325" cy="32000"/>
            </a:xfrm>
            <a:custGeom>
              <a:avLst/>
              <a:gdLst/>
              <a:ahLst/>
              <a:cxnLst/>
              <a:rect l="l" t="t" r="r" b="b"/>
              <a:pathLst>
                <a:path w="1173" h="1280" extrusionOk="0">
                  <a:moveTo>
                    <a:pt x="586" y="1"/>
                  </a:moveTo>
                  <a:cubicBezTo>
                    <a:pt x="262" y="1"/>
                    <a:pt x="1" y="287"/>
                    <a:pt x="1" y="640"/>
                  </a:cubicBezTo>
                  <a:cubicBezTo>
                    <a:pt x="1" y="993"/>
                    <a:pt x="262" y="1279"/>
                    <a:pt x="586" y="1279"/>
                  </a:cubicBezTo>
                  <a:cubicBezTo>
                    <a:pt x="910" y="1279"/>
                    <a:pt x="1172" y="993"/>
                    <a:pt x="1172" y="640"/>
                  </a:cubicBezTo>
                  <a:cubicBezTo>
                    <a:pt x="1172" y="287"/>
                    <a:pt x="910" y="1"/>
                    <a:pt x="586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7148400" y="1456863"/>
              <a:ext cx="74075" cy="80975"/>
            </a:xfrm>
            <a:custGeom>
              <a:avLst/>
              <a:gdLst/>
              <a:ahLst/>
              <a:cxnLst/>
              <a:rect l="l" t="t" r="r" b="b"/>
              <a:pathLst>
                <a:path w="2963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3" y="2514"/>
                    <a:pt x="2963" y="1619"/>
                  </a:cubicBezTo>
                  <a:cubicBezTo>
                    <a:pt x="2963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7141525" y="1456863"/>
              <a:ext cx="74125" cy="80975"/>
            </a:xfrm>
            <a:custGeom>
              <a:avLst/>
              <a:gdLst/>
              <a:ahLst/>
              <a:cxnLst/>
              <a:rect l="l" t="t" r="r" b="b"/>
              <a:pathLst>
                <a:path w="2965" h="3239" extrusionOk="0">
                  <a:moveTo>
                    <a:pt x="1483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3" y="3239"/>
                  </a:cubicBezTo>
                  <a:cubicBezTo>
                    <a:pt x="2301" y="3239"/>
                    <a:pt x="2964" y="2514"/>
                    <a:pt x="2964" y="1619"/>
                  </a:cubicBezTo>
                  <a:cubicBezTo>
                    <a:pt x="2964" y="726"/>
                    <a:pt x="2301" y="1"/>
                    <a:pt x="1483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7163675" y="1483088"/>
              <a:ext cx="29825" cy="32550"/>
            </a:xfrm>
            <a:custGeom>
              <a:avLst/>
              <a:gdLst/>
              <a:ahLst/>
              <a:cxnLst/>
              <a:rect l="l" t="t" r="r" b="b"/>
              <a:pathLst>
                <a:path w="1193" h="1302" extrusionOk="0">
                  <a:moveTo>
                    <a:pt x="597" y="0"/>
                  </a:moveTo>
                  <a:cubicBezTo>
                    <a:pt x="267" y="0"/>
                    <a:pt x="0" y="291"/>
                    <a:pt x="0" y="651"/>
                  </a:cubicBezTo>
                  <a:cubicBezTo>
                    <a:pt x="0" y="1011"/>
                    <a:pt x="267" y="1301"/>
                    <a:pt x="597" y="1301"/>
                  </a:cubicBezTo>
                  <a:cubicBezTo>
                    <a:pt x="925" y="1301"/>
                    <a:pt x="1193" y="1011"/>
                    <a:pt x="1193" y="651"/>
                  </a:cubicBezTo>
                  <a:cubicBezTo>
                    <a:pt x="1193" y="291"/>
                    <a:pt x="925" y="0"/>
                    <a:pt x="597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7084675" y="1396013"/>
              <a:ext cx="534375" cy="108150"/>
            </a:xfrm>
            <a:custGeom>
              <a:avLst/>
              <a:gdLst/>
              <a:ahLst/>
              <a:cxnLst/>
              <a:rect l="l" t="t" r="r" b="b"/>
              <a:pathLst>
                <a:path w="21375" h="4326" extrusionOk="0">
                  <a:moveTo>
                    <a:pt x="19752" y="0"/>
                  </a:moveTo>
                  <a:cubicBezTo>
                    <a:pt x="19743" y="0"/>
                    <a:pt x="19735" y="0"/>
                    <a:pt x="19726" y="0"/>
                  </a:cubicBezTo>
                  <a:cubicBezTo>
                    <a:pt x="17675" y="47"/>
                    <a:pt x="5892" y="320"/>
                    <a:pt x="3569" y="500"/>
                  </a:cubicBezTo>
                  <a:cubicBezTo>
                    <a:pt x="0" y="776"/>
                    <a:pt x="796" y="4325"/>
                    <a:pt x="796" y="4325"/>
                  </a:cubicBezTo>
                  <a:lnTo>
                    <a:pt x="2639" y="4325"/>
                  </a:lnTo>
                  <a:lnTo>
                    <a:pt x="21170" y="3886"/>
                  </a:lnTo>
                  <a:cubicBezTo>
                    <a:pt x="21374" y="2413"/>
                    <a:pt x="21138" y="1156"/>
                    <a:pt x="20912" y="661"/>
                  </a:cubicBezTo>
                  <a:cubicBezTo>
                    <a:pt x="20723" y="245"/>
                    <a:pt x="20188" y="0"/>
                    <a:pt x="19752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7094050" y="1304088"/>
              <a:ext cx="352500" cy="100850"/>
            </a:xfrm>
            <a:custGeom>
              <a:avLst/>
              <a:gdLst/>
              <a:ahLst/>
              <a:cxnLst/>
              <a:rect l="l" t="t" r="r" b="b"/>
              <a:pathLst>
                <a:path w="14100" h="4034" extrusionOk="0">
                  <a:moveTo>
                    <a:pt x="7677" y="0"/>
                  </a:moveTo>
                  <a:cubicBezTo>
                    <a:pt x="6934" y="0"/>
                    <a:pt x="6185" y="24"/>
                    <a:pt x="5576" y="54"/>
                  </a:cubicBezTo>
                  <a:cubicBezTo>
                    <a:pt x="4580" y="101"/>
                    <a:pt x="3812" y="496"/>
                    <a:pt x="3036" y="1182"/>
                  </a:cubicBezTo>
                  <a:cubicBezTo>
                    <a:pt x="1977" y="2119"/>
                    <a:pt x="0" y="4033"/>
                    <a:pt x="0" y="4033"/>
                  </a:cubicBezTo>
                  <a:lnTo>
                    <a:pt x="14099" y="3885"/>
                  </a:lnTo>
                  <a:cubicBezTo>
                    <a:pt x="14099" y="3885"/>
                    <a:pt x="12019" y="494"/>
                    <a:pt x="10163" y="153"/>
                  </a:cubicBezTo>
                  <a:cubicBezTo>
                    <a:pt x="9544" y="39"/>
                    <a:pt x="8616" y="0"/>
                    <a:pt x="7677" y="0"/>
                  </a:cubicBezTo>
                  <a:close/>
                </a:path>
              </a:pathLst>
            </a:custGeom>
            <a:solidFill>
              <a:srgbClr val="FF5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6958700" y="1396338"/>
              <a:ext cx="557650" cy="107825"/>
            </a:xfrm>
            <a:custGeom>
              <a:avLst/>
              <a:gdLst/>
              <a:ahLst/>
              <a:cxnLst/>
              <a:rect l="l" t="t" r="r" b="b"/>
              <a:pathLst>
                <a:path w="22306" h="4313" extrusionOk="0">
                  <a:moveTo>
                    <a:pt x="19893" y="1"/>
                  </a:moveTo>
                  <a:cubicBezTo>
                    <a:pt x="19889" y="1"/>
                    <a:pt x="19885" y="1"/>
                    <a:pt x="19881" y="1"/>
                  </a:cubicBezTo>
                  <a:cubicBezTo>
                    <a:pt x="16470" y="64"/>
                    <a:pt x="5888" y="236"/>
                    <a:pt x="3690" y="400"/>
                  </a:cubicBezTo>
                  <a:cubicBezTo>
                    <a:pt x="0" y="678"/>
                    <a:pt x="1061" y="4312"/>
                    <a:pt x="1061" y="4312"/>
                  </a:cubicBezTo>
                  <a:lnTo>
                    <a:pt x="22094" y="4164"/>
                  </a:lnTo>
                  <a:cubicBezTo>
                    <a:pt x="22305" y="2690"/>
                    <a:pt x="22239" y="1648"/>
                    <a:pt x="22015" y="1150"/>
                  </a:cubicBezTo>
                  <a:cubicBezTo>
                    <a:pt x="21617" y="266"/>
                    <a:pt x="20232" y="1"/>
                    <a:pt x="19893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7269750" y="1323388"/>
              <a:ext cx="3750" cy="178150"/>
            </a:xfrm>
            <a:custGeom>
              <a:avLst/>
              <a:gdLst/>
              <a:ahLst/>
              <a:cxnLst/>
              <a:rect l="l" t="t" r="r" b="b"/>
              <a:pathLst>
                <a:path w="150" h="7126" extrusionOk="0">
                  <a:moveTo>
                    <a:pt x="73" y="0"/>
                  </a:moveTo>
                  <a:lnTo>
                    <a:pt x="0" y="1"/>
                  </a:lnTo>
                  <a:lnTo>
                    <a:pt x="77" y="7125"/>
                  </a:lnTo>
                  <a:lnTo>
                    <a:pt x="149" y="712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7221525" y="1416513"/>
              <a:ext cx="42450" cy="5825"/>
            </a:xfrm>
            <a:custGeom>
              <a:avLst/>
              <a:gdLst/>
              <a:ahLst/>
              <a:cxnLst/>
              <a:rect l="l" t="t" r="r" b="b"/>
              <a:pathLst>
                <a:path w="1698" h="233" extrusionOk="0">
                  <a:moveTo>
                    <a:pt x="5" y="1"/>
                  </a:moveTo>
                  <a:cubicBezTo>
                    <a:pt x="3" y="1"/>
                    <a:pt x="1" y="3"/>
                    <a:pt x="1" y="4"/>
                  </a:cubicBezTo>
                  <a:lnTo>
                    <a:pt x="1" y="229"/>
                  </a:lnTo>
                  <a:cubicBezTo>
                    <a:pt x="1" y="231"/>
                    <a:pt x="4" y="233"/>
                    <a:pt x="5" y="233"/>
                  </a:cubicBezTo>
                  <a:lnTo>
                    <a:pt x="1694" y="233"/>
                  </a:lnTo>
                  <a:cubicBezTo>
                    <a:pt x="1696" y="233"/>
                    <a:pt x="1698" y="231"/>
                    <a:pt x="1698" y="229"/>
                  </a:cubicBezTo>
                  <a:lnTo>
                    <a:pt x="1698" y="4"/>
                  </a:lnTo>
                  <a:cubicBezTo>
                    <a:pt x="1698" y="2"/>
                    <a:pt x="1695" y="1"/>
                    <a:pt x="1694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7221525" y="1416513"/>
              <a:ext cx="38050" cy="5825"/>
            </a:xfrm>
            <a:custGeom>
              <a:avLst/>
              <a:gdLst/>
              <a:ahLst/>
              <a:cxnLst/>
              <a:rect l="l" t="t" r="r" b="b"/>
              <a:pathLst>
                <a:path w="1522" h="233" extrusionOk="0">
                  <a:moveTo>
                    <a:pt x="5" y="1"/>
                  </a:moveTo>
                  <a:cubicBezTo>
                    <a:pt x="3" y="1"/>
                    <a:pt x="1" y="3"/>
                    <a:pt x="1" y="4"/>
                  </a:cubicBezTo>
                  <a:lnTo>
                    <a:pt x="1" y="229"/>
                  </a:lnTo>
                  <a:cubicBezTo>
                    <a:pt x="1" y="231"/>
                    <a:pt x="4" y="233"/>
                    <a:pt x="5" y="233"/>
                  </a:cubicBezTo>
                  <a:lnTo>
                    <a:pt x="1517" y="233"/>
                  </a:lnTo>
                  <a:cubicBezTo>
                    <a:pt x="1518" y="233"/>
                    <a:pt x="1522" y="231"/>
                    <a:pt x="1522" y="229"/>
                  </a:cubicBezTo>
                  <a:lnTo>
                    <a:pt x="1522" y="4"/>
                  </a:lnTo>
                  <a:cubicBezTo>
                    <a:pt x="1522" y="2"/>
                    <a:pt x="1518" y="1"/>
                    <a:pt x="1517" y="1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7387475" y="1416513"/>
              <a:ext cx="42425" cy="5825"/>
            </a:xfrm>
            <a:custGeom>
              <a:avLst/>
              <a:gdLst/>
              <a:ahLst/>
              <a:cxnLst/>
              <a:rect l="l" t="t" r="r" b="b"/>
              <a:pathLst>
                <a:path w="1697" h="233" extrusionOk="0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lnTo>
                    <a:pt x="0" y="229"/>
                  </a:lnTo>
                  <a:cubicBezTo>
                    <a:pt x="0" y="231"/>
                    <a:pt x="2" y="233"/>
                    <a:pt x="3" y="233"/>
                  </a:cubicBezTo>
                  <a:lnTo>
                    <a:pt x="1692" y="233"/>
                  </a:lnTo>
                  <a:cubicBezTo>
                    <a:pt x="1693" y="233"/>
                    <a:pt x="1695" y="231"/>
                    <a:pt x="1696" y="229"/>
                  </a:cubicBezTo>
                  <a:lnTo>
                    <a:pt x="1696" y="4"/>
                  </a:lnTo>
                  <a:cubicBezTo>
                    <a:pt x="1696" y="2"/>
                    <a:pt x="1693" y="1"/>
                    <a:pt x="1692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6978200" y="1487588"/>
              <a:ext cx="539925" cy="16575"/>
            </a:xfrm>
            <a:custGeom>
              <a:avLst/>
              <a:gdLst/>
              <a:ahLst/>
              <a:cxnLst/>
              <a:rect l="l" t="t" r="r" b="b"/>
              <a:pathLst>
                <a:path w="21597" h="663" extrusionOk="0">
                  <a:moveTo>
                    <a:pt x="1" y="1"/>
                  </a:moveTo>
                  <a:lnTo>
                    <a:pt x="140" y="662"/>
                  </a:lnTo>
                  <a:lnTo>
                    <a:pt x="21597" y="662"/>
                  </a:lnTo>
                  <a:lnTo>
                    <a:pt x="21597" y="1"/>
                  </a:lnTo>
                  <a:close/>
                </a:path>
              </a:pathLst>
            </a:custGeom>
            <a:solidFill>
              <a:srgbClr val="88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7510850" y="1487588"/>
              <a:ext cx="107750" cy="16575"/>
            </a:xfrm>
            <a:custGeom>
              <a:avLst/>
              <a:gdLst/>
              <a:ahLst/>
              <a:cxnLst/>
              <a:rect l="l" t="t" r="r" b="b"/>
              <a:pathLst>
                <a:path w="4310" h="663" extrusionOk="0">
                  <a:moveTo>
                    <a:pt x="1" y="1"/>
                  </a:moveTo>
                  <a:lnTo>
                    <a:pt x="291" y="662"/>
                  </a:lnTo>
                  <a:lnTo>
                    <a:pt x="4047" y="662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78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7052925" y="1448238"/>
              <a:ext cx="103800" cy="55925"/>
            </a:xfrm>
            <a:custGeom>
              <a:avLst/>
              <a:gdLst/>
              <a:ahLst/>
              <a:cxnLst/>
              <a:rect l="l" t="t" r="r" b="b"/>
              <a:pathLst>
                <a:path w="4152" h="2237" extrusionOk="0">
                  <a:moveTo>
                    <a:pt x="2074" y="1"/>
                  </a:moveTo>
                  <a:cubicBezTo>
                    <a:pt x="928" y="1"/>
                    <a:pt x="0" y="820"/>
                    <a:pt x="0" y="1965"/>
                  </a:cubicBezTo>
                  <a:cubicBezTo>
                    <a:pt x="0" y="2036"/>
                    <a:pt x="10" y="2166"/>
                    <a:pt x="19" y="2236"/>
                  </a:cubicBezTo>
                  <a:lnTo>
                    <a:pt x="4150" y="2236"/>
                  </a:lnTo>
                  <a:cubicBezTo>
                    <a:pt x="4151" y="2195"/>
                    <a:pt x="4147" y="2007"/>
                    <a:pt x="4147" y="1965"/>
                  </a:cubicBezTo>
                  <a:cubicBezTo>
                    <a:pt x="4147" y="820"/>
                    <a:pt x="3219" y="1"/>
                    <a:pt x="2074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7060175" y="1451688"/>
              <a:ext cx="95725" cy="52475"/>
            </a:xfrm>
            <a:custGeom>
              <a:avLst/>
              <a:gdLst/>
              <a:ahLst/>
              <a:cxnLst/>
              <a:rect l="l" t="t" r="r" b="b"/>
              <a:pathLst>
                <a:path w="3829" h="2099" extrusionOk="0">
                  <a:moveTo>
                    <a:pt x="1912" y="1"/>
                  </a:moveTo>
                  <a:cubicBezTo>
                    <a:pt x="856" y="1"/>
                    <a:pt x="0" y="770"/>
                    <a:pt x="0" y="1844"/>
                  </a:cubicBezTo>
                  <a:cubicBezTo>
                    <a:pt x="0" y="1911"/>
                    <a:pt x="10" y="2032"/>
                    <a:pt x="18" y="2098"/>
                  </a:cubicBezTo>
                  <a:lnTo>
                    <a:pt x="3825" y="2098"/>
                  </a:lnTo>
                  <a:cubicBezTo>
                    <a:pt x="3828" y="2059"/>
                    <a:pt x="3824" y="1882"/>
                    <a:pt x="3824" y="1844"/>
                  </a:cubicBezTo>
                  <a:cubicBezTo>
                    <a:pt x="3824" y="770"/>
                    <a:pt x="2969" y="1"/>
                    <a:pt x="1912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7078825" y="1456863"/>
              <a:ext cx="74125" cy="80975"/>
            </a:xfrm>
            <a:custGeom>
              <a:avLst/>
              <a:gdLst/>
              <a:ahLst/>
              <a:cxnLst/>
              <a:rect l="l" t="t" r="r" b="b"/>
              <a:pathLst>
                <a:path w="2965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1" y="3239"/>
                    <a:pt x="2964" y="2514"/>
                    <a:pt x="2964" y="1619"/>
                  </a:cubicBezTo>
                  <a:cubicBezTo>
                    <a:pt x="2964" y="726"/>
                    <a:pt x="2301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7071125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1" y="1"/>
                  </a:moveTo>
                  <a:cubicBezTo>
                    <a:pt x="663" y="1"/>
                    <a:pt x="1" y="726"/>
                    <a:pt x="1" y="1619"/>
                  </a:cubicBezTo>
                  <a:cubicBezTo>
                    <a:pt x="1" y="2514"/>
                    <a:pt x="663" y="3239"/>
                    <a:pt x="1481" y="3239"/>
                  </a:cubicBezTo>
                  <a:cubicBezTo>
                    <a:pt x="2301" y="3239"/>
                    <a:pt x="2963" y="2514"/>
                    <a:pt x="2963" y="1619"/>
                  </a:cubicBezTo>
                  <a:cubicBezTo>
                    <a:pt x="2963" y="726"/>
                    <a:pt x="2301" y="1"/>
                    <a:pt x="148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7094850" y="1482788"/>
              <a:ext cx="26650" cy="29150"/>
            </a:xfrm>
            <a:custGeom>
              <a:avLst/>
              <a:gdLst/>
              <a:ahLst/>
              <a:cxnLst/>
              <a:rect l="l" t="t" r="r" b="b"/>
              <a:pathLst>
                <a:path w="1066" h="1166" extrusionOk="0">
                  <a:moveTo>
                    <a:pt x="532" y="1"/>
                  </a:moveTo>
                  <a:cubicBezTo>
                    <a:pt x="239" y="1"/>
                    <a:pt x="1" y="262"/>
                    <a:pt x="1" y="582"/>
                  </a:cubicBezTo>
                  <a:cubicBezTo>
                    <a:pt x="1" y="904"/>
                    <a:pt x="239" y="1165"/>
                    <a:pt x="532" y="1165"/>
                  </a:cubicBezTo>
                  <a:cubicBezTo>
                    <a:pt x="827" y="1165"/>
                    <a:pt x="1065" y="904"/>
                    <a:pt x="1065" y="582"/>
                  </a:cubicBezTo>
                  <a:cubicBezTo>
                    <a:pt x="1065" y="262"/>
                    <a:pt x="827" y="1"/>
                    <a:pt x="532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7329325" y="1448238"/>
              <a:ext cx="103825" cy="55925"/>
            </a:xfrm>
            <a:custGeom>
              <a:avLst/>
              <a:gdLst/>
              <a:ahLst/>
              <a:cxnLst/>
              <a:rect l="l" t="t" r="r" b="b"/>
              <a:pathLst>
                <a:path w="4153" h="2237" extrusionOk="0">
                  <a:moveTo>
                    <a:pt x="2078" y="1"/>
                  </a:moveTo>
                  <a:cubicBezTo>
                    <a:pt x="933" y="1"/>
                    <a:pt x="5" y="820"/>
                    <a:pt x="5" y="1965"/>
                  </a:cubicBezTo>
                  <a:cubicBezTo>
                    <a:pt x="5" y="2036"/>
                    <a:pt x="1" y="2166"/>
                    <a:pt x="7" y="2236"/>
                  </a:cubicBezTo>
                  <a:lnTo>
                    <a:pt x="4149" y="2236"/>
                  </a:lnTo>
                  <a:cubicBezTo>
                    <a:pt x="4152" y="2195"/>
                    <a:pt x="4152" y="2007"/>
                    <a:pt x="4152" y="1965"/>
                  </a:cubicBezTo>
                  <a:cubicBezTo>
                    <a:pt x="4152" y="820"/>
                    <a:pt x="3224" y="1"/>
                    <a:pt x="2078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7336575" y="1451238"/>
              <a:ext cx="96350" cy="52925"/>
            </a:xfrm>
            <a:custGeom>
              <a:avLst/>
              <a:gdLst/>
              <a:ahLst/>
              <a:cxnLst/>
              <a:rect l="l" t="t" r="r" b="b"/>
              <a:pathLst>
                <a:path w="3854" h="2117" extrusionOk="0">
                  <a:moveTo>
                    <a:pt x="1929" y="1"/>
                  </a:moveTo>
                  <a:cubicBezTo>
                    <a:pt x="867" y="1"/>
                    <a:pt x="5" y="775"/>
                    <a:pt x="5" y="1859"/>
                  </a:cubicBezTo>
                  <a:cubicBezTo>
                    <a:pt x="5" y="1926"/>
                    <a:pt x="1" y="2050"/>
                    <a:pt x="7" y="2116"/>
                  </a:cubicBezTo>
                  <a:lnTo>
                    <a:pt x="3852" y="2116"/>
                  </a:lnTo>
                  <a:cubicBezTo>
                    <a:pt x="3854" y="2077"/>
                    <a:pt x="3854" y="1899"/>
                    <a:pt x="3854" y="1859"/>
                  </a:cubicBezTo>
                  <a:cubicBezTo>
                    <a:pt x="3854" y="775"/>
                    <a:pt x="2992" y="1"/>
                    <a:pt x="1929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7355375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7347650" y="1456863"/>
              <a:ext cx="74100" cy="80975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7371375" y="1482788"/>
              <a:ext cx="26675" cy="29150"/>
            </a:xfrm>
            <a:custGeom>
              <a:avLst/>
              <a:gdLst/>
              <a:ahLst/>
              <a:cxnLst/>
              <a:rect l="l" t="t" r="r" b="b"/>
              <a:pathLst>
                <a:path w="1067" h="1166" extrusionOk="0">
                  <a:moveTo>
                    <a:pt x="533" y="1"/>
                  </a:moveTo>
                  <a:cubicBezTo>
                    <a:pt x="240" y="1"/>
                    <a:pt x="0" y="262"/>
                    <a:pt x="0" y="582"/>
                  </a:cubicBezTo>
                  <a:cubicBezTo>
                    <a:pt x="0" y="904"/>
                    <a:pt x="240" y="1165"/>
                    <a:pt x="533" y="1165"/>
                  </a:cubicBezTo>
                  <a:cubicBezTo>
                    <a:pt x="828" y="1165"/>
                    <a:pt x="1066" y="904"/>
                    <a:pt x="1066" y="582"/>
                  </a:cubicBezTo>
                  <a:cubicBezTo>
                    <a:pt x="1066" y="262"/>
                    <a:pt x="828" y="1"/>
                    <a:pt x="53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7042675" y="1434938"/>
              <a:ext cx="123150" cy="52775"/>
            </a:xfrm>
            <a:custGeom>
              <a:avLst/>
              <a:gdLst/>
              <a:ahLst/>
              <a:cxnLst/>
              <a:rect l="l" t="t" r="r" b="b"/>
              <a:pathLst>
                <a:path w="4926" h="2111" extrusionOk="0">
                  <a:moveTo>
                    <a:pt x="2601" y="1"/>
                  </a:moveTo>
                  <a:cubicBezTo>
                    <a:pt x="228" y="1"/>
                    <a:pt x="4" y="2084"/>
                    <a:pt x="0" y="2104"/>
                  </a:cubicBezTo>
                  <a:lnTo>
                    <a:pt x="73" y="2111"/>
                  </a:lnTo>
                  <a:cubicBezTo>
                    <a:pt x="75" y="2090"/>
                    <a:pt x="293" y="74"/>
                    <a:pt x="2599" y="74"/>
                  </a:cubicBezTo>
                  <a:cubicBezTo>
                    <a:pt x="2600" y="74"/>
                    <a:pt x="2600" y="74"/>
                    <a:pt x="2601" y="74"/>
                  </a:cubicBezTo>
                  <a:lnTo>
                    <a:pt x="2605" y="74"/>
                  </a:lnTo>
                  <a:cubicBezTo>
                    <a:pt x="3582" y="76"/>
                    <a:pt x="4757" y="610"/>
                    <a:pt x="4853" y="2111"/>
                  </a:cubicBezTo>
                  <a:lnTo>
                    <a:pt x="4925" y="2105"/>
                  </a:lnTo>
                  <a:cubicBezTo>
                    <a:pt x="4826" y="553"/>
                    <a:pt x="3613" y="2"/>
                    <a:pt x="2605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7319200" y="1434938"/>
              <a:ext cx="122400" cy="52775"/>
            </a:xfrm>
            <a:custGeom>
              <a:avLst/>
              <a:gdLst/>
              <a:ahLst/>
              <a:cxnLst/>
              <a:rect l="l" t="t" r="r" b="b"/>
              <a:pathLst>
                <a:path w="4896" h="2111" extrusionOk="0">
                  <a:moveTo>
                    <a:pt x="2584" y="1"/>
                  </a:moveTo>
                  <a:cubicBezTo>
                    <a:pt x="225" y="1"/>
                    <a:pt x="2" y="2084"/>
                    <a:pt x="0" y="2104"/>
                  </a:cubicBezTo>
                  <a:lnTo>
                    <a:pt x="73" y="2111"/>
                  </a:lnTo>
                  <a:cubicBezTo>
                    <a:pt x="80" y="2028"/>
                    <a:pt x="293" y="74"/>
                    <a:pt x="2582" y="74"/>
                  </a:cubicBezTo>
                  <a:cubicBezTo>
                    <a:pt x="2583" y="74"/>
                    <a:pt x="2583" y="74"/>
                    <a:pt x="2584" y="74"/>
                  </a:cubicBezTo>
                  <a:lnTo>
                    <a:pt x="2588" y="74"/>
                  </a:lnTo>
                  <a:cubicBezTo>
                    <a:pt x="3559" y="76"/>
                    <a:pt x="4726" y="610"/>
                    <a:pt x="4823" y="2111"/>
                  </a:cubicBezTo>
                  <a:lnTo>
                    <a:pt x="4895" y="2105"/>
                  </a:lnTo>
                  <a:cubicBezTo>
                    <a:pt x="4797" y="553"/>
                    <a:pt x="3591" y="2"/>
                    <a:pt x="2588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6981675" y="1425538"/>
              <a:ext cx="33750" cy="18850"/>
            </a:xfrm>
            <a:custGeom>
              <a:avLst/>
              <a:gdLst/>
              <a:ahLst/>
              <a:cxnLst/>
              <a:rect l="l" t="t" r="r" b="b"/>
              <a:pathLst>
                <a:path w="1350" h="754" extrusionOk="0">
                  <a:moveTo>
                    <a:pt x="11" y="0"/>
                  </a:moveTo>
                  <a:cubicBezTo>
                    <a:pt x="6" y="0"/>
                    <a:pt x="1" y="5"/>
                    <a:pt x="1" y="11"/>
                  </a:cubicBezTo>
                  <a:lnTo>
                    <a:pt x="1" y="743"/>
                  </a:lnTo>
                  <a:cubicBezTo>
                    <a:pt x="1" y="748"/>
                    <a:pt x="4" y="753"/>
                    <a:pt x="11" y="753"/>
                  </a:cubicBezTo>
                  <a:lnTo>
                    <a:pt x="1338" y="753"/>
                  </a:lnTo>
                  <a:cubicBezTo>
                    <a:pt x="1345" y="753"/>
                    <a:pt x="1350" y="748"/>
                    <a:pt x="1349" y="743"/>
                  </a:cubicBezTo>
                  <a:lnTo>
                    <a:pt x="1349" y="11"/>
                  </a:lnTo>
                  <a:cubicBezTo>
                    <a:pt x="1349" y="6"/>
                    <a:pt x="1345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7527525" y="1448238"/>
              <a:ext cx="73450" cy="39475"/>
            </a:xfrm>
            <a:custGeom>
              <a:avLst/>
              <a:gdLst/>
              <a:ahLst/>
              <a:cxnLst/>
              <a:rect l="l" t="t" r="r" b="b"/>
              <a:pathLst>
                <a:path w="2938" h="1579" extrusionOk="0">
                  <a:moveTo>
                    <a:pt x="1491" y="1"/>
                  </a:moveTo>
                  <a:cubicBezTo>
                    <a:pt x="1490" y="1"/>
                    <a:pt x="1488" y="1"/>
                    <a:pt x="1487" y="1"/>
                  </a:cubicBezTo>
                  <a:cubicBezTo>
                    <a:pt x="0" y="1"/>
                    <a:pt x="0" y="1579"/>
                    <a:pt x="0" y="1579"/>
                  </a:cubicBezTo>
                  <a:lnTo>
                    <a:pt x="2937" y="1579"/>
                  </a:lnTo>
                  <a:cubicBezTo>
                    <a:pt x="2890" y="922"/>
                    <a:pt x="2674" y="1"/>
                    <a:pt x="149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7134275" y="1319188"/>
              <a:ext cx="129700" cy="71800"/>
            </a:xfrm>
            <a:custGeom>
              <a:avLst/>
              <a:gdLst/>
              <a:ahLst/>
              <a:cxnLst/>
              <a:rect l="l" t="t" r="r" b="b"/>
              <a:pathLst>
                <a:path w="5188" h="2872" extrusionOk="0">
                  <a:moveTo>
                    <a:pt x="4791" y="0"/>
                  </a:moveTo>
                  <a:cubicBezTo>
                    <a:pt x="4365" y="0"/>
                    <a:pt x="3711" y="4"/>
                    <a:pt x="3426" y="26"/>
                  </a:cubicBezTo>
                  <a:cubicBezTo>
                    <a:pt x="2026" y="132"/>
                    <a:pt x="1" y="2871"/>
                    <a:pt x="1" y="2871"/>
                  </a:cubicBezTo>
                  <a:lnTo>
                    <a:pt x="5188" y="2744"/>
                  </a:lnTo>
                  <a:lnTo>
                    <a:pt x="5188" y="1"/>
                  </a:lnTo>
                  <a:cubicBezTo>
                    <a:pt x="5188" y="1"/>
                    <a:pt x="5023" y="0"/>
                    <a:pt x="4791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7141525" y="1319188"/>
              <a:ext cx="122450" cy="71800"/>
            </a:xfrm>
            <a:custGeom>
              <a:avLst/>
              <a:gdLst/>
              <a:ahLst/>
              <a:cxnLst/>
              <a:rect l="l" t="t" r="r" b="b"/>
              <a:pathLst>
                <a:path w="4898" h="2872" extrusionOk="0">
                  <a:moveTo>
                    <a:pt x="4606" y="0"/>
                  </a:moveTo>
                  <a:cubicBezTo>
                    <a:pt x="4290" y="0"/>
                    <a:pt x="3794" y="4"/>
                    <a:pt x="3526" y="26"/>
                  </a:cubicBezTo>
                  <a:cubicBezTo>
                    <a:pt x="2203" y="132"/>
                    <a:pt x="1" y="2871"/>
                    <a:pt x="1" y="2871"/>
                  </a:cubicBezTo>
                  <a:lnTo>
                    <a:pt x="4898" y="2744"/>
                  </a:lnTo>
                  <a:lnTo>
                    <a:pt x="4898" y="1"/>
                  </a:lnTo>
                  <a:cubicBezTo>
                    <a:pt x="4898" y="1"/>
                    <a:pt x="4779" y="0"/>
                    <a:pt x="4606" y="0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7279200" y="1319188"/>
              <a:ext cx="134400" cy="68600"/>
            </a:xfrm>
            <a:custGeom>
              <a:avLst/>
              <a:gdLst/>
              <a:ahLst/>
              <a:cxnLst/>
              <a:rect l="l" t="t" r="r" b="b"/>
              <a:pathLst>
                <a:path w="5376" h="2744" extrusionOk="0">
                  <a:moveTo>
                    <a:pt x="646" y="1"/>
                  </a:moveTo>
                  <a:cubicBezTo>
                    <a:pt x="62" y="1"/>
                    <a:pt x="0" y="47"/>
                    <a:pt x="0" y="47"/>
                  </a:cubicBezTo>
                  <a:lnTo>
                    <a:pt x="0" y="2744"/>
                  </a:lnTo>
                  <a:lnTo>
                    <a:pt x="5375" y="2718"/>
                  </a:lnTo>
                  <a:cubicBezTo>
                    <a:pt x="5375" y="2718"/>
                    <a:pt x="3193" y="104"/>
                    <a:pt x="1657" y="30"/>
                  </a:cubicBezTo>
                  <a:cubicBezTo>
                    <a:pt x="1211" y="9"/>
                    <a:pt x="885" y="1"/>
                    <a:pt x="646" y="1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7285400" y="1319213"/>
              <a:ext cx="128200" cy="68575"/>
            </a:xfrm>
            <a:custGeom>
              <a:avLst/>
              <a:gdLst/>
              <a:ahLst/>
              <a:cxnLst/>
              <a:rect l="l" t="t" r="r" b="b"/>
              <a:pathLst>
                <a:path w="5128" h="2743" extrusionOk="0">
                  <a:moveTo>
                    <a:pt x="619" y="1"/>
                  </a:moveTo>
                  <a:cubicBezTo>
                    <a:pt x="59" y="1"/>
                    <a:pt x="0" y="46"/>
                    <a:pt x="0" y="46"/>
                  </a:cubicBezTo>
                  <a:lnTo>
                    <a:pt x="0" y="2743"/>
                  </a:lnTo>
                  <a:lnTo>
                    <a:pt x="5127" y="2717"/>
                  </a:lnTo>
                  <a:cubicBezTo>
                    <a:pt x="5127" y="2717"/>
                    <a:pt x="3044" y="103"/>
                    <a:pt x="1581" y="29"/>
                  </a:cubicBezTo>
                  <a:cubicBezTo>
                    <a:pt x="1158" y="8"/>
                    <a:pt x="847" y="1"/>
                    <a:pt x="619" y="1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7106600" y="1403813"/>
              <a:ext cx="2150" cy="31150"/>
            </a:xfrm>
            <a:custGeom>
              <a:avLst/>
              <a:gdLst/>
              <a:ahLst/>
              <a:cxnLst/>
              <a:rect l="l" t="t" r="r" b="b"/>
              <a:pathLst>
                <a:path w="86" h="1246" extrusionOk="0">
                  <a:moveTo>
                    <a:pt x="0" y="1"/>
                  </a:moveTo>
                  <a:lnTo>
                    <a:pt x="0" y="1246"/>
                  </a:lnTo>
                  <a:lnTo>
                    <a:pt x="85" y="124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7379325" y="1397688"/>
              <a:ext cx="2125" cy="39175"/>
            </a:xfrm>
            <a:custGeom>
              <a:avLst/>
              <a:gdLst/>
              <a:ahLst/>
              <a:cxnLst/>
              <a:rect l="l" t="t" r="r" b="b"/>
              <a:pathLst>
                <a:path w="85" h="1567" extrusionOk="0">
                  <a:moveTo>
                    <a:pt x="1" y="1"/>
                  </a:moveTo>
                  <a:lnTo>
                    <a:pt x="1" y="1566"/>
                  </a:lnTo>
                  <a:lnTo>
                    <a:pt x="85" y="156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7491350" y="1408863"/>
              <a:ext cx="114700" cy="4375"/>
            </a:xfrm>
            <a:custGeom>
              <a:avLst/>
              <a:gdLst/>
              <a:ahLst/>
              <a:cxnLst/>
              <a:rect l="l" t="t" r="r" b="b"/>
              <a:pathLst>
                <a:path w="4588" h="175" extrusionOk="0">
                  <a:moveTo>
                    <a:pt x="4586" y="1"/>
                  </a:moveTo>
                  <a:lnTo>
                    <a:pt x="1" y="90"/>
                  </a:lnTo>
                  <a:lnTo>
                    <a:pt x="2" y="175"/>
                  </a:lnTo>
                  <a:lnTo>
                    <a:pt x="4588" y="85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7484350" y="1417063"/>
              <a:ext cx="33775" cy="18825"/>
            </a:xfrm>
            <a:custGeom>
              <a:avLst/>
              <a:gdLst/>
              <a:ahLst/>
              <a:cxnLst/>
              <a:rect l="l" t="t" r="r" b="b"/>
              <a:pathLst>
                <a:path w="1351" h="753" extrusionOk="0">
                  <a:moveTo>
                    <a:pt x="11" y="0"/>
                  </a:moveTo>
                  <a:cubicBezTo>
                    <a:pt x="6" y="0"/>
                    <a:pt x="1" y="4"/>
                    <a:pt x="1" y="11"/>
                  </a:cubicBezTo>
                  <a:lnTo>
                    <a:pt x="1" y="742"/>
                  </a:lnTo>
                  <a:cubicBezTo>
                    <a:pt x="1" y="747"/>
                    <a:pt x="5" y="752"/>
                    <a:pt x="11" y="752"/>
                  </a:cubicBezTo>
                  <a:lnTo>
                    <a:pt x="1338" y="752"/>
                  </a:lnTo>
                  <a:cubicBezTo>
                    <a:pt x="1346" y="752"/>
                    <a:pt x="1351" y="747"/>
                    <a:pt x="1349" y="742"/>
                  </a:cubicBezTo>
                  <a:lnTo>
                    <a:pt x="1349" y="11"/>
                  </a:lnTo>
                  <a:cubicBezTo>
                    <a:pt x="1349" y="6"/>
                    <a:pt x="1346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7588150" y="1417063"/>
              <a:ext cx="33750" cy="18825"/>
            </a:xfrm>
            <a:custGeom>
              <a:avLst/>
              <a:gdLst/>
              <a:ahLst/>
              <a:cxnLst/>
              <a:rect l="l" t="t" r="r" b="b"/>
              <a:pathLst>
                <a:path w="1350" h="753" extrusionOk="0">
                  <a:moveTo>
                    <a:pt x="11" y="0"/>
                  </a:moveTo>
                  <a:cubicBezTo>
                    <a:pt x="5" y="0"/>
                    <a:pt x="0" y="4"/>
                    <a:pt x="0" y="11"/>
                  </a:cubicBezTo>
                  <a:lnTo>
                    <a:pt x="0" y="742"/>
                  </a:lnTo>
                  <a:cubicBezTo>
                    <a:pt x="0" y="747"/>
                    <a:pt x="4" y="752"/>
                    <a:pt x="11" y="752"/>
                  </a:cubicBezTo>
                  <a:lnTo>
                    <a:pt x="1338" y="752"/>
                  </a:lnTo>
                  <a:cubicBezTo>
                    <a:pt x="1344" y="752"/>
                    <a:pt x="1349" y="747"/>
                    <a:pt x="1348" y="742"/>
                  </a:cubicBezTo>
                  <a:lnTo>
                    <a:pt x="1348" y="11"/>
                  </a:lnTo>
                  <a:cubicBezTo>
                    <a:pt x="1348" y="6"/>
                    <a:pt x="1344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7384775" y="1319188"/>
              <a:ext cx="148075" cy="73150"/>
            </a:xfrm>
            <a:custGeom>
              <a:avLst/>
              <a:gdLst/>
              <a:ahLst/>
              <a:cxnLst/>
              <a:rect l="l" t="t" r="r" b="b"/>
              <a:pathLst>
                <a:path w="5923" h="2926" extrusionOk="0">
                  <a:moveTo>
                    <a:pt x="0" y="0"/>
                  </a:moveTo>
                  <a:cubicBezTo>
                    <a:pt x="122" y="95"/>
                    <a:pt x="1632" y="1238"/>
                    <a:pt x="2688" y="2925"/>
                  </a:cubicBezTo>
                  <a:lnTo>
                    <a:pt x="5923" y="2812"/>
                  </a:lnTo>
                  <a:cubicBezTo>
                    <a:pt x="5923" y="2812"/>
                    <a:pt x="4527" y="780"/>
                    <a:pt x="3004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7384800" y="1319188"/>
              <a:ext cx="142750" cy="73150"/>
            </a:xfrm>
            <a:custGeom>
              <a:avLst/>
              <a:gdLst/>
              <a:ahLst/>
              <a:cxnLst/>
              <a:rect l="l" t="t" r="r" b="b"/>
              <a:pathLst>
                <a:path w="5710" h="2926" extrusionOk="0">
                  <a:moveTo>
                    <a:pt x="0" y="0"/>
                  </a:moveTo>
                  <a:lnTo>
                    <a:pt x="0" y="0"/>
                  </a:lnTo>
                  <a:cubicBezTo>
                    <a:pt x="121" y="95"/>
                    <a:pt x="1631" y="1238"/>
                    <a:pt x="2687" y="2925"/>
                  </a:cubicBezTo>
                  <a:lnTo>
                    <a:pt x="5709" y="2820"/>
                  </a:lnTo>
                  <a:cubicBezTo>
                    <a:pt x="5709" y="2820"/>
                    <a:pt x="4330" y="778"/>
                    <a:pt x="2809" y="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6846300" y="1155863"/>
              <a:ext cx="120800" cy="120750"/>
            </a:xfrm>
            <a:custGeom>
              <a:avLst/>
              <a:gdLst/>
              <a:ahLst/>
              <a:cxnLst/>
              <a:rect l="l" t="t" r="r" b="b"/>
              <a:pathLst>
                <a:path w="4832" h="4830" extrusionOk="0">
                  <a:moveTo>
                    <a:pt x="40" y="0"/>
                  </a:moveTo>
                  <a:cubicBezTo>
                    <a:pt x="17" y="0"/>
                    <a:pt x="1" y="18"/>
                    <a:pt x="1" y="39"/>
                  </a:cubicBezTo>
                  <a:lnTo>
                    <a:pt x="1" y="4791"/>
                  </a:lnTo>
                  <a:cubicBezTo>
                    <a:pt x="1" y="4813"/>
                    <a:pt x="17" y="4830"/>
                    <a:pt x="40" y="4830"/>
                  </a:cubicBezTo>
                  <a:lnTo>
                    <a:pt x="4792" y="4830"/>
                  </a:lnTo>
                  <a:cubicBezTo>
                    <a:pt x="4815" y="4830"/>
                    <a:pt x="4831" y="4813"/>
                    <a:pt x="4831" y="4791"/>
                  </a:cubicBezTo>
                  <a:lnTo>
                    <a:pt x="4831" y="39"/>
                  </a:lnTo>
                  <a:cubicBezTo>
                    <a:pt x="4831" y="18"/>
                    <a:pt x="4812" y="0"/>
                    <a:pt x="4792" y="0"/>
                  </a:cubicBezTo>
                  <a:close/>
                </a:path>
              </a:pathLst>
            </a:custGeom>
            <a:solidFill>
              <a:srgbClr val="6A8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6901725" y="1250138"/>
              <a:ext cx="5150" cy="240300"/>
            </a:xfrm>
            <a:custGeom>
              <a:avLst/>
              <a:gdLst/>
              <a:ahLst/>
              <a:cxnLst/>
              <a:rect l="l" t="t" r="r" b="b"/>
              <a:pathLst>
                <a:path w="206" h="9612" extrusionOk="0">
                  <a:moveTo>
                    <a:pt x="0" y="0"/>
                  </a:moveTo>
                  <a:lnTo>
                    <a:pt x="0" y="9612"/>
                  </a:lnTo>
                  <a:lnTo>
                    <a:pt x="206" y="9612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6904625" y="1250138"/>
              <a:ext cx="5175" cy="240300"/>
            </a:xfrm>
            <a:custGeom>
              <a:avLst/>
              <a:gdLst/>
              <a:ahLst/>
              <a:cxnLst/>
              <a:rect l="l" t="t" r="r" b="b"/>
              <a:pathLst>
                <a:path w="207" h="9612" extrusionOk="0">
                  <a:moveTo>
                    <a:pt x="0" y="0"/>
                  </a:moveTo>
                  <a:lnTo>
                    <a:pt x="0" y="9612"/>
                  </a:lnTo>
                  <a:lnTo>
                    <a:pt x="207" y="961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6878750" y="1484913"/>
              <a:ext cx="55875" cy="7225"/>
            </a:xfrm>
            <a:custGeom>
              <a:avLst/>
              <a:gdLst/>
              <a:ahLst/>
              <a:cxnLst/>
              <a:rect l="l" t="t" r="r" b="b"/>
              <a:pathLst>
                <a:path w="2235" h="289" extrusionOk="0">
                  <a:moveTo>
                    <a:pt x="1" y="1"/>
                  </a:moveTo>
                  <a:lnTo>
                    <a:pt x="1" y="289"/>
                  </a:lnTo>
                  <a:lnTo>
                    <a:pt x="2235" y="289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6890950" y="1484913"/>
              <a:ext cx="43650" cy="7225"/>
            </a:xfrm>
            <a:custGeom>
              <a:avLst/>
              <a:gdLst/>
              <a:ahLst/>
              <a:cxnLst/>
              <a:rect l="l" t="t" r="r" b="b"/>
              <a:pathLst>
                <a:path w="1746" h="289" extrusionOk="0">
                  <a:moveTo>
                    <a:pt x="1" y="1"/>
                  </a:moveTo>
                  <a:lnTo>
                    <a:pt x="1" y="289"/>
                  </a:lnTo>
                  <a:lnTo>
                    <a:pt x="1746" y="289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6851825" y="1155863"/>
              <a:ext cx="120750" cy="120750"/>
            </a:xfrm>
            <a:custGeom>
              <a:avLst/>
              <a:gdLst/>
              <a:ahLst/>
              <a:cxnLst/>
              <a:rect l="l" t="t" r="r" b="b"/>
              <a:pathLst>
                <a:path w="4830" h="4830" extrusionOk="0">
                  <a:moveTo>
                    <a:pt x="39" y="0"/>
                  </a:moveTo>
                  <a:cubicBezTo>
                    <a:pt x="17" y="0"/>
                    <a:pt x="0" y="18"/>
                    <a:pt x="0" y="39"/>
                  </a:cubicBezTo>
                  <a:lnTo>
                    <a:pt x="0" y="4791"/>
                  </a:lnTo>
                  <a:cubicBezTo>
                    <a:pt x="0" y="4813"/>
                    <a:pt x="17" y="4830"/>
                    <a:pt x="39" y="4830"/>
                  </a:cubicBezTo>
                  <a:lnTo>
                    <a:pt x="4792" y="4830"/>
                  </a:lnTo>
                  <a:cubicBezTo>
                    <a:pt x="4813" y="4830"/>
                    <a:pt x="4830" y="4813"/>
                    <a:pt x="4830" y="4791"/>
                  </a:cubicBezTo>
                  <a:lnTo>
                    <a:pt x="4830" y="39"/>
                  </a:lnTo>
                  <a:cubicBezTo>
                    <a:pt x="4830" y="18"/>
                    <a:pt x="4813" y="0"/>
                    <a:pt x="4792" y="0"/>
                  </a:cubicBez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6894250" y="1180688"/>
              <a:ext cx="42475" cy="69450"/>
            </a:xfrm>
            <a:custGeom>
              <a:avLst/>
              <a:gdLst/>
              <a:ahLst/>
              <a:cxnLst/>
              <a:rect l="l" t="t" r="r" b="b"/>
              <a:pathLst>
                <a:path w="1699" h="2778" extrusionOk="0">
                  <a:moveTo>
                    <a:pt x="691" y="284"/>
                  </a:moveTo>
                  <a:cubicBezTo>
                    <a:pt x="1084" y="284"/>
                    <a:pt x="1342" y="460"/>
                    <a:pt x="1342" y="824"/>
                  </a:cubicBezTo>
                  <a:cubicBezTo>
                    <a:pt x="1342" y="1203"/>
                    <a:pt x="1080" y="1412"/>
                    <a:pt x="652" y="1412"/>
                  </a:cubicBezTo>
                  <a:cubicBezTo>
                    <a:pt x="534" y="1412"/>
                    <a:pt x="435" y="1404"/>
                    <a:pt x="357" y="1384"/>
                  </a:cubicBezTo>
                  <a:lnTo>
                    <a:pt x="356" y="1384"/>
                  </a:lnTo>
                  <a:lnTo>
                    <a:pt x="356" y="312"/>
                  </a:lnTo>
                  <a:cubicBezTo>
                    <a:pt x="417" y="295"/>
                    <a:pt x="536" y="284"/>
                    <a:pt x="691" y="284"/>
                  </a:cubicBezTo>
                  <a:close/>
                  <a:moveTo>
                    <a:pt x="684" y="1"/>
                  </a:moveTo>
                  <a:cubicBezTo>
                    <a:pt x="398" y="1"/>
                    <a:pt x="173" y="25"/>
                    <a:pt x="1" y="54"/>
                  </a:cubicBezTo>
                  <a:lnTo>
                    <a:pt x="1" y="2777"/>
                  </a:lnTo>
                  <a:lnTo>
                    <a:pt x="357" y="2777"/>
                  </a:lnTo>
                  <a:lnTo>
                    <a:pt x="357" y="1673"/>
                  </a:lnTo>
                  <a:cubicBezTo>
                    <a:pt x="439" y="1694"/>
                    <a:pt x="538" y="1698"/>
                    <a:pt x="644" y="1698"/>
                  </a:cubicBezTo>
                  <a:cubicBezTo>
                    <a:pt x="991" y="1698"/>
                    <a:pt x="1298" y="1596"/>
                    <a:pt x="1486" y="1395"/>
                  </a:cubicBezTo>
                  <a:cubicBezTo>
                    <a:pt x="1624" y="1253"/>
                    <a:pt x="1699" y="1057"/>
                    <a:pt x="1699" y="807"/>
                  </a:cubicBezTo>
                  <a:cubicBezTo>
                    <a:pt x="1699" y="561"/>
                    <a:pt x="1609" y="361"/>
                    <a:pt x="1457" y="231"/>
                  </a:cubicBezTo>
                  <a:cubicBezTo>
                    <a:pt x="1293" y="82"/>
                    <a:pt x="1035" y="1"/>
                    <a:pt x="684" y="1"/>
                  </a:cubicBezTo>
                  <a:close/>
                </a:path>
              </a:pathLst>
            </a:custGeom>
            <a:solidFill>
              <a:srgbClr val="EF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469725" y="1326188"/>
              <a:ext cx="133575" cy="72325"/>
            </a:xfrm>
            <a:custGeom>
              <a:avLst/>
              <a:gdLst/>
              <a:ahLst/>
              <a:cxnLst/>
              <a:rect l="l" t="t" r="r" b="b"/>
              <a:pathLst>
                <a:path w="5343" h="2893" extrusionOk="0">
                  <a:moveTo>
                    <a:pt x="5343" y="0"/>
                  </a:moveTo>
                  <a:lnTo>
                    <a:pt x="868" y="43"/>
                  </a:lnTo>
                  <a:lnTo>
                    <a:pt x="0" y="2893"/>
                  </a:lnTo>
                  <a:lnTo>
                    <a:pt x="4681" y="2854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583900" y="1317513"/>
              <a:ext cx="50700" cy="48400"/>
            </a:xfrm>
            <a:custGeom>
              <a:avLst/>
              <a:gdLst/>
              <a:ahLst/>
              <a:cxnLst/>
              <a:rect l="l" t="t" r="r" b="b"/>
              <a:pathLst>
                <a:path w="2028" h="1936" extrusionOk="0">
                  <a:moveTo>
                    <a:pt x="1631" y="1"/>
                  </a:moveTo>
                  <a:cubicBezTo>
                    <a:pt x="1631" y="1"/>
                    <a:pt x="1047" y="1204"/>
                    <a:pt x="524" y="1489"/>
                  </a:cubicBezTo>
                  <a:cubicBezTo>
                    <a:pt x="0" y="1774"/>
                    <a:pt x="886" y="1936"/>
                    <a:pt x="886" y="1936"/>
                  </a:cubicBezTo>
                  <a:cubicBezTo>
                    <a:pt x="886" y="1936"/>
                    <a:pt x="1771" y="1343"/>
                    <a:pt x="1900" y="779"/>
                  </a:cubicBezTo>
                  <a:cubicBezTo>
                    <a:pt x="2027" y="215"/>
                    <a:pt x="1631" y="1"/>
                    <a:pt x="1631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06450" y="1308738"/>
              <a:ext cx="48150" cy="47900"/>
            </a:xfrm>
            <a:custGeom>
              <a:avLst/>
              <a:gdLst/>
              <a:ahLst/>
              <a:cxnLst/>
              <a:rect l="l" t="t" r="r" b="b"/>
              <a:pathLst>
                <a:path w="1926" h="1916" extrusionOk="0">
                  <a:moveTo>
                    <a:pt x="1104" y="0"/>
                  </a:moveTo>
                  <a:cubicBezTo>
                    <a:pt x="581" y="0"/>
                    <a:pt x="0" y="1403"/>
                    <a:pt x="0" y="1403"/>
                  </a:cubicBezTo>
                  <a:lnTo>
                    <a:pt x="729" y="1915"/>
                  </a:lnTo>
                  <a:cubicBezTo>
                    <a:pt x="729" y="1915"/>
                    <a:pt x="1926" y="713"/>
                    <a:pt x="1343" y="113"/>
                  </a:cubicBezTo>
                  <a:cubicBezTo>
                    <a:pt x="1266" y="35"/>
                    <a:pt x="1186" y="0"/>
                    <a:pt x="1104" y="0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77400" y="1520563"/>
              <a:ext cx="24525" cy="21100"/>
            </a:xfrm>
            <a:custGeom>
              <a:avLst/>
              <a:gdLst/>
              <a:ahLst/>
              <a:cxnLst/>
              <a:rect l="l" t="t" r="r" b="b"/>
              <a:pathLst>
                <a:path w="981" h="844" extrusionOk="0">
                  <a:moveTo>
                    <a:pt x="731" y="1"/>
                  </a:moveTo>
                  <a:cubicBezTo>
                    <a:pt x="724" y="1"/>
                    <a:pt x="717" y="3"/>
                    <a:pt x="711" y="9"/>
                  </a:cubicBezTo>
                  <a:cubicBezTo>
                    <a:pt x="622" y="97"/>
                    <a:pt x="527" y="119"/>
                    <a:pt x="452" y="119"/>
                  </a:cubicBezTo>
                  <a:cubicBezTo>
                    <a:pt x="380" y="119"/>
                    <a:pt x="326" y="99"/>
                    <a:pt x="308" y="99"/>
                  </a:cubicBezTo>
                  <a:cubicBezTo>
                    <a:pt x="296" y="99"/>
                    <a:pt x="301" y="108"/>
                    <a:pt x="330" y="138"/>
                  </a:cubicBezTo>
                  <a:cubicBezTo>
                    <a:pt x="536" y="359"/>
                    <a:pt x="114" y="505"/>
                    <a:pt x="62" y="594"/>
                  </a:cubicBezTo>
                  <a:cubicBezTo>
                    <a:pt x="18" y="670"/>
                    <a:pt x="0" y="819"/>
                    <a:pt x="136" y="840"/>
                  </a:cubicBezTo>
                  <a:cubicBezTo>
                    <a:pt x="152" y="843"/>
                    <a:pt x="169" y="844"/>
                    <a:pt x="187" y="844"/>
                  </a:cubicBezTo>
                  <a:cubicBezTo>
                    <a:pt x="463" y="844"/>
                    <a:pt x="938" y="572"/>
                    <a:pt x="962" y="379"/>
                  </a:cubicBezTo>
                  <a:cubicBezTo>
                    <a:pt x="980" y="241"/>
                    <a:pt x="808" y="1"/>
                    <a:pt x="731" y="1"/>
                  </a:cubicBezTo>
                  <a:close/>
                </a:path>
              </a:pathLst>
            </a:custGeom>
            <a:solidFill>
              <a:srgbClr val="FC9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610075" y="1377388"/>
              <a:ext cx="88275" cy="151875"/>
            </a:xfrm>
            <a:custGeom>
              <a:avLst/>
              <a:gdLst/>
              <a:ahLst/>
              <a:cxnLst/>
              <a:rect l="l" t="t" r="r" b="b"/>
              <a:pathLst>
                <a:path w="3531" h="6075" extrusionOk="0">
                  <a:moveTo>
                    <a:pt x="1462" y="1"/>
                  </a:moveTo>
                  <a:lnTo>
                    <a:pt x="0" y="836"/>
                  </a:lnTo>
                  <a:cubicBezTo>
                    <a:pt x="0" y="836"/>
                    <a:pt x="435" y="2148"/>
                    <a:pt x="643" y="2708"/>
                  </a:cubicBezTo>
                  <a:cubicBezTo>
                    <a:pt x="643" y="2708"/>
                    <a:pt x="648" y="2723"/>
                    <a:pt x="657" y="2742"/>
                  </a:cubicBezTo>
                  <a:cubicBezTo>
                    <a:pt x="666" y="2765"/>
                    <a:pt x="673" y="2788"/>
                    <a:pt x="682" y="2807"/>
                  </a:cubicBezTo>
                  <a:cubicBezTo>
                    <a:pt x="788" y="3089"/>
                    <a:pt x="979" y="3643"/>
                    <a:pt x="1087" y="3815"/>
                  </a:cubicBezTo>
                  <a:cubicBezTo>
                    <a:pt x="1274" y="4115"/>
                    <a:pt x="2971" y="6075"/>
                    <a:pt x="2971" y="6075"/>
                  </a:cubicBezTo>
                  <a:cubicBezTo>
                    <a:pt x="2971" y="6075"/>
                    <a:pt x="2975" y="6075"/>
                    <a:pt x="2983" y="6075"/>
                  </a:cubicBezTo>
                  <a:cubicBezTo>
                    <a:pt x="3047" y="6075"/>
                    <a:pt x="3357" y="6057"/>
                    <a:pt x="3531" y="5717"/>
                  </a:cubicBezTo>
                  <a:cubicBezTo>
                    <a:pt x="3531" y="5717"/>
                    <a:pt x="2839" y="3636"/>
                    <a:pt x="2108" y="3079"/>
                  </a:cubicBezTo>
                  <a:cubicBezTo>
                    <a:pt x="2108" y="3079"/>
                    <a:pt x="1788" y="731"/>
                    <a:pt x="146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73400" y="1535113"/>
              <a:ext cx="28650" cy="17275"/>
            </a:xfrm>
            <a:custGeom>
              <a:avLst/>
              <a:gdLst/>
              <a:ahLst/>
              <a:cxnLst/>
              <a:rect l="l" t="t" r="r" b="b"/>
              <a:pathLst>
                <a:path w="1146" h="691" extrusionOk="0">
                  <a:moveTo>
                    <a:pt x="641" y="1"/>
                  </a:moveTo>
                  <a:cubicBezTo>
                    <a:pt x="635" y="1"/>
                    <a:pt x="636" y="14"/>
                    <a:pt x="642" y="48"/>
                  </a:cubicBezTo>
                  <a:cubicBezTo>
                    <a:pt x="698" y="344"/>
                    <a:pt x="264" y="243"/>
                    <a:pt x="171" y="290"/>
                  </a:cubicBezTo>
                  <a:cubicBezTo>
                    <a:pt x="94" y="332"/>
                    <a:pt x="0" y="448"/>
                    <a:pt x="104" y="538"/>
                  </a:cubicBezTo>
                  <a:cubicBezTo>
                    <a:pt x="218" y="636"/>
                    <a:pt x="462" y="690"/>
                    <a:pt x="678" y="690"/>
                  </a:cubicBezTo>
                  <a:cubicBezTo>
                    <a:pt x="844" y="690"/>
                    <a:pt x="993" y="658"/>
                    <a:pt x="1051" y="588"/>
                  </a:cubicBezTo>
                  <a:cubicBezTo>
                    <a:pt x="1146" y="474"/>
                    <a:pt x="1117" y="140"/>
                    <a:pt x="1041" y="140"/>
                  </a:cubicBezTo>
                  <a:cubicBezTo>
                    <a:pt x="1039" y="140"/>
                    <a:pt x="1037" y="141"/>
                    <a:pt x="1035" y="141"/>
                  </a:cubicBezTo>
                  <a:cubicBezTo>
                    <a:pt x="1004" y="148"/>
                    <a:pt x="975" y="151"/>
                    <a:pt x="948" y="151"/>
                  </a:cubicBezTo>
                  <a:cubicBezTo>
                    <a:pt x="753" y="151"/>
                    <a:pt x="661" y="1"/>
                    <a:pt x="641" y="1"/>
                  </a:cubicBezTo>
                  <a:close/>
                </a:path>
              </a:pathLst>
            </a:custGeom>
            <a:solidFill>
              <a:srgbClr val="FC9E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7575825" y="1389613"/>
              <a:ext cx="57350" cy="152775"/>
            </a:xfrm>
            <a:custGeom>
              <a:avLst/>
              <a:gdLst/>
              <a:ahLst/>
              <a:cxnLst/>
              <a:rect l="l" t="t" r="r" b="b"/>
              <a:pathLst>
                <a:path w="2294" h="6111" extrusionOk="0">
                  <a:moveTo>
                    <a:pt x="675" y="0"/>
                  </a:moveTo>
                  <a:cubicBezTo>
                    <a:pt x="675" y="0"/>
                    <a:pt x="341" y="1342"/>
                    <a:pt x="219" y="1927"/>
                  </a:cubicBezTo>
                  <a:cubicBezTo>
                    <a:pt x="219" y="1927"/>
                    <a:pt x="215" y="1941"/>
                    <a:pt x="211" y="1963"/>
                  </a:cubicBezTo>
                  <a:cubicBezTo>
                    <a:pt x="206" y="1986"/>
                    <a:pt x="202" y="2010"/>
                    <a:pt x="198" y="2030"/>
                  </a:cubicBezTo>
                  <a:cubicBezTo>
                    <a:pt x="140" y="2326"/>
                    <a:pt x="5" y="2896"/>
                    <a:pt x="4" y="3099"/>
                  </a:cubicBezTo>
                  <a:cubicBezTo>
                    <a:pt x="1" y="3452"/>
                    <a:pt x="391" y="6016"/>
                    <a:pt x="391" y="6016"/>
                  </a:cubicBezTo>
                  <a:cubicBezTo>
                    <a:pt x="391" y="6016"/>
                    <a:pt x="520" y="6110"/>
                    <a:pt x="715" y="6110"/>
                  </a:cubicBezTo>
                  <a:cubicBezTo>
                    <a:pt x="814" y="6110"/>
                    <a:pt x="931" y="6086"/>
                    <a:pt x="1055" y="6012"/>
                  </a:cubicBezTo>
                  <a:cubicBezTo>
                    <a:pt x="1055" y="6012"/>
                    <a:pt x="1581" y="3882"/>
                    <a:pt x="1261" y="3022"/>
                  </a:cubicBezTo>
                  <a:cubicBezTo>
                    <a:pt x="1260" y="3022"/>
                    <a:pt x="2181" y="827"/>
                    <a:pt x="2293" y="36"/>
                  </a:cubicBezTo>
                  <a:lnTo>
                    <a:pt x="675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7589275" y="1308738"/>
              <a:ext cx="64100" cy="87150"/>
            </a:xfrm>
            <a:custGeom>
              <a:avLst/>
              <a:gdLst/>
              <a:ahLst/>
              <a:cxnLst/>
              <a:rect l="l" t="t" r="r" b="b"/>
              <a:pathLst>
                <a:path w="2564" h="3486" extrusionOk="0">
                  <a:moveTo>
                    <a:pt x="1563" y="0"/>
                  </a:moveTo>
                  <a:cubicBezTo>
                    <a:pt x="1288" y="0"/>
                    <a:pt x="978" y="69"/>
                    <a:pt x="723" y="122"/>
                  </a:cubicBezTo>
                  <a:cubicBezTo>
                    <a:pt x="343" y="201"/>
                    <a:pt x="127" y="439"/>
                    <a:pt x="147" y="1389"/>
                  </a:cubicBezTo>
                  <a:cubicBezTo>
                    <a:pt x="155" y="1805"/>
                    <a:pt x="1" y="2823"/>
                    <a:pt x="187" y="3302"/>
                  </a:cubicBezTo>
                  <a:cubicBezTo>
                    <a:pt x="187" y="3302"/>
                    <a:pt x="484" y="3485"/>
                    <a:pt x="1047" y="3485"/>
                  </a:cubicBezTo>
                  <a:cubicBezTo>
                    <a:pt x="1402" y="3485"/>
                    <a:pt x="1861" y="3413"/>
                    <a:pt x="2418" y="3176"/>
                  </a:cubicBezTo>
                  <a:cubicBezTo>
                    <a:pt x="2418" y="3176"/>
                    <a:pt x="2418" y="3176"/>
                    <a:pt x="2418" y="3176"/>
                  </a:cubicBezTo>
                  <a:cubicBezTo>
                    <a:pt x="2418" y="3176"/>
                    <a:pt x="2564" y="1792"/>
                    <a:pt x="2257" y="444"/>
                  </a:cubicBezTo>
                  <a:cubicBezTo>
                    <a:pt x="2178" y="100"/>
                    <a:pt x="1896" y="0"/>
                    <a:pt x="1563" y="0"/>
                  </a:cubicBezTo>
                  <a:close/>
                </a:path>
              </a:pathLst>
            </a:custGeom>
            <a:solidFill>
              <a:srgbClr val="FFCC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553375" y="1321388"/>
              <a:ext cx="53475" cy="43725"/>
            </a:xfrm>
            <a:custGeom>
              <a:avLst/>
              <a:gdLst/>
              <a:ahLst/>
              <a:cxnLst/>
              <a:rect l="l" t="t" r="r" b="b"/>
              <a:pathLst>
                <a:path w="2139" h="1749" extrusionOk="0">
                  <a:moveTo>
                    <a:pt x="1760" y="0"/>
                  </a:moveTo>
                  <a:cubicBezTo>
                    <a:pt x="1760" y="0"/>
                    <a:pt x="1090" y="1078"/>
                    <a:pt x="545" y="1302"/>
                  </a:cubicBezTo>
                  <a:cubicBezTo>
                    <a:pt x="1" y="1527"/>
                    <a:pt x="872" y="1748"/>
                    <a:pt x="872" y="1748"/>
                  </a:cubicBezTo>
                  <a:cubicBezTo>
                    <a:pt x="872" y="1748"/>
                    <a:pt x="1799" y="1265"/>
                    <a:pt x="1970" y="748"/>
                  </a:cubicBezTo>
                  <a:cubicBezTo>
                    <a:pt x="2139" y="233"/>
                    <a:pt x="1760" y="0"/>
                    <a:pt x="1760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577200" y="1313913"/>
              <a:ext cx="49300" cy="44025"/>
            </a:xfrm>
            <a:custGeom>
              <a:avLst/>
              <a:gdLst/>
              <a:ahLst/>
              <a:cxnLst/>
              <a:rect l="l" t="t" r="r" b="b"/>
              <a:pathLst>
                <a:path w="1972" h="1761" extrusionOk="0">
                  <a:moveTo>
                    <a:pt x="1183" y="0"/>
                  </a:moveTo>
                  <a:cubicBezTo>
                    <a:pt x="664" y="0"/>
                    <a:pt x="2" y="1223"/>
                    <a:pt x="1" y="1223"/>
                  </a:cubicBezTo>
                  <a:lnTo>
                    <a:pt x="687" y="1760"/>
                  </a:lnTo>
                  <a:cubicBezTo>
                    <a:pt x="687" y="1760"/>
                    <a:pt x="1972" y="732"/>
                    <a:pt x="1437" y="125"/>
                  </a:cubicBezTo>
                  <a:cubicBezTo>
                    <a:pt x="1359" y="38"/>
                    <a:pt x="1273" y="0"/>
                    <a:pt x="1183" y="0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533425" y="1320363"/>
              <a:ext cx="26475" cy="23925"/>
            </a:xfrm>
            <a:custGeom>
              <a:avLst/>
              <a:gdLst/>
              <a:ahLst/>
              <a:cxnLst/>
              <a:rect l="l" t="t" r="r" b="b"/>
              <a:pathLst>
                <a:path w="1059" h="957" extrusionOk="0">
                  <a:moveTo>
                    <a:pt x="190" y="1"/>
                  </a:moveTo>
                  <a:cubicBezTo>
                    <a:pt x="180" y="1"/>
                    <a:pt x="170" y="3"/>
                    <a:pt x="158" y="8"/>
                  </a:cubicBezTo>
                  <a:cubicBezTo>
                    <a:pt x="134" y="21"/>
                    <a:pt x="114" y="17"/>
                    <a:pt x="89" y="19"/>
                  </a:cubicBezTo>
                  <a:cubicBezTo>
                    <a:pt x="77" y="21"/>
                    <a:pt x="64" y="23"/>
                    <a:pt x="57" y="32"/>
                  </a:cubicBezTo>
                  <a:cubicBezTo>
                    <a:pt x="52" y="36"/>
                    <a:pt x="49" y="41"/>
                    <a:pt x="47" y="47"/>
                  </a:cubicBezTo>
                  <a:cubicBezTo>
                    <a:pt x="41" y="57"/>
                    <a:pt x="33" y="67"/>
                    <a:pt x="23" y="75"/>
                  </a:cubicBezTo>
                  <a:cubicBezTo>
                    <a:pt x="17" y="80"/>
                    <a:pt x="10" y="85"/>
                    <a:pt x="6" y="91"/>
                  </a:cubicBezTo>
                  <a:cubicBezTo>
                    <a:pt x="1" y="101"/>
                    <a:pt x="1" y="112"/>
                    <a:pt x="3" y="122"/>
                  </a:cubicBezTo>
                  <a:cubicBezTo>
                    <a:pt x="12" y="148"/>
                    <a:pt x="20" y="173"/>
                    <a:pt x="32" y="198"/>
                  </a:cubicBezTo>
                  <a:cubicBezTo>
                    <a:pt x="44" y="226"/>
                    <a:pt x="53" y="258"/>
                    <a:pt x="69" y="285"/>
                  </a:cubicBezTo>
                  <a:cubicBezTo>
                    <a:pt x="82" y="308"/>
                    <a:pt x="98" y="327"/>
                    <a:pt x="110" y="349"/>
                  </a:cubicBezTo>
                  <a:cubicBezTo>
                    <a:pt x="166" y="452"/>
                    <a:pt x="319" y="652"/>
                    <a:pt x="326" y="658"/>
                  </a:cubicBezTo>
                  <a:cubicBezTo>
                    <a:pt x="380" y="725"/>
                    <a:pt x="539" y="876"/>
                    <a:pt x="602" y="923"/>
                  </a:cubicBezTo>
                  <a:cubicBezTo>
                    <a:pt x="642" y="951"/>
                    <a:pt x="812" y="957"/>
                    <a:pt x="933" y="957"/>
                  </a:cubicBezTo>
                  <a:cubicBezTo>
                    <a:pt x="1004" y="957"/>
                    <a:pt x="1058" y="955"/>
                    <a:pt x="1058" y="955"/>
                  </a:cubicBezTo>
                  <a:cubicBezTo>
                    <a:pt x="1039" y="955"/>
                    <a:pt x="975" y="863"/>
                    <a:pt x="964" y="851"/>
                  </a:cubicBezTo>
                  <a:cubicBezTo>
                    <a:pt x="860" y="737"/>
                    <a:pt x="738" y="640"/>
                    <a:pt x="663" y="504"/>
                  </a:cubicBezTo>
                  <a:cubicBezTo>
                    <a:pt x="627" y="441"/>
                    <a:pt x="603" y="368"/>
                    <a:pt x="603" y="295"/>
                  </a:cubicBezTo>
                  <a:cubicBezTo>
                    <a:pt x="603" y="252"/>
                    <a:pt x="612" y="209"/>
                    <a:pt x="622" y="168"/>
                  </a:cubicBezTo>
                  <a:cubicBezTo>
                    <a:pt x="625" y="152"/>
                    <a:pt x="628" y="132"/>
                    <a:pt x="616" y="121"/>
                  </a:cubicBezTo>
                  <a:cubicBezTo>
                    <a:pt x="611" y="118"/>
                    <a:pt x="606" y="116"/>
                    <a:pt x="600" y="116"/>
                  </a:cubicBezTo>
                  <a:cubicBezTo>
                    <a:pt x="592" y="116"/>
                    <a:pt x="583" y="120"/>
                    <a:pt x="576" y="125"/>
                  </a:cubicBezTo>
                  <a:cubicBezTo>
                    <a:pt x="546" y="146"/>
                    <a:pt x="537" y="187"/>
                    <a:pt x="520" y="219"/>
                  </a:cubicBezTo>
                  <a:cubicBezTo>
                    <a:pt x="509" y="239"/>
                    <a:pt x="488" y="273"/>
                    <a:pt x="463" y="280"/>
                  </a:cubicBezTo>
                  <a:cubicBezTo>
                    <a:pt x="461" y="280"/>
                    <a:pt x="458" y="281"/>
                    <a:pt x="456" y="281"/>
                  </a:cubicBezTo>
                  <a:cubicBezTo>
                    <a:pt x="434" y="281"/>
                    <a:pt x="411" y="263"/>
                    <a:pt x="397" y="250"/>
                  </a:cubicBezTo>
                  <a:cubicBezTo>
                    <a:pt x="347" y="203"/>
                    <a:pt x="309" y="145"/>
                    <a:pt x="274" y="86"/>
                  </a:cubicBezTo>
                  <a:cubicBezTo>
                    <a:pt x="251" y="48"/>
                    <a:pt x="232" y="1"/>
                    <a:pt x="190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541575" y="1335613"/>
              <a:ext cx="36750" cy="30575"/>
            </a:xfrm>
            <a:custGeom>
              <a:avLst/>
              <a:gdLst/>
              <a:ahLst/>
              <a:cxnLst/>
              <a:rect l="l" t="t" r="r" b="b"/>
              <a:pathLst>
                <a:path w="1470" h="1223" extrusionOk="0">
                  <a:moveTo>
                    <a:pt x="335" y="1"/>
                  </a:moveTo>
                  <a:lnTo>
                    <a:pt x="0" y="48"/>
                  </a:lnTo>
                  <a:cubicBezTo>
                    <a:pt x="0" y="48"/>
                    <a:pt x="687" y="991"/>
                    <a:pt x="1076" y="1184"/>
                  </a:cubicBezTo>
                  <a:cubicBezTo>
                    <a:pt x="1132" y="1211"/>
                    <a:pt x="1180" y="1223"/>
                    <a:pt x="1221" y="1223"/>
                  </a:cubicBezTo>
                  <a:cubicBezTo>
                    <a:pt x="1468" y="1223"/>
                    <a:pt x="1468" y="797"/>
                    <a:pt x="1469" y="797"/>
                  </a:cubicBezTo>
                  <a:lnTo>
                    <a:pt x="335" y="1"/>
                  </a:ln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11600" y="1308088"/>
              <a:ext cx="19550" cy="7750"/>
            </a:xfrm>
            <a:custGeom>
              <a:avLst/>
              <a:gdLst/>
              <a:ahLst/>
              <a:cxnLst/>
              <a:rect l="l" t="t" r="r" b="b"/>
              <a:pathLst>
                <a:path w="782" h="310" extrusionOk="0">
                  <a:moveTo>
                    <a:pt x="390" y="1"/>
                  </a:moveTo>
                  <a:cubicBezTo>
                    <a:pt x="176" y="1"/>
                    <a:pt x="1" y="70"/>
                    <a:pt x="1" y="155"/>
                  </a:cubicBezTo>
                  <a:cubicBezTo>
                    <a:pt x="1" y="241"/>
                    <a:pt x="176" y="309"/>
                    <a:pt x="390" y="309"/>
                  </a:cubicBezTo>
                  <a:cubicBezTo>
                    <a:pt x="606" y="309"/>
                    <a:pt x="781" y="241"/>
                    <a:pt x="781" y="155"/>
                  </a:cubicBezTo>
                  <a:cubicBezTo>
                    <a:pt x="781" y="70"/>
                    <a:pt x="606" y="1"/>
                    <a:pt x="390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611675" y="1297838"/>
              <a:ext cx="19475" cy="17125"/>
            </a:xfrm>
            <a:custGeom>
              <a:avLst/>
              <a:gdLst/>
              <a:ahLst/>
              <a:cxnLst/>
              <a:rect l="l" t="t" r="r" b="b"/>
              <a:pathLst>
                <a:path w="779" h="685" extrusionOk="0">
                  <a:moveTo>
                    <a:pt x="696" y="1"/>
                  </a:moveTo>
                  <a:lnTo>
                    <a:pt x="66" y="113"/>
                  </a:lnTo>
                  <a:cubicBezTo>
                    <a:pt x="66" y="113"/>
                    <a:pt x="216" y="289"/>
                    <a:pt x="1" y="550"/>
                  </a:cubicBezTo>
                  <a:cubicBezTo>
                    <a:pt x="1" y="550"/>
                    <a:pt x="225" y="684"/>
                    <a:pt x="455" y="684"/>
                  </a:cubicBezTo>
                  <a:cubicBezTo>
                    <a:pt x="571" y="684"/>
                    <a:pt x="688" y="650"/>
                    <a:pt x="778" y="548"/>
                  </a:cubicBezTo>
                  <a:cubicBezTo>
                    <a:pt x="778" y="548"/>
                    <a:pt x="631" y="326"/>
                    <a:pt x="696" y="1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603950" y="1268763"/>
              <a:ext cx="32925" cy="33275"/>
            </a:xfrm>
            <a:custGeom>
              <a:avLst/>
              <a:gdLst/>
              <a:ahLst/>
              <a:cxnLst/>
              <a:rect l="l" t="t" r="r" b="b"/>
              <a:pathLst>
                <a:path w="1317" h="1331" extrusionOk="0">
                  <a:moveTo>
                    <a:pt x="184" y="0"/>
                  </a:moveTo>
                  <a:cubicBezTo>
                    <a:pt x="172" y="0"/>
                    <a:pt x="161" y="2"/>
                    <a:pt x="151" y="5"/>
                  </a:cubicBezTo>
                  <a:cubicBezTo>
                    <a:pt x="151" y="5"/>
                    <a:pt x="32" y="324"/>
                    <a:pt x="17" y="664"/>
                  </a:cubicBezTo>
                  <a:cubicBezTo>
                    <a:pt x="1" y="1067"/>
                    <a:pt x="90" y="1330"/>
                    <a:pt x="443" y="1330"/>
                  </a:cubicBezTo>
                  <a:cubicBezTo>
                    <a:pt x="527" y="1330"/>
                    <a:pt x="626" y="1315"/>
                    <a:pt x="743" y="1283"/>
                  </a:cubicBezTo>
                  <a:cubicBezTo>
                    <a:pt x="1316" y="1128"/>
                    <a:pt x="502" y="0"/>
                    <a:pt x="184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7614050" y="1301088"/>
              <a:ext cx="9700" cy="1600"/>
            </a:xfrm>
            <a:custGeom>
              <a:avLst/>
              <a:gdLst/>
              <a:ahLst/>
              <a:cxnLst/>
              <a:rect l="l" t="t" r="r" b="b"/>
              <a:pathLst>
                <a:path w="388" h="64" extrusionOk="0">
                  <a:moveTo>
                    <a:pt x="295" y="1"/>
                  </a:moveTo>
                  <a:cubicBezTo>
                    <a:pt x="187" y="32"/>
                    <a:pt x="0" y="35"/>
                    <a:pt x="0" y="35"/>
                  </a:cubicBezTo>
                  <a:cubicBezTo>
                    <a:pt x="60" y="57"/>
                    <a:pt x="125" y="64"/>
                    <a:pt x="184" y="64"/>
                  </a:cubicBezTo>
                  <a:cubicBezTo>
                    <a:pt x="295" y="64"/>
                    <a:pt x="387" y="38"/>
                    <a:pt x="386" y="37"/>
                  </a:cubicBezTo>
                  <a:cubicBezTo>
                    <a:pt x="355" y="20"/>
                    <a:pt x="295" y="1"/>
                    <a:pt x="295" y="1"/>
                  </a:cubicBezTo>
                  <a:close/>
                </a:path>
              </a:pathLst>
            </a:custGeom>
            <a:solidFill>
              <a:srgbClr val="602C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7605225" y="1260913"/>
              <a:ext cx="35325" cy="41350"/>
            </a:xfrm>
            <a:custGeom>
              <a:avLst/>
              <a:gdLst/>
              <a:ahLst/>
              <a:cxnLst/>
              <a:rect l="l" t="t" r="r" b="b"/>
              <a:pathLst>
                <a:path w="1413" h="1654" extrusionOk="0">
                  <a:moveTo>
                    <a:pt x="581" y="0"/>
                  </a:moveTo>
                  <a:cubicBezTo>
                    <a:pt x="273" y="0"/>
                    <a:pt x="50" y="152"/>
                    <a:pt x="13" y="353"/>
                  </a:cubicBezTo>
                  <a:cubicBezTo>
                    <a:pt x="1" y="428"/>
                    <a:pt x="18" y="439"/>
                    <a:pt x="149" y="508"/>
                  </a:cubicBezTo>
                  <a:cubicBezTo>
                    <a:pt x="280" y="576"/>
                    <a:pt x="53" y="894"/>
                    <a:pt x="353" y="1051"/>
                  </a:cubicBezTo>
                  <a:cubicBezTo>
                    <a:pt x="488" y="1120"/>
                    <a:pt x="466" y="1597"/>
                    <a:pt x="739" y="1646"/>
                  </a:cubicBezTo>
                  <a:cubicBezTo>
                    <a:pt x="768" y="1651"/>
                    <a:pt x="796" y="1654"/>
                    <a:pt x="823" y="1654"/>
                  </a:cubicBezTo>
                  <a:cubicBezTo>
                    <a:pt x="1064" y="1654"/>
                    <a:pt x="1217" y="1443"/>
                    <a:pt x="1328" y="827"/>
                  </a:cubicBezTo>
                  <a:cubicBezTo>
                    <a:pt x="1413" y="348"/>
                    <a:pt x="1242" y="118"/>
                    <a:pt x="794" y="23"/>
                  </a:cubicBezTo>
                  <a:cubicBezTo>
                    <a:pt x="719" y="8"/>
                    <a:pt x="648" y="0"/>
                    <a:pt x="581" y="0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7611675" y="1283238"/>
              <a:ext cx="9625" cy="9500"/>
            </a:xfrm>
            <a:custGeom>
              <a:avLst/>
              <a:gdLst/>
              <a:ahLst/>
              <a:cxnLst/>
              <a:rect l="l" t="t" r="r" b="b"/>
              <a:pathLst>
                <a:path w="385" h="380" extrusionOk="0">
                  <a:moveTo>
                    <a:pt x="215" y="0"/>
                  </a:moveTo>
                  <a:cubicBezTo>
                    <a:pt x="103" y="0"/>
                    <a:pt x="1" y="236"/>
                    <a:pt x="1" y="236"/>
                  </a:cubicBezTo>
                  <a:lnTo>
                    <a:pt x="157" y="380"/>
                  </a:lnTo>
                  <a:cubicBezTo>
                    <a:pt x="157" y="380"/>
                    <a:pt x="384" y="144"/>
                    <a:pt x="288" y="39"/>
                  </a:cubicBezTo>
                  <a:cubicBezTo>
                    <a:pt x="264" y="12"/>
                    <a:pt x="239" y="0"/>
                    <a:pt x="215" y="0"/>
                  </a:cubicBezTo>
                  <a:close/>
                </a:path>
              </a:pathLst>
            </a:custGeom>
            <a:solidFill>
              <a:srgbClr val="8B47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7591400" y="1384138"/>
              <a:ext cx="59975" cy="12700"/>
            </a:xfrm>
            <a:custGeom>
              <a:avLst/>
              <a:gdLst/>
              <a:ahLst/>
              <a:cxnLst/>
              <a:rect l="l" t="t" r="r" b="b"/>
              <a:pathLst>
                <a:path w="2399" h="508" extrusionOk="0">
                  <a:moveTo>
                    <a:pt x="2334" y="1"/>
                  </a:moveTo>
                  <a:cubicBezTo>
                    <a:pt x="2334" y="1"/>
                    <a:pt x="1752" y="224"/>
                    <a:pt x="937" y="224"/>
                  </a:cubicBezTo>
                  <a:cubicBezTo>
                    <a:pt x="656" y="224"/>
                    <a:pt x="347" y="198"/>
                    <a:pt x="25" y="126"/>
                  </a:cubicBezTo>
                  <a:lnTo>
                    <a:pt x="1" y="411"/>
                  </a:lnTo>
                  <a:cubicBezTo>
                    <a:pt x="1" y="411"/>
                    <a:pt x="472" y="508"/>
                    <a:pt x="1049" y="508"/>
                  </a:cubicBezTo>
                  <a:cubicBezTo>
                    <a:pt x="1492" y="508"/>
                    <a:pt x="1997" y="451"/>
                    <a:pt x="2398" y="248"/>
                  </a:cubicBezTo>
                  <a:lnTo>
                    <a:pt x="2334" y="1"/>
                  </a:ln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7608300" y="1388388"/>
              <a:ext cx="5425" cy="10400"/>
            </a:xfrm>
            <a:custGeom>
              <a:avLst/>
              <a:gdLst/>
              <a:ahLst/>
              <a:cxnLst/>
              <a:rect l="l" t="t" r="r" b="b"/>
              <a:pathLst>
                <a:path w="217" h="416" extrusionOk="0">
                  <a:moveTo>
                    <a:pt x="55" y="1"/>
                  </a:moveTo>
                  <a:lnTo>
                    <a:pt x="1" y="415"/>
                  </a:lnTo>
                  <a:lnTo>
                    <a:pt x="217" y="415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7632550" y="1386413"/>
              <a:ext cx="6450" cy="11125"/>
            </a:xfrm>
            <a:custGeom>
              <a:avLst/>
              <a:gdLst/>
              <a:ahLst/>
              <a:cxnLst/>
              <a:rect l="l" t="t" r="r" b="b"/>
              <a:pathLst>
                <a:path w="258" h="445" extrusionOk="0">
                  <a:moveTo>
                    <a:pt x="96" y="1"/>
                  </a:moveTo>
                  <a:lnTo>
                    <a:pt x="0" y="32"/>
                  </a:lnTo>
                  <a:lnTo>
                    <a:pt x="64" y="445"/>
                  </a:lnTo>
                  <a:lnTo>
                    <a:pt x="257" y="380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7587225" y="1398163"/>
              <a:ext cx="17425" cy="17975"/>
            </a:xfrm>
            <a:custGeom>
              <a:avLst/>
              <a:gdLst/>
              <a:ahLst/>
              <a:cxnLst/>
              <a:rect l="l" t="t" r="r" b="b"/>
              <a:pathLst>
                <a:path w="697" h="719" extrusionOk="0">
                  <a:moveTo>
                    <a:pt x="652" y="1"/>
                  </a:moveTo>
                  <a:cubicBezTo>
                    <a:pt x="638" y="1"/>
                    <a:pt x="622" y="8"/>
                    <a:pt x="616" y="25"/>
                  </a:cubicBezTo>
                  <a:cubicBezTo>
                    <a:pt x="551" y="198"/>
                    <a:pt x="368" y="642"/>
                    <a:pt x="133" y="642"/>
                  </a:cubicBezTo>
                  <a:cubicBezTo>
                    <a:pt x="109" y="642"/>
                    <a:pt x="84" y="637"/>
                    <a:pt x="59" y="627"/>
                  </a:cubicBezTo>
                  <a:cubicBezTo>
                    <a:pt x="54" y="625"/>
                    <a:pt x="50" y="624"/>
                    <a:pt x="46" y="624"/>
                  </a:cubicBezTo>
                  <a:cubicBezTo>
                    <a:pt x="12" y="624"/>
                    <a:pt x="1" y="682"/>
                    <a:pt x="40" y="698"/>
                  </a:cubicBezTo>
                  <a:cubicBezTo>
                    <a:pt x="74" y="712"/>
                    <a:pt x="106" y="718"/>
                    <a:pt x="138" y="718"/>
                  </a:cubicBezTo>
                  <a:cubicBezTo>
                    <a:pt x="412" y="718"/>
                    <a:pt x="611" y="247"/>
                    <a:pt x="686" y="45"/>
                  </a:cubicBezTo>
                  <a:cubicBezTo>
                    <a:pt x="697" y="18"/>
                    <a:pt x="675" y="1"/>
                    <a:pt x="65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7620075" y="1409313"/>
              <a:ext cx="8250" cy="22375"/>
            </a:xfrm>
            <a:custGeom>
              <a:avLst/>
              <a:gdLst/>
              <a:ahLst/>
              <a:cxnLst/>
              <a:rect l="l" t="t" r="r" b="b"/>
              <a:pathLst>
                <a:path w="330" h="895" extrusionOk="0">
                  <a:moveTo>
                    <a:pt x="256" y="0"/>
                  </a:moveTo>
                  <a:cubicBezTo>
                    <a:pt x="241" y="0"/>
                    <a:pt x="228" y="9"/>
                    <a:pt x="231" y="28"/>
                  </a:cubicBezTo>
                  <a:cubicBezTo>
                    <a:pt x="269" y="314"/>
                    <a:pt x="168" y="614"/>
                    <a:pt x="15" y="851"/>
                  </a:cubicBezTo>
                  <a:cubicBezTo>
                    <a:pt x="1" y="874"/>
                    <a:pt x="21" y="895"/>
                    <a:pt x="42" y="895"/>
                  </a:cubicBezTo>
                  <a:cubicBezTo>
                    <a:pt x="51" y="895"/>
                    <a:pt x="60" y="890"/>
                    <a:pt x="66" y="881"/>
                  </a:cubicBezTo>
                  <a:cubicBezTo>
                    <a:pt x="223" y="635"/>
                    <a:pt x="329" y="324"/>
                    <a:pt x="289" y="28"/>
                  </a:cubicBezTo>
                  <a:cubicBezTo>
                    <a:pt x="287" y="10"/>
                    <a:pt x="271" y="0"/>
                    <a:pt x="256" y="0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286" name="Google Shape;286;p32"/>
          <p:cNvSpPr/>
          <p:nvPr/>
        </p:nvSpPr>
        <p:spPr>
          <a:xfrm>
            <a:off x="7219972" y="-3"/>
            <a:ext cx="2231402" cy="2067512"/>
          </a:xfrm>
          <a:custGeom>
            <a:avLst/>
            <a:gdLst/>
            <a:ahLst/>
            <a:cxnLst/>
            <a:rect l="l" t="t" r="r" b="b"/>
            <a:pathLst>
              <a:path w="123027" h="113991" extrusionOk="0">
                <a:moveTo>
                  <a:pt x="0" y="0"/>
                </a:moveTo>
                <a:cubicBezTo>
                  <a:pt x="3186" y="14886"/>
                  <a:pt x="3766" y="72055"/>
                  <a:pt x="19115" y="89316"/>
                </a:cubicBezTo>
                <a:cubicBezTo>
                  <a:pt x="34465" y="106577"/>
                  <a:pt x="76111" y="99974"/>
                  <a:pt x="92097" y="103565"/>
                </a:cubicBezTo>
                <a:cubicBezTo>
                  <a:pt x="108084" y="107156"/>
                  <a:pt x="109879" y="109125"/>
                  <a:pt x="115034" y="110863"/>
                </a:cubicBezTo>
                <a:cubicBezTo>
                  <a:pt x="120189" y="112601"/>
                  <a:pt x="121695" y="113470"/>
                  <a:pt x="123027" y="113991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287" name="Google Shape;287;p32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88" name="Google Shape;288;p32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89" name="Google Shape;289;p32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290" name="Google Shape;290;p32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291" name="Google Shape;291;p32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294" name="Google Shape;294;p32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95" name="Google Shape;295;p32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96" name="Google Shape;296;p32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297" name="Google Shape;297;p32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298" name="Google Shape;298;p32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32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32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44"/>
          <p:cNvSpPr/>
          <p:nvPr/>
        </p:nvSpPr>
        <p:spPr>
          <a:xfrm>
            <a:off x="1255900" y="3421090"/>
            <a:ext cx="2019600" cy="419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19" name="Google Shape;1119;p44"/>
          <p:cNvSpPr/>
          <p:nvPr/>
        </p:nvSpPr>
        <p:spPr>
          <a:xfrm>
            <a:off x="3710850" y="3421090"/>
            <a:ext cx="2019600" cy="419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20" name="Google Shape;1120;p44"/>
          <p:cNvSpPr/>
          <p:nvPr/>
        </p:nvSpPr>
        <p:spPr>
          <a:xfrm>
            <a:off x="6165800" y="3421090"/>
            <a:ext cx="2019600" cy="419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21" name="Google Shape;1121;p44"/>
          <p:cNvSpPr/>
          <p:nvPr/>
        </p:nvSpPr>
        <p:spPr>
          <a:xfrm>
            <a:off x="3843150" y="1441390"/>
            <a:ext cx="1802700" cy="17157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22" name="Google Shape;1122;p44"/>
          <p:cNvSpPr/>
          <p:nvPr/>
        </p:nvSpPr>
        <p:spPr>
          <a:xfrm>
            <a:off x="6298100" y="1441390"/>
            <a:ext cx="1802700" cy="17157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23" name="Google Shape;1123;p44"/>
          <p:cNvSpPr/>
          <p:nvPr/>
        </p:nvSpPr>
        <p:spPr>
          <a:xfrm>
            <a:off x="1364350" y="1451240"/>
            <a:ext cx="1802700" cy="17157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25" name="Google Shape;1125;p44"/>
          <p:cNvSpPr txBox="1">
            <a:spLocks noGrp="1"/>
          </p:cNvSpPr>
          <p:nvPr>
            <p:ph type="title"/>
          </p:nvPr>
        </p:nvSpPr>
        <p:spPr>
          <a:xfrm>
            <a:off x="1364350" y="1765400"/>
            <a:ext cx="1911150" cy="1216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b="1" dirty="0">
                <a:latin typeface="Kumbh Sans Medium" panose="020B0604020202020204" charset="0"/>
                <a:cs typeface="Kumbh Sans Medium" panose="020B0604020202020204" charset="0"/>
              </a:rPr>
              <a:t>20</a:t>
            </a:r>
            <a:r>
              <a:rPr lang="he-IL" b="1" dirty="0">
                <a:latin typeface="Kumbh Sans Medium" panose="020B0604020202020204" charset="0"/>
              </a:rPr>
              <a:t> ₪</a:t>
            </a:r>
            <a:endParaRPr b="1"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26" name="Google Shape;1126;p44"/>
          <p:cNvSpPr txBox="1">
            <a:spLocks noGrp="1"/>
          </p:cNvSpPr>
          <p:nvPr>
            <p:ph type="title" idx="9"/>
          </p:nvPr>
        </p:nvSpPr>
        <p:spPr>
          <a:xfrm>
            <a:off x="1136650" y="547815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e-IL" b="1" u="sng" dirty="0">
                <a:latin typeface="Kumbh Sans Medium" panose="020B0604020202020204" charset="0"/>
              </a:rPr>
              <a:t>תעריפי חניה לפי סוג רכב</a:t>
            </a:r>
            <a:endParaRPr b="1" u="sng"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27" name="Google Shape;1127;p44"/>
          <p:cNvSpPr txBox="1">
            <a:spLocks noGrp="1"/>
          </p:cNvSpPr>
          <p:nvPr>
            <p:ph type="title" idx="2"/>
          </p:nvPr>
        </p:nvSpPr>
        <p:spPr>
          <a:xfrm>
            <a:off x="1439200" y="3426023"/>
            <a:ext cx="1653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umbh Sans Medium" panose="020B0604020202020204" charset="0"/>
                <a:cs typeface="Kumbh Sans Medium" panose="020B0604020202020204" charset="0"/>
              </a:rPr>
              <a:t>C</a:t>
            </a:r>
            <a:r>
              <a:rPr lang="en-US" dirty="0" err="1">
                <a:latin typeface="Kumbh Sans Medium" panose="020B0604020202020204" charset="0"/>
                <a:cs typeface="Kumbh Sans Medium" panose="020B0604020202020204" charset="0"/>
              </a:rPr>
              <a:t>ar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29" name="Google Shape;1129;p44"/>
          <p:cNvSpPr txBox="1">
            <a:spLocks noGrp="1"/>
          </p:cNvSpPr>
          <p:nvPr>
            <p:ph type="title" idx="4"/>
          </p:nvPr>
        </p:nvSpPr>
        <p:spPr>
          <a:xfrm>
            <a:off x="3732063" y="1723492"/>
            <a:ext cx="1913787" cy="11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e-IL" b="1" dirty="0">
                <a:latin typeface="Kumbh Sans Medium" panose="020B0604020202020204" charset="0"/>
              </a:rPr>
              <a:t>₪35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30" name="Google Shape;1130;p44"/>
          <p:cNvSpPr txBox="1">
            <a:spLocks noGrp="1"/>
          </p:cNvSpPr>
          <p:nvPr>
            <p:ph type="title" idx="5"/>
          </p:nvPr>
        </p:nvSpPr>
        <p:spPr>
          <a:xfrm>
            <a:off x="3894150" y="3426023"/>
            <a:ext cx="1653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umbh Sans Medium" panose="020B0604020202020204" charset="0"/>
                <a:cs typeface="Kumbh Sans Medium" panose="020B0604020202020204" charset="0"/>
              </a:rPr>
              <a:t>T</a:t>
            </a:r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ruck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32" name="Google Shape;1132;p44"/>
          <p:cNvSpPr txBox="1">
            <a:spLocks noGrp="1"/>
          </p:cNvSpPr>
          <p:nvPr>
            <p:ph type="title" idx="7"/>
          </p:nvPr>
        </p:nvSpPr>
        <p:spPr>
          <a:xfrm>
            <a:off x="6271550" y="1741040"/>
            <a:ext cx="1829400" cy="11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e-IL" b="1" dirty="0">
                <a:latin typeface="Kumbh Sans Medium" panose="020B0604020202020204" charset="0"/>
              </a:rPr>
              <a:t>₪10</a:t>
            </a:r>
            <a:br>
              <a:rPr lang="he-IL" dirty="0">
                <a:latin typeface="Kumbh Sans Medium" panose="020B0604020202020204" charset="0"/>
              </a:rPr>
            </a:b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33" name="Google Shape;1133;p44"/>
          <p:cNvSpPr txBox="1">
            <a:spLocks noGrp="1"/>
          </p:cNvSpPr>
          <p:nvPr>
            <p:ph type="title" idx="8"/>
          </p:nvPr>
        </p:nvSpPr>
        <p:spPr>
          <a:xfrm>
            <a:off x="6349100" y="3426023"/>
            <a:ext cx="16530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Motorcycle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34" name="Google Shape;1134;p44"/>
          <p:cNvSpPr/>
          <p:nvPr/>
        </p:nvSpPr>
        <p:spPr>
          <a:xfrm>
            <a:off x="4868850" y="67790"/>
            <a:ext cx="4750125" cy="2739925"/>
          </a:xfrm>
          <a:custGeom>
            <a:avLst/>
            <a:gdLst/>
            <a:ahLst/>
            <a:cxnLst/>
            <a:rect l="l" t="t" r="r" b="b"/>
            <a:pathLst>
              <a:path w="190005" h="109597" extrusionOk="0">
                <a:moveTo>
                  <a:pt x="0" y="0"/>
                </a:moveTo>
                <a:cubicBezTo>
                  <a:pt x="4530" y="3576"/>
                  <a:pt x="13032" y="18913"/>
                  <a:pt x="27177" y="21456"/>
                </a:cubicBezTo>
                <a:cubicBezTo>
                  <a:pt x="41322" y="23999"/>
                  <a:pt x="67467" y="13112"/>
                  <a:pt x="84870" y="15257"/>
                </a:cubicBezTo>
                <a:cubicBezTo>
                  <a:pt x="102273" y="17403"/>
                  <a:pt x="116498" y="28766"/>
                  <a:pt x="131597" y="34329"/>
                </a:cubicBezTo>
                <a:cubicBezTo>
                  <a:pt x="146696" y="39892"/>
                  <a:pt x="169384" y="39773"/>
                  <a:pt x="175463" y="48634"/>
                </a:cubicBezTo>
                <a:cubicBezTo>
                  <a:pt x="181542" y="57495"/>
                  <a:pt x="166443" y="77600"/>
                  <a:pt x="168072" y="87493"/>
                </a:cubicBezTo>
                <a:cubicBezTo>
                  <a:pt x="169701" y="97387"/>
                  <a:pt x="181582" y="104578"/>
                  <a:pt x="185237" y="107995"/>
                </a:cubicBezTo>
                <a:cubicBezTo>
                  <a:pt x="188893" y="111412"/>
                  <a:pt x="189210" y="107995"/>
                  <a:pt x="190005" y="107995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1135" name="Google Shape;1135;p44"/>
          <p:cNvSpPr/>
          <p:nvPr/>
        </p:nvSpPr>
        <p:spPr>
          <a:xfrm>
            <a:off x="6925150" y="325915"/>
            <a:ext cx="1750200" cy="9147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136" name="Google Shape;1136;p44"/>
          <p:cNvGrpSpPr/>
          <p:nvPr/>
        </p:nvGrpSpPr>
        <p:grpSpPr>
          <a:xfrm>
            <a:off x="7613124" y="479807"/>
            <a:ext cx="358449" cy="606917"/>
            <a:chOff x="6988254" y="3240217"/>
            <a:chExt cx="358449" cy="606917"/>
          </a:xfrm>
        </p:grpSpPr>
        <p:sp>
          <p:nvSpPr>
            <p:cNvPr id="1137" name="Google Shape;1137;p44"/>
            <p:cNvSpPr/>
            <p:nvPr/>
          </p:nvSpPr>
          <p:spPr>
            <a:xfrm>
              <a:off x="6988254" y="3240217"/>
              <a:ext cx="358449" cy="358369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138" name="Google Shape;1138;p44"/>
            <p:cNvSpPr/>
            <p:nvPr/>
          </p:nvSpPr>
          <p:spPr>
            <a:xfrm>
              <a:off x="7089433" y="3328880"/>
              <a:ext cx="156171" cy="156171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139" name="Google Shape;1139;p44"/>
            <p:cNvSpPr/>
            <p:nvPr/>
          </p:nvSpPr>
          <p:spPr>
            <a:xfrm>
              <a:off x="7004807" y="3494660"/>
              <a:ext cx="325342" cy="352474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1140" name="Google Shape;1140;p44">
            <a:hlinkClick r:id="" action="ppaction://hlinkshowjump?jump=nextslide"/>
          </p:cNvPr>
          <p:cNvSpPr/>
          <p:nvPr/>
        </p:nvSpPr>
        <p:spPr>
          <a:xfrm>
            <a:off x="389075" y="1660309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41" name="Google Shape;1141;p44">
            <a:hlinkClick r:id="" action="ppaction://hlinkshowjump?jump=previousslide"/>
          </p:cNvPr>
          <p:cNvSpPr/>
          <p:nvPr/>
        </p:nvSpPr>
        <p:spPr>
          <a:xfrm>
            <a:off x="389425" y="1240620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42" name="Google Shape;1142;p44">
            <a:hlinkClick r:id="rId3" action="ppaction://hlinksldjump"/>
          </p:cNvPr>
          <p:cNvSpPr/>
          <p:nvPr/>
        </p:nvSpPr>
        <p:spPr>
          <a:xfrm>
            <a:off x="389425" y="421590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143" name="Google Shape;1143;p44"/>
          <p:cNvGrpSpPr/>
          <p:nvPr/>
        </p:nvGrpSpPr>
        <p:grpSpPr>
          <a:xfrm>
            <a:off x="480570" y="468754"/>
            <a:ext cx="271609" cy="249173"/>
            <a:chOff x="6319908" y="3696721"/>
            <a:chExt cx="373963" cy="343119"/>
          </a:xfrm>
        </p:grpSpPr>
        <p:sp>
          <p:nvSpPr>
            <p:cNvPr id="1144" name="Google Shape;1144;p44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145" name="Google Shape;1145;p44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146" name="Google Shape;1146;p44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1147" name="Google Shape;1147;p44"/>
          <p:cNvSpPr/>
          <p:nvPr/>
        </p:nvSpPr>
        <p:spPr>
          <a:xfrm>
            <a:off x="521525" y="1707409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48" name="Google Shape;1148;p44"/>
          <p:cNvSpPr/>
          <p:nvPr/>
        </p:nvSpPr>
        <p:spPr>
          <a:xfrm rot="10800000">
            <a:off x="521875" y="1287720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49" name="Google Shape;1149;p44">
            <a:hlinkClick r:id="rId4" action="ppaction://hlinksldjump"/>
          </p:cNvPr>
          <p:cNvSpPr/>
          <p:nvPr/>
        </p:nvSpPr>
        <p:spPr>
          <a:xfrm>
            <a:off x="389425" y="828678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150" name="Google Shape;1150;p44"/>
          <p:cNvGrpSpPr/>
          <p:nvPr/>
        </p:nvGrpSpPr>
        <p:grpSpPr>
          <a:xfrm>
            <a:off x="521795" y="940291"/>
            <a:ext cx="189159" cy="120273"/>
            <a:chOff x="404850" y="546850"/>
            <a:chExt cx="181500" cy="115425"/>
          </a:xfrm>
        </p:grpSpPr>
        <p:cxnSp>
          <p:nvCxnSpPr>
            <p:cNvPr id="1151" name="Google Shape;1151;p44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2" name="Google Shape;1152;p44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53" name="Google Shape;1153;p44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992AD6C8-3A75-4CAB-AD8F-EDC30FFA7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234029"/>
              </p:ext>
            </p:extLst>
          </p:nvPr>
        </p:nvGraphicFramePr>
        <p:xfrm>
          <a:off x="720725" y="2775621"/>
          <a:ext cx="7702550" cy="304800"/>
        </p:xfrm>
        <a:graphic>
          <a:graphicData uri="http://schemas.openxmlformats.org/drawingml/2006/table">
            <a:tbl>
              <a:tblPr/>
              <a:tblGrid>
                <a:gridCol w="7702550">
                  <a:extLst>
                    <a:ext uri="{9D8B030D-6E8A-4147-A177-3AD203B41FA5}">
                      <a16:colId xmlns:a16="http://schemas.microsoft.com/office/drawing/2014/main" val="202985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376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90E94D-9FE1-0892-07C7-E0360476A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latin typeface="Kumbh Sans Medium" panose="020B0604020202020204" charset="0"/>
              </a:rPr>
              <a:t>תהליך יציאת רכב</a:t>
            </a:r>
          </a:p>
        </p:txBody>
      </p:sp>
      <p:sp>
        <p:nvSpPr>
          <p:cNvPr id="4" name="כותרת משנה 3">
            <a:extLst>
              <a:ext uri="{FF2B5EF4-FFF2-40B4-BE49-F238E27FC236}">
                <a16:creationId xmlns:a16="http://schemas.microsoft.com/office/drawing/2014/main" id="{5002047A-133A-9AD2-B334-BD0BDD1CC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675" y="2394067"/>
            <a:ext cx="2305500" cy="597300"/>
          </a:xfrm>
        </p:spPr>
        <p:txBody>
          <a:bodyPr/>
          <a:lstStyle/>
          <a:p>
            <a:r>
              <a:rPr lang="en-US" b="1" dirty="0">
                <a:latin typeface="Kumbh Sans Medium" panose="020B0604020202020204" charset="0"/>
                <a:cs typeface="Kumbh Sans Medium" panose="020B0604020202020204" charset="0"/>
              </a:rPr>
              <a:t>123 – 45 - 678</a:t>
            </a:r>
            <a:endParaRPr lang="he-IL" b="1" dirty="0">
              <a:latin typeface="Kumbh Sans Medium" panose="020B0604020202020204" charset="0"/>
              <a:cs typeface="+mj-cs"/>
            </a:endParaRPr>
          </a:p>
        </p:txBody>
      </p:sp>
      <p:sp>
        <p:nvSpPr>
          <p:cNvPr id="6" name="כותרת משנה 5">
            <a:extLst>
              <a:ext uri="{FF2B5EF4-FFF2-40B4-BE49-F238E27FC236}">
                <a16:creationId xmlns:a16="http://schemas.microsoft.com/office/drawing/2014/main" id="{2B4F893B-5132-E234-7A9C-3D0E01A90CD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627596" y="2409831"/>
            <a:ext cx="2305500" cy="597300"/>
          </a:xfrm>
        </p:spPr>
        <p:txBody>
          <a:bodyPr/>
          <a:lstStyle/>
          <a:p>
            <a:r>
              <a:rPr lang="en-US" b="1" dirty="0" err="1">
                <a:solidFill>
                  <a:schemeClr val="accent5">
                    <a:lumMod val="10000"/>
                  </a:schemeClr>
                </a:solidFill>
                <a:latin typeface="Kumbh Sans Medium" panose="020B0604020202020204" charset="0"/>
                <a:cs typeface="Kumbh Sans Medium" panose="020B0604020202020204" charset="0"/>
              </a:rPr>
              <a:t>ParkingLot.removeVehicle</a:t>
            </a:r>
            <a:r>
              <a:rPr lang="en-US" b="1" dirty="0">
                <a:solidFill>
                  <a:schemeClr val="accent5">
                    <a:lumMod val="10000"/>
                  </a:schemeClr>
                </a:solidFill>
                <a:latin typeface="Kumbh Sans Medium" panose="020B0604020202020204" charset="0"/>
                <a:cs typeface="Kumbh Sans Medium" panose="020B0604020202020204" charset="0"/>
              </a:rPr>
              <a:t>()</a:t>
            </a:r>
            <a:endParaRPr lang="he-IL" b="1" dirty="0">
              <a:solidFill>
                <a:schemeClr val="accent5">
                  <a:lumMod val="10000"/>
                </a:schemeClr>
              </a:solidFill>
              <a:latin typeface="Kumbh Sans Medium" panose="020B0604020202020204" charset="0"/>
              <a:cs typeface="+mj-cs"/>
            </a:endParaRPr>
          </a:p>
        </p:txBody>
      </p:sp>
      <p:sp>
        <p:nvSpPr>
          <p:cNvPr id="8" name="כותרת משנה 7">
            <a:extLst>
              <a:ext uri="{FF2B5EF4-FFF2-40B4-BE49-F238E27FC236}">
                <a16:creationId xmlns:a16="http://schemas.microsoft.com/office/drawing/2014/main" id="{67F48E4D-DE5B-8A6C-A2E5-32210457255F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he-IL" b="1" dirty="0">
                <a:latin typeface="Kumbh Sans Medium" panose="020B0604020202020204" charset="0"/>
                <a:cs typeface="+mj-cs"/>
              </a:rPr>
              <a:t>הצג מתעדכן</a:t>
            </a:r>
          </a:p>
        </p:txBody>
      </p:sp>
      <p:sp>
        <p:nvSpPr>
          <p:cNvPr id="10" name="כותרת משנה 9">
            <a:extLst>
              <a:ext uri="{FF2B5EF4-FFF2-40B4-BE49-F238E27FC236}">
                <a16:creationId xmlns:a16="http://schemas.microsoft.com/office/drawing/2014/main" id="{F6705984-4EAA-D7E6-8328-CDBF1EE940F5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r>
              <a:rPr lang="he-IL" sz="1200" b="1" dirty="0">
                <a:solidFill>
                  <a:schemeClr val="accent5">
                    <a:lumMod val="10000"/>
                  </a:schemeClr>
                </a:solidFill>
                <a:latin typeface="Kumbh Sans Medium" panose="020B0604020202020204" charset="0"/>
                <a:cs typeface="+mj-cs"/>
              </a:rPr>
              <a:t>הרכב מוסר גם מקובץ</a:t>
            </a:r>
            <a:endParaRPr lang="en-US" sz="1200" b="1" dirty="0">
              <a:solidFill>
                <a:schemeClr val="accent5">
                  <a:lumMod val="10000"/>
                </a:schemeClr>
              </a:solidFill>
              <a:latin typeface="Kumbh Sans Medium" panose="020B0604020202020204" charset="0"/>
              <a:cs typeface="Kumbh Sans Medium" panose="020B0604020202020204" charset="0"/>
            </a:endParaRPr>
          </a:p>
          <a:p>
            <a:r>
              <a:rPr lang="he-IL" sz="1200" b="1" dirty="0">
                <a:solidFill>
                  <a:schemeClr val="accent5">
                    <a:lumMod val="10000"/>
                  </a:schemeClr>
                </a:solidFill>
                <a:latin typeface="Kumbh Sans Medium" panose="020B0604020202020204" charset="0"/>
                <a:cs typeface="+mj-cs"/>
              </a:rPr>
              <a:t>ע"י </a:t>
            </a:r>
            <a:r>
              <a:rPr lang="en-US" sz="1200" b="1" dirty="0">
                <a:solidFill>
                  <a:schemeClr val="accent5">
                    <a:lumMod val="10000"/>
                  </a:schemeClr>
                </a:solidFill>
                <a:latin typeface="Kumbh Sans Medium" panose="020B0604020202020204" charset="0"/>
                <a:cs typeface="Kumbh Sans Medium" panose="020B0604020202020204" charset="0"/>
              </a:rPr>
              <a:t>  </a:t>
            </a:r>
            <a:r>
              <a:rPr lang="en-US" sz="1200" b="1" dirty="0" err="1">
                <a:solidFill>
                  <a:schemeClr val="accent5">
                    <a:lumMod val="10000"/>
                  </a:schemeClr>
                </a:solidFill>
                <a:latin typeface="Kumbh Sans Medium" panose="020B0604020202020204" charset="0"/>
                <a:cs typeface="Kumbh Sans Medium" panose="020B0604020202020204" charset="0"/>
              </a:rPr>
              <a:t>removeActiveVehicle</a:t>
            </a:r>
            <a:endParaRPr lang="he-IL" sz="1200" b="1" dirty="0">
              <a:solidFill>
                <a:schemeClr val="accent5">
                  <a:lumMod val="10000"/>
                </a:schemeClr>
              </a:solidFill>
              <a:latin typeface="Kumbh Sans Medium" panose="020B0604020202020204" charset="0"/>
              <a:cs typeface="+mj-cs"/>
            </a:endParaRPr>
          </a:p>
        </p:txBody>
      </p:sp>
      <p:sp>
        <p:nvSpPr>
          <p:cNvPr id="14" name="כותרת משנה 13">
            <a:extLst>
              <a:ext uri="{FF2B5EF4-FFF2-40B4-BE49-F238E27FC236}">
                <a16:creationId xmlns:a16="http://schemas.microsoft.com/office/drawing/2014/main" id="{ABEAAA5B-24E9-1D65-9DAD-672AEF906245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he-IL" b="1" dirty="0">
                <a:latin typeface="Kumbh Sans Medium" panose="020B0604020202020204" charset="0"/>
                <a:cs typeface="+mj-cs"/>
              </a:rPr>
              <a:t>הנתונים נשמרים בקובץ</a:t>
            </a:r>
          </a:p>
        </p:txBody>
      </p:sp>
      <p:sp>
        <p:nvSpPr>
          <p:cNvPr id="15" name="Google Shape;1385;p50">
            <a:extLst>
              <a:ext uri="{FF2B5EF4-FFF2-40B4-BE49-F238E27FC236}">
                <a16:creationId xmlns:a16="http://schemas.microsoft.com/office/drawing/2014/main" id="{539F65C6-DD2B-BF80-3EE3-AC93FF4EAABC}"/>
              </a:ext>
            </a:extLst>
          </p:cNvPr>
          <p:cNvSpPr/>
          <p:nvPr/>
        </p:nvSpPr>
        <p:spPr>
          <a:xfrm>
            <a:off x="5852825" y="6325"/>
            <a:ext cx="3105150" cy="2592625"/>
          </a:xfrm>
          <a:custGeom>
            <a:avLst/>
            <a:gdLst/>
            <a:ahLst/>
            <a:cxnLst/>
            <a:rect l="l" t="t" r="r" b="b"/>
            <a:pathLst>
              <a:path w="124206" h="103705" extrusionOk="0">
                <a:moveTo>
                  <a:pt x="124206" y="103705"/>
                </a:moveTo>
                <a:cubicBezTo>
                  <a:pt x="122657" y="98540"/>
                  <a:pt x="122260" y="80819"/>
                  <a:pt x="114909" y="72713"/>
                </a:cubicBezTo>
                <a:cubicBezTo>
                  <a:pt x="107558" y="64607"/>
                  <a:pt x="87612" y="61190"/>
                  <a:pt x="80102" y="55071"/>
                </a:cubicBezTo>
                <a:cubicBezTo>
                  <a:pt x="72592" y="48952"/>
                  <a:pt x="80500" y="41085"/>
                  <a:pt x="69851" y="35999"/>
                </a:cubicBezTo>
                <a:cubicBezTo>
                  <a:pt x="59203" y="30913"/>
                  <a:pt x="27853" y="30556"/>
                  <a:pt x="16211" y="24556"/>
                </a:cubicBezTo>
                <a:cubicBezTo>
                  <a:pt x="4569" y="18556"/>
                  <a:pt x="2702" y="4093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16" name="Google Shape;1384;p50">
            <a:extLst>
              <a:ext uri="{FF2B5EF4-FFF2-40B4-BE49-F238E27FC236}">
                <a16:creationId xmlns:a16="http://schemas.microsoft.com/office/drawing/2014/main" id="{01735DB8-66AD-EE4A-48E7-BA3CBD95D33B}"/>
              </a:ext>
            </a:extLst>
          </p:cNvPr>
          <p:cNvSpPr/>
          <p:nvPr/>
        </p:nvSpPr>
        <p:spPr>
          <a:xfrm>
            <a:off x="7718300" y="6325"/>
            <a:ext cx="1162200" cy="1010225"/>
          </a:xfrm>
          <a:custGeom>
            <a:avLst/>
            <a:gdLst/>
            <a:ahLst/>
            <a:cxnLst/>
            <a:rect l="l" t="t" r="r" b="b"/>
            <a:pathLst>
              <a:path w="46488" h="40409" extrusionOk="0">
                <a:moveTo>
                  <a:pt x="0" y="40290"/>
                </a:moveTo>
                <a:cubicBezTo>
                  <a:pt x="4887" y="39932"/>
                  <a:pt x="23641" y="41482"/>
                  <a:pt x="29323" y="38144"/>
                </a:cubicBezTo>
                <a:cubicBezTo>
                  <a:pt x="35005" y="34806"/>
                  <a:pt x="31230" y="26621"/>
                  <a:pt x="34091" y="20264"/>
                </a:cubicBezTo>
                <a:cubicBezTo>
                  <a:pt x="36952" y="13907"/>
                  <a:pt x="44422" y="3377"/>
                  <a:pt x="46488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17" name="Google Shape;1369;p50">
            <a:extLst>
              <a:ext uri="{FF2B5EF4-FFF2-40B4-BE49-F238E27FC236}">
                <a16:creationId xmlns:a16="http://schemas.microsoft.com/office/drawing/2014/main" id="{54F736E8-8729-46CF-FE04-854A3C35F0C5}"/>
              </a:ext>
            </a:extLst>
          </p:cNvPr>
          <p:cNvSpPr/>
          <p:nvPr/>
        </p:nvSpPr>
        <p:spPr>
          <a:xfrm>
            <a:off x="143100" y="3039975"/>
            <a:ext cx="1108557" cy="1990639"/>
          </a:xfrm>
          <a:custGeom>
            <a:avLst/>
            <a:gdLst/>
            <a:ahLst/>
            <a:cxnLst/>
            <a:rect l="l" t="t" r="r" b="b"/>
            <a:pathLst>
              <a:path w="41959" h="73666" extrusionOk="0">
                <a:moveTo>
                  <a:pt x="0" y="0"/>
                </a:moveTo>
                <a:cubicBezTo>
                  <a:pt x="954" y="6000"/>
                  <a:pt x="1828" y="26384"/>
                  <a:pt x="5722" y="35999"/>
                </a:cubicBezTo>
                <a:cubicBezTo>
                  <a:pt x="9616" y="45615"/>
                  <a:pt x="17325" y="51415"/>
                  <a:pt x="23364" y="57693"/>
                </a:cubicBezTo>
                <a:cubicBezTo>
                  <a:pt x="29404" y="63971"/>
                  <a:pt x="38860" y="71004"/>
                  <a:pt x="41959" y="7366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18" name="Google Shape;1372;p50">
            <a:hlinkClick r:id="rId2" action="ppaction://hlinksldjump"/>
            <a:extLst>
              <a:ext uri="{FF2B5EF4-FFF2-40B4-BE49-F238E27FC236}">
                <a16:creationId xmlns:a16="http://schemas.microsoft.com/office/drawing/2014/main" id="{87336021-B0D3-2E47-0F39-2C3431E3C054}"/>
              </a:ext>
            </a:extLst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9" name="Google Shape;1373;p50">
            <a:extLst>
              <a:ext uri="{FF2B5EF4-FFF2-40B4-BE49-F238E27FC236}">
                <a16:creationId xmlns:a16="http://schemas.microsoft.com/office/drawing/2014/main" id="{DDD7568E-CD09-8DAB-2F9E-E17B3F32CB82}"/>
              </a:ext>
            </a:extLst>
          </p:cNvPr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20" name="Google Shape;1374;p50">
              <a:extLst>
                <a:ext uri="{FF2B5EF4-FFF2-40B4-BE49-F238E27FC236}">
                  <a16:creationId xmlns:a16="http://schemas.microsoft.com/office/drawing/2014/main" id="{E3E79032-6131-54FD-EE35-0D226EB242D8}"/>
                </a:ext>
              </a:extLst>
            </p:cNvPr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" name="Google Shape;1375;p50">
              <a:extLst>
                <a:ext uri="{FF2B5EF4-FFF2-40B4-BE49-F238E27FC236}">
                  <a16:creationId xmlns:a16="http://schemas.microsoft.com/office/drawing/2014/main" id="{14A9D4AE-13EE-97E4-FDAE-294373ABA806}"/>
                </a:ext>
              </a:extLst>
            </p:cNvPr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2" name="Google Shape;1376;p50">
              <a:extLst>
                <a:ext uri="{FF2B5EF4-FFF2-40B4-BE49-F238E27FC236}">
                  <a16:creationId xmlns:a16="http://schemas.microsoft.com/office/drawing/2014/main" id="{86B540D9-F278-25D9-5F07-A6A16DAE1385}"/>
                </a:ext>
              </a:extLst>
            </p:cNvPr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27" name="Google Shape;1379;p50">
            <a:hlinkClick r:id="rId3" action="ppaction://hlinksldjump"/>
            <a:extLst>
              <a:ext uri="{FF2B5EF4-FFF2-40B4-BE49-F238E27FC236}">
                <a16:creationId xmlns:a16="http://schemas.microsoft.com/office/drawing/2014/main" id="{A6BD2E8D-60F7-4BD9-F9F7-FFEAF2FF4E82}"/>
              </a:ext>
            </a:extLst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23" name="Google Shape;1380;p50">
            <a:extLst>
              <a:ext uri="{FF2B5EF4-FFF2-40B4-BE49-F238E27FC236}">
                <a16:creationId xmlns:a16="http://schemas.microsoft.com/office/drawing/2014/main" id="{E24AAE8A-364E-1109-AE8B-9DDA0C27A7DC}"/>
              </a:ext>
            </a:extLst>
          </p:cNvPr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24" name="Google Shape;1381;p50">
              <a:extLst>
                <a:ext uri="{FF2B5EF4-FFF2-40B4-BE49-F238E27FC236}">
                  <a16:creationId xmlns:a16="http://schemas.microsoft.com/office/drawing/2014/main" id="{0D7E197C-462F-C44D-E74C-85C7CB81AC17}"/>
                </a:ext>
              </a:extLst>
            </p:cNvPr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1382;p50">
              <a:extLst>
                <a:ext uri="{FF2B5EF4-FFF2-40B4-BE49-F238E27FC236}">
                  <a16:creationId xmlns:a16="http://schemas.microsoft.com/office/drawing/2014/main" id="{D97AFFF3-8A87-626E-B387-3901F6F0D404}"/>
                </a:ext>
              </a:extLst>
            </p:cNvPr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1383;p50">
              <a:extLst>
                <a:ext uri="{FF2B5EF4-FFF2-40B4-BE49-F238E27FC236}">
                  <a16:creationId xmlns:a16="http://schemas.microsoft.com/office/drawing/2014/main" id="{1F9AE1B4-A493-2BC7-8F1B-416F1B83F2ED}"/>
                </a:ext>
              </a:extLst>
            </p:cNvPr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1379;p50">
            <a:hlinkClick r:id="rId3" action="ppaction://hlinksldjump"/>
            <a:extLst>
              <a:ext uri="{FF2B5EF4-FFF2-40B4-BE49-F238E27FC236}">
                <a16:creationId xmlns:a16="http://schemas.microsoft.com/office/drawing/2014/main" id="{6DCBB86F-DC84-B64A-7FEE-49CBC9404B34}"/>
              </a:ext>
            </a:extLst>
          </p:cNvPr>
          <p:cNvSpPr/>
          <p:nvPr/>
        </p:nvSpPr>
        <p:spPr>
          <a:xfrm>
            <a:off x="389357" y="126014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9" name="Google Shape;1379;p50">
            <a:hlinkClick r:id="rId3" action="ppaction://hlinksldjump"/>
            <a:extLst>
              <a:ext uri="{FF2B5EF4-FFF2-40B4-BE49-F238E27FC236}">
                <a16:creationId xmlns:a16="http://schemas.microsoft.com/office/drawing/2014/main" id="{77421601-53C9-B909-E844-91962078FFE5}"/>
              </a:ext>
            </a:extLst>
          </p:cNvPr>
          <p:cNvSpPr/>
          <p:nvPr/>
        </p:nvSpPr>
        <p:spPr>
          <a:xfrm>
            <a:off x="389357" y="1612719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0" name="Google Shape;1378;p50">
            <a:extLst>
              <a:ext uri="{FF2B5EF4-FFF2-40B4-BE49-F238E27FC236}">
                <a16:creationId xmlns:a16="http://schemas.microsoft.com/office/drawing/2014/main" id="{9D79D23D-13FB-E8BD-B906-6E17A9CDC410}"/>
              </a:ext>
            </a:extLst>
          </p:cNvPr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2" name="Google Shape;1377;p50">
            <a:extLst>
              <a:ext uri="{FF2B5EF4-FFF2-40B4-BE49-F238E27FC236}">
                <a16:creationId xmlns:a16="http://schemas.microsoft.com/office/drawing/2014/main" id="{B4A55D85-5E6E-C8CC-9949-3A166ADDEB6E}"/>
              </a:ext>
            </a:extLst>
          </p:cNvPr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5" name="תרשים זרימה: תהליך חלופי 34">
            <a:extLst>
              <a:ext uri="{FF2B5EF4-FFF2-40B4-BE49-F238E27FC236}">
                <a16:creationId xmlns:a16="http://schemas.microsoft.com/office/drawing/2014/main" id="{47F8DB93-8E1C-8FD0-2CCC-B26604B59D07}"/>
              </a:ext>
            </a:extLst>
          </p:cNvPr>
          <p:cNvSpPr/>
          <p:nvPr/>
        </p:nvSpPr>
        <p:spPr>
          <a:xfrm>
            <a:off x="1426779" y="1860386"/>
            <a:ext cx="1757314" cy="470125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accent6"/>
                </a:solidFill>
                <a:latin typeface="Kumbh Sans Medium" panose="020B0604020202020204" charset="0"/>
                <a:cs typeface="+mj-cs"/>
              </a:rPr>
              <a:t>מספר רישוי</a:t>
            </a:r>
          </a:p>
        </p:txBody>
      </p:sp>
      <p:sp>
        <p:nvSpPr>
          <p:cNvPr id="36" name="תרשים זרימה: תהליך חלופי 35">
            <a:extLst>
              <a:ext uri="{FF2B5EF4-FFF2-40B4-BE49-F238E27FC236}">
                <a16:creationId xmlns:a16="http://schemas.microsoft.com/office/drawing/2014/main" id="{476046D2-BD64-AD75-CE10-EBE4306D48AA}"/>
              </a:ext>
            </a:extLst>
          </p:cNvPr>
          <p:cNvSpPr/>
          <p:nvPr/>
        </p:nvSpPr>
        <p:spPr>
          <a:xfrm>
            <a:off x="3850960" y="1873366"/>
            <a:ext cx="1757314" cy="470125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accent6"/>
                </a:solidFill>
                <a:latin typeface="Kumbh Sans Medium" panose="020B0604020202020204" charset="0"/>
                <a:cs typeface="+mj-cs"/>
              </a:rPr>
              <a:t>מחפש ומסיר את הרכב</a:t>
            </a:r>
          </a:p>
        </p:txBody>
      </p:sp>
      <p:sp>
        <p:nvSpPr>
          <p:cNvPr id="37" name="תרשים זרימה: תהליך חלופי 36">
            <a:extLst>
              <a:ext uri="{FF2B5EF4-FFF2-40B4-BE49-F238E27FC236}">
                <a16:creationId xmlns:a16="http://schemas.microsoft.com/office/drawing/2014/main" id="{CB7E65DF-00BA-D623-5F9A-E72919D7C6DB}"/>
              </a:ext>
            </a:extLst>
          </p:cNvPr>
          <p:cNvSpPr/>
          <p:nvPr/>
        </p:nvSpPr>
        <p:spPr>
          <a:xfrm>
            <a:off x="6392643" y="1885162"/>
            <a:ext cx="1757314" cy="470125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accent6"/>
                </a:solidFill>
                <a:latin typeface="Kumbh Sans Medium" panose="020B0604020202020204" charset="0"/>
                <a:cs typeface="+mj-cs"/>
              </a:rPr>
              <a:t>חישוב תשלום לפי סוג</a:t>
            </a:r>
          </a:p>
        </p:txBody>
      </p:sp>
      <p:sp>
        <p:nvSpPr>
          <p:cNvPr id="38" name="תרשים זרימה: תהליך חלופי 37">
            <a:extLst>
              <a:ext uri="{FF2B5EF4-FFF2-40B4-BE49-F238E27FC236}">
                <a16:creationId xmlns:a16="http://schemas.microsoft.com/office/drawing/2014/main" id="{FA292395-0E31-4244-016F-EA0DA02663A1}"/>
              </a:ext>
            </a:extLst>
          </p:cNvPr>
          <p:cNvSpPr/>
          <p:nvPr/>
        </p:nvSpPr>
        <p:spPr>
          <a:xfrm>
            <a:off x="1426779" y="3484524"/>
            <a:ext cx="1757314" cy="473068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accent5"/>
                </a:solidFill>
                <a:latin typeface="Kumbh Sans Medium" panose="020B0604020202020204" charset="0"/>
                <a:cs typeface="+mj-cs"/>
              </a:rPr>
              <a:t>מקום נוסף מתפנה</a:t>
            </a:r>
          </a:p>
        </p:txBody>
      </p:sp>
      <p:sp>
        <p:nvSpPr>
          <p:cNvPr id="39" name="תרשים זרימה: תהליך חלופי 38">
            <a:extLst>
              <a:ext uri="{FF2B5EF4-FFF2-40B4-BE49-F238E27FC236}">
                <a16:creationId xmlns:a16="http://schemas.microsoft.com/office/drawing/2014/main" id="{B7D29325-25D1-24EF-33D2-E3F4E132C787}"/>
              </a:ext>
            </a:extLst>
          </p:cNvPr>
          <p:cNvSpPr/>
          <p:nvPr/>
        </p:nvSpPr>
        <p:spPr>
          <a:xfrm>
            <a:off x="3850960" y="3484524"/>
            <a:ext cx="1757314" cy="470125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Kumbh Sans Medium" panose="020B0604020202020204" charset="0"/>
                <a:cs typeface="Kumbh Sans Medium" panose="020B0604020202020204" charset="0"/>
              </a:rPr>
              <a:t>active_vehicles.txt</a:t>
            </a:r>
            <a:endParaRPr lang="he-IL" sz="1200" b="1" dirty="0">
              <a:solidFill>
                <a:schemeClr val="accent6"/>
              </a:solidFill>
              <a:latin typeface="Kumbh Sans Medium" panose="020B0604020202020204" charset="0"/>
              <a:cs typeface="+mj-cs"/>
            </a:endParaRPr>
          </a:p>
        </p:txBody>
      </p:sp>
      <p:sp>
        <p:nvSpPr>
          <p:cNvPr id="41" name="תרשים זרימה: תהליך חלופי 40">
            <a:extLst>
              <a:ext uri="{FF2B5EF4-FFF2-40B4-BE49-F238E27FC236}">
                <a16:creationId xmlns:a16="http://schemas.microsoft.com/office/drawing/2014/main" id="{C930521D-2F80-5BD0-132F-0EDBCF59E345}"/>
              </a:ext>
            </a:extLst>
          </p:cNvPr>
          <p:cNvSpPr/>
          <p:nvPr/>
        </p:nvSpPr>
        <p:spPr>
          <a:xfrm>
            <a:off x="6392643" y="3484524"/>
            <a:ext cx="1757314" cy="470125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Kumbh Sans Medium" panose="020B0604020202020204" charset="0"/>
                <a:cs typeface="Kumbh Sans Medium" panose="020B0604020202020204" charset="0"/>
              </a:rPr>
              <a:t>parking_data.txt</a:t>
            </a:r>
            <a:endParaRPr lang="he-IL" b="1" dirty="0">
              <a:solidFill>
                <a:schemeClr val="accent6"/>
              </a:solidFill>
              <a:latin typeface="Kumbh Sans Medium" panose="020B0604020202020204" charset="0"/>
              <a:cs typeface="+mj-cs"/>
            </a:endParaRPr>
          </a:p>
        </p:txBody>
      </p:sp>
      <p:sp>
        <p:nvSpPr>
          <p:cNvPr id="42" name="Rectangle 1">
            <a:extLst>
              <a:ext uri="{FF2B5EF4-FFF2-40B4-BE49-F238E27FC236}">
                <a16:creationId xmlns:a16="http://schemas.microsoft.com/office/drawing/2014/main" id="{DE192009-570A-0A34-1C19-C73158377230}"/>
              </a:ext>
            </a:extLst>
          </p:cNvPr>
          <p:cNvSpPr>
            <a:spLocks noGrp="1" noChangeArrowheads="1"/>
          </p:cNvSpPr>
          <p:nvPr>
            <p:ph type="subTitle" idx="13"/>
          </p:nvPr>
        </p:nvSpPr>
        <p:spPr bwMode="auto">
          <a:xfrm>
            <a:off x="6118225" y="2531547"/>
            <a:ext cx="18582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באמצעות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Arial" panose="020B0604020202020204" pitchFamily="34" charset="0"/>
              </a:rPr>
              <a:t>  </a:t>
            </a:r>
            <a:r>
              <a:rPr kumimoji="0" lang="he-IL" altLang="he-IL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calculateFe</a:t>
            </a:r>
            <a:r>
              <a:rPr kumimoji="0" lang="en-US" altLang="he-IL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Kumbh Sans Medium" panose="020B0604020202020204" charset="0"/>
              </a:rPr>
              <a:t>e</a:t>
            </a:r>
            <a:endParaRPr kumimoji="0" lang="he-IL" altLang="he-IL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umbh Sans Medium" panose="020B0604020202020204" charset="0"/>
            </a:endParaRPr>
          </a:p>
        </p:txBody>
      </p:sp>
      <p:cxnSp>
        <p:nvCxnSpPr>
          <p:cNvPr id="43" name="מחבר חץ ישר 42">
            <a:extLst>
              <a:ext uri="{FF2B5EF4-FFF2-40B4-BE49-F238E27FC236}">
                <a16:creationId xmlns:a16="http://schemas.microsoft.com/office/drawing/2014/main" id="{FC8CFA17-88C9-3C56-60E3-FA92FD286D1A}"/>
              </a:ext>
            </a:extLst>
          </p:cNvPr>
          <p:cNvCxnSpPr>
            <a:cxnSpLocks/>
          </p:cNvCxnSpPr>
          <p:nvPr/>
        </p:nvCxnSpPr>
        <p:spPr>
          <a:xfrm>
            <a:off x="3243597" y="2120224"/>
            <a:ext cx="54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0F0D2B11-ACF9-EF9F-39CA-A386EE66D90B}"/>
              </a:ext>
            </a:extLst>
          </p:cNvPr>
          <p:cNvCxnSpPr>
            <a:cxnSpLocks/>
          </p:cNvCxnSpPr>
          <p:nvPr/>
        </p:nvCxnSpPr>
        <p:spPr>
          <a:xfrm>
            <a:off x="5659166" y="2108428"/>
            <a:ext cx="547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חץ ישר 46">
            <a:extLst>
              <a:ext uri="{FF2B5EF4-FFF2-40B4-BE49-F238E27FC236}">
                <a16:creationId xmlns:a16="http://schemas.microsoft.com/office/drawing/2014/main" id="{6C7D3696-3A98-3F4F-E78A-AB763DCB4DB0}"/>
              </a:ext>
            </a:extLst>
          </p:cNvPr>
          <p:cNvCxnSpPr>
            <a:cxnSpLocks/>
          </p:cNvCxnSpPr>
          <p:nvPr/>
        </p:nvCxnSpPr>
        <p:spPr>
          <a:xfrm>
            <a:off x="7302781" y="2900879"/>
            <a:ext cx="0" cy="53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חץ ישר 47">
            <a:extLst>
              <a:ext uri="{FF2B5EF4-FFF2-40B4-BE49-F238E27FC236}">
                <a16:creationId xmlns:a16="http://schemas.microsoft.com/office/drawing/2014/main" id="{2563F03B-54A0-7940-F0D7-B5A1F92D3F4B}"/>
              </a:ext>
            </a:extLst>
          </p:cNvPr>
          <p:cNvCxnSpPr>
            <a:cxnSpLocks/>
          </p:cNvCxnSpPr>
          <p:nvPr/>
        </p:nvCxnSpPr>
        <p:spPr>
          <a:xfrm flipH="1">
            <a:off x="3275257" y="3788350"/>
            <a:ext cx="54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40E2A38E-A57E-F016-FA9B-9CC85F212F31}"/>
              </a:ext>
            </a:extLst>
          </p:cNvPr>
          <p:cNvCxnSpPr>
            <a:cxnSpLocks/>
          </p:cNvCxnSpPr>
          <p:nvPr/>
        </p:nvCxnSpPr>
        <p:spPr>
          <a:xfrm flipH="1">
            <a:off x="5659166" y="3696384"/>
            <a:ext cx="6517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326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8"/>
          <p:cNvSpPr/>
          <p:nvPr/>
        </p:nvSpPr>
        <p:spPr>
          <a:xfrm>
            <a:off x="1277950" y="1340200"/>
            <a:ext cx="2019600" cy="419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684" name="Google Shape;684;p38"/>
          <p:cNvSpPr/>
          <p:nvPr/>
        </p:nvSpPr>
        <p:spPr>
          <a:xfrm>
            <a:off x="3580150" y="1340200"/>
            <a:ext cx="2019600" cy="419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685" name="Google Shape;685;p38"/>
          <p:cNvSpPr/>
          <p:nvPr/>
        </p:nvSpPr>
        <p:spPr>
          <a:xfrm>
            <a:off x="5882350" y="1340200"/>
            <a:ext cx="2019600" cy="419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686" name="Google Shape;686;p38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287300" cy="63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e-IL" dirty="0">
                <a:latin typeface="Kumbh Sans Medium" panose="020B0604020202020204" charset="0"/>
              </a:rPr>
              <a:t> </a:t>
            </a:r>
            <a:r>
              <a:rPr lang="en-US" dirty="0" err="1">
                <a:latin typeface="Kumbh Sans Medium" panose="020B0604020202020204" charset="0"/>
                <a:cs typeface="Kumbh Sans Medium" panose="020B0604020202020204" charset="0"/>
              </a:rPr>
              <a:t>JavaDoc</a:t>
            </a:r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 - </a:t>
            </a:r>
            <a:r>
              <a:rPr lang="he-IL" dirty="0">
                <a:latin typeface="Kumbh Sans Medium" panose="020B0604020202020204" charset="0"/>
              </a:rPr>
              <a:t>כל מחלקה מתועדת באמצעות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687" name="Google Shape;687;p38"/>
          <p:cNvSpPr txBox="1"/>
          <p:nvPr/>
        </p:nvSpPr>
        <p:spPr>
          <a:xfrm>
            <a:off x="3691450" y="1319938"/>
            <a:ext cx="1797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hlink"/>
              </a:buClr>
              <a:buSzPts val="1100"/>
            </a:pPr>
            <a:r>
              <a:rPr lang="he-IL" sz="1800" b="1" dirty="0">
                <a:solidFill>
                  <a:schemeClr val="accent5"/>
                </a:solidFill>
                <a:latin typeface="Kumbh Sans Medium" panose="020B0604020202020204" charset="0"/>
                <a:cs typeface="+mj-cs"/>
              </a:rPr>
              <a:t>הסבר</a:t>
            </a:r>
            <a:r>
              <a:rPr lang="he-IL" sz="1800" dirty="0">
                <a:latin typeface="Kumbh Sans Medium" panose="020B0604020202020204" charset="0"/>
              </a:rPr>
              <a:t> </a:t>
            </a:r>
            <a:endParaRPr sz="1800" dirty="0">
              <a:solidFill>
                <a:schemeClr val="accent5"/>
              </a:solidFill>
              <a:latin typeface="Kumbh Sans Medium" panose="020B0604020202020204" charset="0"/>
              <a:ea typeface="Kumbh Sans SemiBold"/>
              <a:cs typeface="Kumbh Sans Medium" panose="020B0604020202020204" charset="0"/>
              <a:sym typeface="Kumbh Sans SemiBold"/>
            </a:endParaRPr>
          </a:p>
        </p:txBody>
      </p:sp>
      <p:sp>
        <p:nvSpPr>
          <p:cNvPr id="688" name="Google Shape;688;p38"/>
          <p:cNvSpPr txBox="1"/>
          <p:nvPr/>
        </p:nvSpPr>
        <p:spPr>
          <a:xfrm>
            <a:off x="3438850" y="1823613"/>
            <a:ext cx="23022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he-IL" b="1" dirty="0">
                <a:latin typeface="Kumbh Sans Medium" panose="020B0604020202020204" charset="0"/>
              </a:rPr>
              <a:t>הסבר על כל שדה (משתנה)</a:t>
            </a:r>
            <a:endParaRPr b="1" dirty="0">
              <a:solidFill>
                <a:schemeClr val="dk1"/>
              </a:solidFill>
              <a:latin typeface="Kumbh Sans Medium" panose="020B0604020202020204" charset="0"/>
              <a:ea typeface="Kumbh Sans"/>
              <a:cs typeface="Kumbh Sans Medium" panose="020B0604020202020204" charset="0"/>
              <a:sym typeface="Kumbh Sans"/>
            </a:endParaRPr>
          </a:p>
        </p:txBody>
      </p:sp>
      <p:sp>
        <p:nvSpPr>
          <p:cNvPr id="689" name="Google Shape;689;p38"/>
          <p:cNvSpPr txBox="1"/>
          <p:nvPr/>
        </p:nvSpPr>
        <p:spPr>
          <a:xfrm>
            <a:off x="1298488" y="1319938"/>
            <a:ext cx="2008525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e-IL" sz="1800" b="1" dirty="0">
                <a:solidFill>
                  <a:schemeClr val="accent5"/>
                </a:solidFill>
                <a:latin typeface="Kumbh Sans Medium" panose="020B0604020202020204" charset="0"/>
                <a:cs typeface="+mj-cs"/>
              </a:rPr>
              <a:t>פירוט של פרמטרים</a:t>
            </a:r>
            <a:endParaRPr sz="1800" b="1" dirty="0">
              <a:solidFill>
                <a:schemeClr val="accent5"/>
              </a:solidFill>
              <a:latin typeface="Kumbh Sans Medium" panose="020B0604020202020204" charset="0"/>
              <a:ea typeface="Kumbh Sans SemiBold"/>
              <a:cs typeface="Kumbh Sans Medium" panose="020B0604020202020204" charset="0"/>
              <a:sym typeface="Kumbh Sans SemiBold"/>
            </a:endParaRPr>
          </a:p>
        </p:txBody>
      </p:sp>
      <p:sp>
        <p:nvSpPr>
          <p:cNvPr id="690" name="Google Shape;690;p38"/>
          <p:cNvSpPr txBox="1"/>
          <p:nvPr/>
        </p:nvSpPr>
        <p:spPr>
          <a:xfrm>
            <a:off x="1136650" y="1777119"/>
            <a:ext cx="23022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he-IL" b="1" dirty="0">
                <a:latin typeface="Kumbh Sans Medium" panose="020B0604020202020204" charset="0"/>
              </a:rPr>
              <a:t>הסבר על כל מתודה עם פירוט של פרמטרים וערך חזרה</a:t>
            </a:r>
          </a:p>
          <a:p>
            <a:pPr lvl="0" algn="ctr"/>
            <a:endParaRPr dirty="0">
              <a:solidFill>
                <a:schemeClr val="dk1"/>
              </a:solidFill>
              <a:latin typeface="Kumbh Sans Medium" panose="020B0604020202020204" charset="0"/>
              <a:ea typeface="Kumbh Sans"/>
              <a:cs typeface="Kumbh Sans Medium" panose="020B0604020202020204" charset="0"/>
              <a:sym typeface="Kumbh Sans"/>
            </a:endParaRPr>
          </a:p>
        </p:txBody>
      </p:sp>
      <p:sp>
        <p:nvSpPr>
          <p:cNvPr id="691" name="Google Shape;691;p38"/>
          <p:cNvSpPr txBox="1"/>
          <p:nvPr/>
        </p:nvSpPr>
        <p:spPr>
          <a:xfrm>
            <a:off x="5993650" y="1319950"/>
            <a:ext cx="1797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1800" dirty="0">
                <a:solidFill>
                  <a:schemeClr val="accent5"/>
                </a:solidFill>
                <a:latin typeface="Kumbh Sans Medium" panose="020B0604020202020204" charset="0"/>
                <a:ea typeface="Kumbh Sans SemiBold"/>
                <a:cs typeface="Kumbh Sans Medium" panose="020B0604020202020204" charset="0"/>
                <a:sym typeface="Kumbh Sans SemiBold"/>
              </a:rPr>
              <a:t> </a:t>
            </a:r>
            <a:r>
              <a:rPr lang="he-IL" sz="1800" dirty="0">
                <a:solidFill>
                  <a:schemeClr val="accent5"/>
                </a:solidFill>
                <a:latin typeface="Kumbh Sans Medium" panose="020B0604020202020204" charset="0"/>
                <a:cs typeface="+mj-cs"/>
              </a:rPr>
              <a:t>תיאור</a:t>
            </a:r>
            <a:r>
              <a:rPr lang="he-IL" sz="1800" dirty="0">
                <a:solidFill>
                  <a:schemeClr val="accent5"/>
                </a:solidFill>
                <a:latin typeface="Kumbh Sans Medium" panose="020B0604020202020204" charset="0"/>
              </a:rPr>
              <a:t> </a:t>
            </a:r>
            <a:endParaRPr sz="1800" dirty="0">
              <a:solidFill>
                <a:schemeClr val="accent5"/>
              </a:solidFill>
              <a:latin typeface="Kumbh Sans Medium" panose="020B0604020202020204" charset="0"/>
              <a:ea typeface="Kumbh Sans SemiBold"/>
              <a:cs typeface="Kumbh Sans Medium" panose="020B0604020202020204" charset="0"/>
              <a:sym typeface="Kumbh Sans SemiBold"/>
            </a:endParaRPr>
          </a:p>
        </p:txBody>
      </p:sp>
      <p:sp>
        <p:nvSpPr>
          <p:cNvPr id="692" name="Google Shape;692;p38"/>
          <p:cNvSpPr txBox="1"/>
          <p:nvPr/>
        </p:nvSpPr>
        <p:spPr>
          <a:xfrm>
            <a:off x="5741050" y="1823613"/>
            <a:ext cx="23022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e-IL" b="1" dirty="0">
                <a:latin typeface="Kumbh Sans Medium" panose="020B0604020202020204" charset="0"/>
              </a:rPr>
              <a:t>תיאור כללי של המחלקה</a:t>
            </a:r>
            <a:endParaRPr lang="he-IL" b="1" dirty="0">
              <a:solidFill>
                <a:schemeClr val="dk1"/>
              </a:solidFill>
              <a:latin typeface="Kumbh Sans Medium" panose="020B0604020202020204" charset="0"/>
              <a:ea typeface="Kumbh Sans"/>
              <a:cs typeface="Kumbh Sans"/>
              <a:sym typeface="Kumbh Sans"/>
            </a:endParaRPr>
          </a:p>
        </p:txBody>
      </p:sp>
      <p:pic>
        <p:nvPicPr>
          <p:cNvPr id="693" name="Google Shape;693;p38"/>
          <p:cNvPicPr preferRelativeResize="0"/>
          <p:nvPr/>
        </p:nvPicPr>
        <p:blipFill rotWithShape="1">
          <a:blip r:embed="rId3">
            <a:alphaModFix/>
          </a:blip>
          <a:srcRect t="11263" b="46086"/>
          <a:stretch/>
        </p:blipFill>
        <p:spPr>
          <a:xfrm>
            <a:off x="1010600" y="2571750"/>
            <a:ext cx="7122900" cy="202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694" name="Google Shape;694;p38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695" name="Google Shape;695;p38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696" name="Google Shape;696;p38">
            <a:hlinkClick r:id="rId4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697" name="Google Shape;697;p38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698" name="Google Shape;698;p38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99" name="Google Shape;699;p38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00" name="Google Shape;700;p38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701" name="Google Shape;701;p38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702" name="Google Shape;702;p38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703" name="Google Shape;703;p38">
            <a:hlinkClick r:id="rId5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704" name="Google Shape;704;p38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705" name="Google Shape;705;p38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38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38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"/>
          <p:cNvSpPr/>
          <p:nvPr/>
        </p:nvSpPr>
        <p:spPr>
          <a:xfrm>
            <a:off x="2234975" y="3241875"/>
            <a:ext cx="2083800" cy="83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48" name="Google Shape;348;p34"/>
          <p:cNvSpPr/>
          <p:nvPr/>
        </p:nvSpPr>
        <p:spPr>
          <a:xfrm>
            <a:off x="6027850" y="3241875"/>
            <a:ext cx="2083800" cy="83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49" name="Google Shape;349;p34"/>
          <p:cNvSpPr/>
          <p:nvPr/>
        </p:nvSpPr>
        <p:spPr>
          <a:xfrm>
            <a:off x="2234975" y="1674100"/>
            <a:ext cx="2083800" cy="83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50" name="Google Shape;350;p34"/>
          <p:cNvSpPr/>
          <p:nvPr/>
        </p:nvSpPr>
        <p:spPr>
          <a:xfrm>
            <a:off x="6027850" y="1674100"/>
            <a:ext cx="2083800" cy="834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6178325" y="413775"/>
            <a:ext cx="1469700" cy="10368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1269925" y="3241875"/>
            <a:ext cx="876300" cy="834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5034875" y="1652500"/>
            <a:ext cx="876300" cy="834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5055500" y="3241875"/>
            <a:ext cx="876300" cy="834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55" name="Google Shape;355;p34"/>
          <p:cNvSpPr/>
          <p:nvPr/>
        </p:nvSpPr>
        <p:spPr>
          <a:xfrm>
            <a:off x="1269925" y="1652500"/>
            <a:ext cx="876300" cy="834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56" name="Google Shape;356;p34"/>
          <p:cNvSpPr txBox="1">
            <a:spLocks noGrp="1"/>
          </p:cNvSpPr>
          <p:nvPr>
            <p:ph type="title"/>
          </p:nvPr>
        </p:nvSpPr>
        <p:spPr>
          <a:xfrm rot="1358">
            <a:off x="1328275" y="1752400"/>
            <a:ext cx="7596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umbh Sans Medium" panose="020B0604020202020204" charset="0"/>
                <a:cs typeface="Kumbh Sans Medium" panose="020B0604020202020204" charset="0"/>
              </a:rPr>
              <a:t>1</a:t>
            </a: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title" idx="2"/>
          </p:nvPr>
        </p:nvSpPr>
        <p:spPr>
          <a:xfrm>
            <a:off x="2339250" y="1716025"/>
            <a:ext cx="16653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Kumbh Sans Medium" panose="020B0604020202020204" charset="0"/>
                <a:cs typeface="Kumbh Sans Medium" panose="020B0604020202020204" charset="0"/>
              </a:rPr>
              <a:t>testEnterVehicle</a:t>
            </a:r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()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58" name="Google Shape;358;p34"/>
          <p:cNvSpPr txBox="1">
            <a:spLocks noGrp="1"/>
          </p:cNvSpPr>
          <p:nvPr>
            <p:ph type="subTitle" idx="1"/>
          </p:nvPr>
        </p:nvSpPr>
        <p:spPr>
          <a:xfrm>
            <a:off x="2234975" y="2537575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e-IL" b="1" dirty="0">
                <a:latin typeface="Kumbh Sans Medium" panose="020B0604020202020204" charset="0"/>
                <a:cs typeface="+mj-cs"/>
              </a:rPr>
              <a:t>בודק שהרכב נוסף וירדה כמות מקומות פנויים</a:t>
            </a:r>
            <a:endParaRPr b="1"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title" idx="3"/>
          </p:nvPr>
        </p:nvSpPr>
        <p:spPr>
          <a:xfrm>
            <a:off x="1136650" y="540000"/>
            <a:ext cx="7287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e-IL" dirty="0">
                <a:latin typeface="Kumbh Sans Medium" panose="020B0604020202020204" charset="0"/>
              </a:rPr>
              <a:t> </a:t>
            </a:r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Unit Testing - </a:t>
            </a:r>
            <a:r>
              <a:rPr lang="he-IL" dirty="0">
                <a:latin typeface="Kumbh Sans Medium" panose="020B0604020202020204" charset="0"/>
              </a:rPr>
              <a:t>בדיקות יחידה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60" name="Google Shape;360;p34"/>
          <p:cNvSpPr txBox="1">
            <a:spLocks noGrp="1"/>
          </p:cNvSpPr>
          <p:nvPr>
            <p:ph type="title" idx="4"/>
          </p:nvPr>
        </p:nvSpPr>
        <p:spPr>
          <a:xfrm rot="1358">
            <a:off x="5113850" y="1752400"/>
            <a:ext cx="7596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umbh Sans Medium" panose="020B0604020202020204" charset="0"/>
                <a:cs typeface="Kumbh Sans Medium" panose="020B0604020202020204" charset="0"/>
              </a:rPr>
              <a:t>2</a:t>
            </a: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61" name="Google Shape;361;p34"/>
          <p:cNvSpPr txBox="1">
            <a:spLocks noGrp="1"/>
          </p:cNvSpPr>
          <p:nvPr>
            <p:ph type="title" idx="5"/>
          </p:nvPr>
        </p:nvSpPr>
        <p:spPr>
          <a:xfrm>
            <a:off x="6191476" y="1716025"/>
            <a:ext cx="15774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Kumbh Sans Medium" panose="020B0604020202020204" charset="0"/>
                <a:cs typeface="Kumbh Sans Medium" panose="020B0604020202020204" charset="0"/>
              </a:rPr>
              <a:t>testExitVehicle</a:t>
            </a:r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()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62" name="Google Shape;362;p34"/>
          <p:cNvSpPr txBox="1">
            <a:spLocks noGrp="1"/>
          </p:cNvSpPr>
          <p:nvPr>
            <p:ph type="subTitle" idx="6"/>
          </p:nvPr>
        </p:nvSpPr>
        <p:spPr>
          <a:xfrm>
            <a:off x="6020550" y="2537575"/>
            <a:ext cx="25740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e-IL" b="1" dirty="0">
                <a:latin typeface="Kumbh Sans Medium" panose="020B0604020202020204" charset="0"/>
                <a:cs typeface="+mj-cs"/>
              </a:rPr>
              <a:t>בודק שהרכב הוסר והתעדכנה כמות מקומות</a:t>
            </a:r>
            <a:endParaRPr b="1"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63" name="Google Shape;363;p34"/>
          <p:cNvSpPr txBox="1">
            <a:spLocks noGrp="1"/>
          </p:cNvSpPr>
          <p:nvPr>
            <p:ph type="title" idx="7"/>
          </p:nvPr>
        </p:nvSpPr>
        <p:spPr>
          <a:xfrm rot="1358">
            <a:off x="1328275" y="3341775"/>
            <a:ext cx="7596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umbh Sans Medium" panose="020B0604020202020204" charset="0"/>
                <a:cs typeface="Kumbh Sans Medium" panose="020B0604020202020204" charset="0"/>
              </a:rPr>
              <a:t>3</a:t>
            </a: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64" name="Google Shape;364;p34"/>
          <p:cNvSpPr txBox="1">
            <a:spLocks noGrp="1"/>
          </p:cNvSpPr>
          <p:nvPr>
            <p:ph type="title" idx="8"/>
          </p:nvPr>
        </p:nvSpPr>
        <p:spPr>
          <a:xfrm>
            <a:off x="2339250" y="3284450"/>
            <a:ext cx="1665300" cy="7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e-IL" dirty="0">
                <a:latin typeface="Kumbh Sans Medium" panose="020B0604020202020204" charset="0"/>
              </a:rPr>
              <a:t>כל הבדיקות עברו בהצלחה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66" name="Google Shape;366;p34"/>
          <p:cNvSpPr txBox="1">
            <a:spLocks noGrp="1"/>
          </p:cNvSpPr>
          <p:nvPr>
            <p:ph type="title" idx="13"/>
          </p:nvPr>
        </p:nvSpPr>
        <p:spPr>
          <a:xfrm rot="1358">
            <a:off x="5113850" y="3341775"/>
            <a:ext cx="759600" cy="63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umbh Sans Medium" panose="020B0604020202020204" charset="0"/>
                <a:cs typeface="Kumbh Sans Medium" panose="020B0604020202020204" charset="0"/>
              </a:rPr>
              <a:t>4</a:t>
            </a: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67" name="Google Shape;367;p34"/>
          <p:cNvSpPr txBox="1">
            <a:spLocks noGrp="1"/>
          </p:cNvSpPr>
          <p:nvPr>
            <p:ph type="title" idx="14"/>
          </p:nvPr>
        </p:nvSpPr>
        <p:spPr>
          <a:xfrm>
            <a:off x="6178324" y="3241875"/>
            <a:ext cx="2029375" cy="81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e-IL" dirty="0">
                <a:latin typeface="Kumbh Sans Medium" panose="020B0604020202020204" charset="0"/>
              </a:rPr>
              <a:t>תיעוד של פלט </a:t>
            </a:r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IntelliJ </a:t>
            </a:r>
            <a:r>
              <a:rPr lang="he-IL" dirty="0">
                <a:latin typeface="Kumbh Sans Medium" panose="020B0604020202020204" charset="0"/>
              </a:rPr>
              <a:t>צורף למצגת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369" name="Google Shape;369;p34"/>
          <p:cNvGrpSpPr/>
          <p:nvPr/>
        </p:nvGrpSpPr>
        <p:grpSpPr>
          <a:xfrm>
            <a:off x="6555743" y="515154"/>
            <a:ext cx="714861" cy="834029"/>
            <a:chOff x="6092496" y="788052"/>
            <a:chExt cx="511858" cy="597185"/>
          </a:xfrm>
        </p:grpSpPr>
        <p:sp>
          <p:nvSpPr>
            <p:cNvPr id="370" name="Google Shape;370;p34"/>
            <p:cNvSpPr/>
            <p:nvPr/>
          </p:nvSpPr>
          <p:spPr>
            <a:xfrm>
              <a:off x="6201786" y="957806"/>
              <a:ext cx="195992" cy="209859"/>
            </a:xfrm>
            <a:custGeom>
              <a:avLst/>
              <a:gdLst/>
              <a:ahLst/>
              <a:cxnLst/>
              <a:rect l="l" t="t" r="r" b="b"/>
              <a:pathLst>
                <a:path w="12833" h="13741" extrusionOk="0">
                  <a:moveTo>
                    <a:pt x="6419" y="1019"/>
                  </a:moveTo>
                  <a:cubicBezTo>
                    <a:pt x="9432" y="1019"/>
                    <a:pt x="11883" y="3646"/>
                    <a:pt x="11883" y="6871"/>
                  </a:cubicBezTo>
                  <a:cubicBezTo>
                    <a:pt x="11883" y="10100"/>
                    <a:pt x="9432" y="12722"/>
                    <a:pt x="6419" y="12722"/>
                  </a:cubicBezTo>
                  <a:cubicBezTo>
                    <a:pt x="3402" y="12722"/>
                    <a:pt x="951" y="10100"/>
                    <a:pt x="951" y="6871"/>
                  </a:cubicBezTo>
                  <a:cubicBezTo>
                    <a:pt x="951" y="3646"/>
                    <a:pt x="3401" y="1019"/>
                    <a:pt x="6419" y="1019"/>
                  </a:cubicBezTo>
                  <a:close/>
                  <a:moveTo>
                    <a:pt x="6419" y="1"/>
                  </a:moveTo>
                  <a:cubicBezTo>
                    <a:pt x="2876" y="1"/>
                    <a:pt x="1" y="3083"/>
                    <a:pt x="1" y="6870"/>
                  </a:cubicBezTo>
                  <a:cubicBezTo>
                    <a:pt x="1" y="10659"/>
                    <a:pt x="2878" y="13741"/>
                    <a:pt x="6419" y="13741"/>
                  </a:cubicBezTo>
                  <a:cubicBezTo>
                    <a:pt x="9956" y="13741"/>
                    <a:pt x="12831" y="10660"/>
                    <a:pt x="12833" y="6870"/>
                  </a:cubicBezTo>
                  <a:cubicBezTo>
                    <a:pt x="12833" y="3083"/>
                    <a:pt x="9956" y="1"/>
                    <a:pt x="64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6160000" y="788052"/>
              <a:ext cx="75232" cy="217251"/>
            </a:xfrm>
            <a:custGeom>
              <a:avLst/>
              <a:gdLst/>
              <a:ahLst/>
              <a:cxnLst/>
              <a:rect l="l" t="t" r="r" b="b"/>
              <a:pathLst>
                <a:path w="4926" h="14225" extrusionOk="0">
                  <a:moveTo>
                    <a:pt x="909" y="0"/>
                  </a:moveTo>
                  <a:lnTo>
                    <a:pt x="1" y="298"/>
                  </a:lnTo>
                  <a:lnTo>
                    <a:pt x="4013" y="14224"/>
                  </a:lnTo>
                  <a:lnTo>
                    <a:pt x="4926" y="13928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6383895" y="816307"/>
              <a:ext cx="220459" cy="234418"/>
            </a:xfrm>
            <a:custGeom>
              <a:avLst/>
              <a:gdLst/>
              <a:ahLst/>
              <a:cxnLst/>
              <a:rect l="l" t="t" r="r" b="b"/>
              <a:pathLst>
                <a:path w="14435" h="15349" extrusionOk="0">
                  <a:moveTo>
                    <a:pt x="13766" y="1"/>
                  </a:moveTo>
                  <a:lnTo>
                    <a:pt x="0" y="14630"/>
                  </a:lnTo>
                  <a:lnTo>
                    <a:pt x="672" y="15349"/>
                  </a:lnTo>
                  <a:lnTo>
                    <a:pt x="14435" y="724"/>
                  </a:lnTo>
                  <a:lnTo>
                    <a:pt x="137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373" name="Google Shape;373;p34"/>
            <p:cNvSpPr/>
            <p:nvPr/>
          </p:nvSpPr>
          <p:spPr>
            <a:xfrm>
              <a:off x="6320865" y="1153722"/>
              <a:ext cx="32454" cy="231516"/>
            </a:xfrm>
            <a:custGeom>
              <a:avLst/>
              <a:gdLst/>
              <a:ahLst/>
              <a:cxnLst/>
              <a:rect l="l" t="t" r="r" b="b"/>
              <a:pathLst>
                <a:path w="2125" h="15159" extrusionOk="0">
                  <a:moveTo>
                    <a:pt x="950" y="0"/>
                  </a:moveTo>
                  <a:lnTo>
                    <a:pt x="1" y="87"/>
                  </a:lnTo>
                  <a:lnTo>
                    <a:pt x="1179" y="15159"/>
                  </a:lnTo>
                  <a:lnTo>
                    <a:pt x="2124" y="15075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374" name="Google Shape;374;p34"/>
            <p:cNvSpPr/>
            <p:nvPr/>
          </p:nvSpPr>
          <p:spPr>
            <a:xfrm>
              <a:off x="6220586" y="821835"/>
              <a:ext cx="308382" cy="163202"/>
            </a:xfrm>
            <a:custGeom>
              <a:avLst/>
              <a:gdLst/>
              <a:ahLst/>
              <a:cxnLst/>
              <a:rect l="l" t="t" r="r" b="b"/>
              <a:pathLst>
                <a:path w="20192" h="10686" extrusionOk="0">
                  <a:moveTo>
                    <a:pt x="1" y="1"/>
                  </a:moveTo>
                  <a:lnTo>
                    <a:pt x="1596" y="7752"/>
                  </a:lnTo>
                  <a:cubicBezTo>
                    <a:pt x="1596" y="7752"/>
                    <a:pt x="2751" y="7502"/>
                    <a:pt x="4296" y="7502"/>
                  </a:cubicBezTo>
                  <a:cubicBezTo>
                    <a:pt x="6558" y="7502"/>
                    <a:pt x="9655" y="8039"/>
                    <a:pt x="11179" y="10685"/>
                  </a:cubicBezTo>
                  <a:lnTo>
                    <a:pt x="20192" y="13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>
              <a:off x="6365079" y="933554"/>
              <a:ext cx="181544" cy="428333"/>
            </a:xfrm>
            <a:custGeom>
              <a:avLst/>
              <a:gdLst/>
              <a:ahLst/>
              <a:cxnLst/>
              <a:rect l="l" t="t" r="r" b="b"/>
              <a:pathLst>
                <a:path w="11887" h="28046" extrusionOk="0">
                  <a:moveTo>
                    <a:pt x="11887" y="0"/>
                  </a:moveTo>
                  <a:lnTo>
                    <a:pt x="3565" y="8459"/>
                  </a:lnTo>
                  <a:cubicBezTo>
                    <a:pt x="3686" y="12657"/>
                    <a:pt x="2" y="15874"/>
                    <a:pt x="1" y="15874"/>
                  </a:cubicBezTo>
                  <a:cubicBezTo>
                    <a:pt x="1" y="15874"/>
                    <a:pt x="1" y="15874"/>
                    <a:pt x="1" y="15874"/>
                  </a:cubicBezTo>
                  <a:lnTo>
                    <a:pt x="1" y="15874"/>
                  </a:lnTo>
                  <a:lnTo>
                    <a:pt x="636" y="28045"/>
                  </a:lnTo>
                  <a:lnTo>
                    <a:pt x="10447" y="27431"/>
                  </a:lnTo>
                  <a:lnTo>
                    <a:pt x="118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376" name="Google Shape;376;p34"/>
            <p:cNvSpPr/>
            <p:nvPr/>
          </p:nvSpPr>
          <p:spPr>
            <a:xfrm>
              <a:off x="6092496" y="829594"/>
              <a:ext cx="207324" cy="532277"/>
            </a:xfrm>
            <a:custGeom>
              <a:avLst/>
              <a:gdLst/>
              <a:ahLst/>
              <a:cxnLst/>
              <a:rect l="l" t="t" r="r" b="b"/>
              <a:pathLst>
                <a:path w="13575" h="34852" extrusionOk="0">
                  <a:moveTo>
                    <a:pt x="1" y="1"/>
                  </a:moveTo>
                  <a:lnTo>
                    <a:pt x="1" y="34851"/>
                  </a:lnTo>
                  <a:lnTo>
                    <a:pt x="13575" y="34851"/>
                  </a:lnTo>
                  <a:lnTo>
                    <a:pt x="13240" y="24042"/>
                  </a:lnTo>
                  <a:cubicBezTo>
                    <a:pt x="2684" y="22260"/>
                    <a:pt x="6203" y="11355"/>
                    <a:pt x="6203" y="11355"/>
                  </a:cubicBezTo>
                  <a:lnTo>
                    <a:pt x="3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377" name="Google Shape;377;p34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78" name="Google Shape;378;p34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79" name="Google Shape;379;p34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380" name="Google Shape;380;p34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381" name="Google Shape;381;p34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382" name="Google Shape;382;p34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384" name="Google Shape;384;p34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85" name="Google Shape;385;p34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386" name="Google Shape;386;p34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387" name="Google Shape;387;p34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388" name="Google Shape;388;p34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34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34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4" name="Google Shape;1274;p48"/>
          <p:cNvCxnSpPr>
            <a:stCxn id="1275" idx="2"/>
            <a:endCxn id="1276" idx="0"/>
          </p:cNvCxnSpPr>
          <p:nvPr/>
        </p:nvCxnSpPr>
        <p:spPr>
          <a:xfrm>
            <a:off x="2646125" y="1381500"/>
            <a:ext cx="0" cy="318000"/>
          </a:xfrm>
          <a:prstGeom prst="straightConnector1">
            <a:avLst/>
          </a:prstGeom>
          <a:noFill/>
          <a:ln w="19050" cap="rnd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6" name="Google Shape;1276;p48"/>
          <p:cNvSpPr txBox="1">
            <a:spLocks noGrp="1"/>
          </p:cNvSpPr>
          <p:nvPr>
            <p:ph type="title"/>
          </p:nvPr>
        </p:nvSpPr>
        <p:spPr>
          <a:xfrm>
            <a:off x="1243026" y="1699600"/>
            <a:ext cx="2806200" cy="1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umbh Sans Medium" panose="020B0604020202020204" charset="0"/>
                <a:cs typeface="Kumbh Sans Medium" panose="020B0604020202020204" charset="0"/>
              </a:rPr>
              <a:t>A pictures </a:t>
            </a:r>
            <a:br>
              <a:rPr lang="en" dirty="0">
                <a:latin typeface="Kumbh Sans Medium" panose="020B0604020202020204" charset="0"/>
                <a:cs typeface="Kumbh Sans Medium" panose="020B0604020202020204" charset="0"/>
              </a:rPr>
            </a:br>
            <a:r>
              <a:rPr lang="en" dirty="0">
                <a:latin typeface="Kumbh Sans Medium" panose="020B0604020202020204" charset="0"/>
                <a:cs typeface="Kumbh Sans Medium" panose="020B0604020202020204" charset="0"/>
              </a:rPr>
              <a:t>for</a:t>
            </a:r>
            <a:br>
              <a:rPr lang="en" dirty="0">
                <a:latin typeface="Kumbh Sans Medium" panose="020B0604020202020204" charset="0"/>
                <a:cs typeface="Kumbh Sans Medium" panose="020B0604020202020204" charset="0"/>
              </a:rPr>
            </a:br>
            <a:r>
              <a:rPr lang="en" dirty="0">
                <a:latin typeface="Kumbh Sans Medium" panose="020B0604020202020204" charset="0"/>
                <a:cs typeface="Kumbh Sans Medium" panose="020B0604020202020204" charset="0"/>
              </a:rPr>
              <a:t>testing 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275" name="Google Shape;1275;p48"/>
          <p:cNvSpPr/>
          <p:nvPr/>
        </p:nvSpPr>
        <p:spPr>
          <a:xfrm>
            <a:off x="2225375" y="540000"/>
            <a:ext cx="841500" cy="841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Kumbh Sans Medium" panose="020B0604020202020204" charset="0"/>
              <a:ea typeface="Yeseva One"/>
              <a:cs typeface="Kumbh Sans Medium" panose="020B0604020202020204" charset="0"/>
              <a:sym typeface="Yeseva One"/>
            </a:endParaRPr>
          </a:p>
        </p:txBody>
      </p:sp>
      <p:grpSp>
        <p:nvGrpSpPr>
          <p:cNvPr id="1279" name="Google Shape;1279;p48"/>
          <p:cNvGrpSpPr/>
          <p:nvPr/>
        </p:nvGrpSpPr>
        <p:grpSpPr>
          <a:xfrm>
            <a:off x="2505317" y="732875"/>
            <a:ext cx="281625" cy="455725"/>
            <a:chOff x="2817200" y="1696525"/>
            <a:chExt cx="281625" cy="455725"/>
          </a:xfrm>
        </p:grpSpPr>
        <p:sp>
          <p:nvSpPr>
            <p:cNvPr id="1280" name="Google Shape;1280;p48"/>
            <p:cNvSpPr/>
            <p:nvPr/>
          </p:nvSpPr>
          <p:spPr>
            <a:xfrm>
              <a:off x="2932350" y="1919050"/>
              <a:ext cx="63975" cy="98025"/>
            </a:xfrm>
            <a:custGeom>
              <a:avLst/>
              <a:gdLst/>
              <a:ahLst/>
              <a:cxnLst/>
              <a:rect l="l" t="t" r="r" b="b"/>
              <a:pathLst>
                <a:path w="2559" h="3921" extrusionOk="0">
                  <a:moveTo>
                    <a:pt x="1297" y="611"/>
                  </a:moveTo>
                  <a:cubicBezTo>
                    <a:pt x="1646" y="611"/>
                    <a:pt x="1860" y="810"/>
                    <a:pt x="1860" y="1228"/>
                  </a:cubicBezTo>
                  <a:lnTo>
                    <a:pt x="1860" y="1293"/>
                  </a:lnTo>
                  <a:lnTo>
                    <a:pt x="1861" y="1293"/>
                  </a:lnTo>
                  <a:cubicBezTo>
                    <a:pt x="1861" y="1711"/>
                    <a:pt x="1645" y="1909"/>
                    <a:pt x="1297" y="1909"/>
                  </a:cubicBezTo>
                  <a:lnTo>
                    <a:pt x="697" y="1909"/>
                  </a:lnTo>
                  <a:lnTo>
                    <a:pt x="697" y="611"/>
                  </a:lnTo>
                  <a:close/>
                  <a:moveTo>
                    <a:pt x="263" y="1"/>
                  </a:moveTo>
                  <a:cubicBezTo>
                    <a:pt x="102" y="1"/>
                    <a:pt x="0" y="102"/>
                    <a:pt x="0" y="215"/>
                  </a:cubicBezTo>
                  <a:lnTo>
                    <a:pt x="0" y="3700"/>
                  </a:lnTo>
                  <a:cubicBezTo>
                    <a:pt x="0" y="3844"/>
                    <a:pt x="172" y="3920"/>
                    <a:pt x="349" y="3920"/>
                  </a:cubicBezTo>
                  <a:cubicBezTo>
                    <a:pt x="520" y="3920"/>
                    <a:pt x="698" y="3846"/>
                    <a:pt x="698" y="3700"/>
                  </a:cubicBezTo>
                  <a:lnTo>
                    <a:pt x="698" y="2457"/>
                  </a:lnTo>
                  <a:lnTo>
                    <a:pt x="1300" y="2457"/>
                  </a:lnTo>
                  <a:cubicBezTo>
                    <a:pt x="2007" y="2457"/>
                    <a:pt x="2559" y="2120"/>
                    <a:pt x="2559" y="1239"/>
                  </a:cubicBezTo>
                  <a:lnTo>
                    <a:pt x="2559" y="1207"/>
                  </a:lnTo>
                  <a:cubicBezTo>
                    <a:pt x="2557" y="327"/>
                    <a:pt x="2021" y="1"/>
                    <a:pt x="1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2915400" y="1719125"/>
              <a:ext cx="85250" cy="13025"/>
            </a:xfrm>
            <a:custGeom>
              <a:avLst/>
              <a:gdLst/>
              <a:ahLst/>
              <a:cxnLst/>
              <a:rect l="l" t="t" r="r" b="b"/>
              <a:pathLst>
                <a:path w="3410" h="521" extrusionOk="0">
                  <a:moveTo>
                    <a:pt x="260" y="1"/>
                  </a:moveTo>
                  <a:cubicBezTo>
                    <a:pt x="117" y="1"/>
                    <a:pt x="1" y="117"/>
                    <a:pt x="1" y="261"/>
                  </a:cubicBezTo>
                  <a:cubicBezTo>
                    <a:pt x="1" y="404"/>
                    <a:pt x="116" y="521"/>
                    <a:pt x="260" y="521"/>
                  </a:cubicBezTo>
                  <a:lnTo>
                    <a:pt x="3149" y="521"/>
                  </a:lnTo>
                  <a:cubicBezTo>
                    <a:pt x="3292" y="521"/>
                    <a:pt x="3410" y="405"/>
                    <a:pt x="3410" y="261"/>
                  </a:cubicBezTo>
                  <a:cubicBezTo>
                    <a:pt x="3409" y="117"/>
                    <a:pt x="3292" y="1"/>
                    <a:pt x="3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2897725" y="1790475"/>
              <a:ext cx="120550" cy="35000"/>
            </a:xfrm>
            <a:custGeom>
              <a:avLst/>
              <a:gdLst/>
              <a:ahLst/>
              <a:cxnLst/>
              <a:rect l="l" t="t" r="r" b="b"/>
              <a:pathLst>
                <a:path w="4822" h="1400" extrusionOk="0">
                  <a:moveTo>
                    <a:pt x="2412" y="1"/>
                  </a:moveTo>
                  <a:cubicBezTo>
                    <a:pt x="1539" y="1"/>
                    <a:pt x="719" y="341"/>
                    <a:pt x="102" y="956"/>
                  </a:cubicBezTo>
                  <a:cubicBezTo>
                    <a:pt x="0" y="1058"/>
                    <a:pt x="0" y="1222"/>
                    <a:pt x="102" y="1324"/>
                  </a:cubicBezTo>
                  <a:cubicBezTo>
                    <a:pt x="153" y="1374"/>
                    <a:pt x="220" y="1400"/>
                    <a:pt x="286" y="1400"/>
                  </a:cubicBezTo>
                  <a:cubicBezTo>
                    <a:pt x="352" y="1400"/>
                    <a:pt x="418" y="1374"/>
                    <a:pt x="469" y="1324"/>
                  </a:cubicBezTo>
                  <a:cubicBezTo>
                    <a:pt x="988" y="805"/>
                    <a:pt x="1678" y="519"/>
                    <a:pt x="2412" y="519"/>
                  </a:cubicBezTo>
                  <a:cubicBezTo>
                    <a:pt x="3145" y="519"/>
                    <a:pt x="3835" y="805"/>
                    <a:pt x="4353" y="1324"/>
                  </a:cubicBezTo>
                  <a:cubicBezTo>
                    <a:pt x="4404" y="1373"/>
                    <a:pt x="4471" y="1399"/>
                    <a:pt x="4538" y="1399"/>
                  </a:cubicBezTo>
                  <a:cubicBezTo>
                    <a:pt x="4605" y="1399"/>
                    <a:pt x="4670" y="1373"/>
                    <a:pt x="4721" y="1324"/>
                  </a:cubicBezTo>
                  <a:cubicBezTo>
                    <a:pt x="4822" y="1222"/>
                    <a:pt x="4822" y="1058"/>
                    <a:pt x="4720" y="956"/>
                  </a:cubicBezTo>
                  <a:cubicBezTo>
                    <a:pt x="4103" y="341"/>
                    <a:pt x="3284" y="1"/>
                    <a:pt x="2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2916950" y="1817675"/>
              <a:ext cx="82125" cy="27025"/>
            </a:xfrm>
            <a:custGeom>
              <a:avLst/>
              <a:gdLst/>
              <a:ahLst/>
              <a:cxnLst/>
              <a:rect l="l" t="t" r="r" b="b"/>
              <a:pathLst>
                <a:path w="3285" h="1081" extrusionOk="0">
                  <a:moveTo>
                    <a:pt x="1642" y="0"/>
                  </a:moveTo>
                  <a:cubicBezTo>
                    <a:pt x="1084" y="0"/>
                    <a:pt x="526" y="213"/>
                    <a:pt x="101" y="638"/>
                  </a:cubicBezTo>
                  <a:cubicBezTo>
                    <a:pt x="0" y="738"/>
                    <a:pt x="0" y="902"/>
                    <a:pt x="101" y="1004"/>
                  </a:cubicBezTo>
                  <a:cubicBezTo>
                    <a:pt x="152" y="1055"/>
                    <a:pt x="219" y="1080"/>
                    <a:pt x="285" y="1080"/>
                  </a:cubicBezTo>
                  <a:cubicBezTo>
                    <a:pt x="352" y="1080"/>
                    <a:pt x="418" y="1055"/>
                    <a:pt x="469" y="1004"/>
                  </a:cubicBezTo>
                  <a:cubicBezTo>
                    <a:pt x="792" y="680"/>
                    <a:pt x="1217" y="518"/>
                    <a:pt x="1642" y="518"/>
                  </a:cubicBezTo>
                  <a:cubicBezTo>
                    <a:pt x="2067" y="518"/>
                    <a:pt x="2493" y="680"/>
                    <a:pt x="2816" y="1004"/>
                  </a:cubicBezTo>
                  <a:cubicBezTo>
                    <a:pt x="2866" y="1055"/>
                    <a:pt x="2933" y="1080"/>
                    <a:pt x="3000" y="1080"/>
                  </a:cubicBezTo>
                  <a:cubicBezTo>
                    <a:pt x="3067" y="1080"/>
                    <a:pt x="3132" y="1055"/>
                    <a:pt x="3184" y="1004"/>
                  </a:cubicBezTo>
                  <a:cubicBezTo>
                    <a:pt x="3285" y="903"/>
                    <a:pt x="3285" y="738"/>
                    <a:pt x="3183" y="638"/>
                  </a:cubicBezTo>
                  <a:cubicBezTo>
                    <a:pt x="2758" y="213"/>
                    <a:pt x="2200" y="0"/>
                    <a:pt x="16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84" name="Google Shape;1284;p48"/>
            <p:cNvSpPr/>
            <p:nvPr/>
          </p:nvSpPr>
          <p:spPr>
            <a:xfrm>
              <a:off x="2935875" y="1844400"/>
              <a:ext cx="44300" cy="19225"/>
            </a:xfrm>
            <a:custGeom>
              <a:avLst/>
              <a:gdLst/>
              <a:ahLst/>
              <a:cxnLst/>
              <a:rect l="l" t="t" r="r" b="b"/>
              <a:pathLst>
                <a:path w="1772" h="769" extrusionOk="0">
                  <a:moveTo>
                    <a:pt x="886" y="1"/>
                  </a:moveTo>
                  <a:cubicBezTo>
                    <a:pt x="589" y="1"/>
                    <a:pt x="311" y="116"/>
                    <a:pt x="101" y="325"/>
                  </a:cubicBezTo>
                  <a:cubicBezTo>
                    <a:pt x="0" y="426"/>
                    <a:pt x="0" y="590"/>
                    <a:pt x="101" y="692"/>
                  </a:cubicBezTo>
                  <a:cubicBezTo>
                    <a:pt x="152" y="743"/>
                    <a:pt x="218" y="768"/>
                    <a:pt x="285" y="768"/>
                  </a:cubicBezTo>
                  <a:cubicBezTo>
                    <a:pt x="351" y="768"/>
                    <a:pt x="418" y="743"/>
                    <a:pt x="469" y="692"/>
                  </a:cubicBezTo>
                  <a:cubicBezTo>
                    <a:pt x="580" y="580"/>
                    <a:pt x="728" y="519"/>
                    <a:pt x="886" y="519"/>
                  </a:cubicBezTo>
                  <a:cubicBezTo>
                    <a:pt x="1042" y="519"/>
                    <a:pt x="1190" y="581"/>
                    <a:pt x="1303" y="692"/>
                  </a:cubicBezTo>
                  <a:cubicBezTo>
                    <a:pt x="1352" y="742"/>
                    <a:pt x="1419" y="768"/>
                    <a:pt x="1486" y="768"/>
                  </a:cubicBezTo>
                  <a:cubicBezTo>
                    <a:pt x="1553" y="768"/>
                    <a:pt x="1619" y="742"/>
                    <a:pt x="1670" y="692"/>
                  </a:cubicBezTo>
                  <a:cubicBezTo>
                    <a:pt x="1771" y="590"/>
                    <a:pt x="1771" y="426"/>
                    <a:pt x="1669" y="325"/>
                  </a:cubicBezTo>
                  <a:cubicBezTo>
                    <a:pt x="1459" y="115"/>
                    <a:pt x="1181" y="1"/>
                    <a:pt x="8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85" name="Google Shape;1285;p48"/>
            <p:cNvSpPr/>
            <p:nvPr/>
          </p:nvSpPr>
          <p:spPr>
            <a:xfrm>
              <a:off x="2817200" y="1798425"/>
              <a:ext cx="281550" cy="353825"/>
            </a:xfrm>
            <a:custGeom>
              <a:avLst/>
              <a:gdLst/>
              <a:ahLst/>
              <a:cxnLst/>
              <a:rect l="l" t="t" r="r" b="b"/>
              <a:pathLst>
                <a:path w="11262" h="14153" extrusionOk="0">
                  <a:moveTo>
                    <a:pt x="11003" y="0"/>
                  </a:moveTo>
                  <a:cubicBezTo>
                    <a:pt x="10860" y="0"/>
                    <a:pt x="10743" y="116"/>
                    <a:pt x="10743" y="261"/>
                  </a:cubicBezTo>
                  <a:lnTo>
                    <a:pt x="10743" y="12884"/>
                  </a:lnTo>
                  <a:cubicBezTo>
                    <a:pt x="10743" y="13297"/>
                    <a:pt x="10407" y="13635"/>
                    <a:pt x="9993" y="13635"/>
                  </a:cubicBezTo>
                  <a:lnTo>
                    <a:pt x="1270" y="13635"/>
                  </a:lnTo>
                  <a:cubicBezTo>
                    <a:pt x="857" y="13635"/>
                    <a:pt x="520" y="13299"/>
                    <a:pt x="520" y="12884"/>
                  </a:cubicBezTo>
                  <a:lnTo>
                    <a:pt x="520" y="10544"/>
                  </a:lnTo>
                  <a:cubicBezTo>
                    <a:pt x="520" y="10402"/>
                    <a:pt x="404" y="10285"/>
                    <a:pt x="260" y="10285"/>
                  </a:cubicBezTo>
                  <a:cubicBezTo>
                    <a:pt x="117" y="10285"/>
                    <a:pt x="1" y="10400"/>
                    <a:pt x="1" y="10544"/>
                  </a:cubicBezTo>
                  <a:lnTo>
                    <a:pt x="1" y="12884"/>
                  </a:lnTo>
                  <a:cubicBezTo>
                    <a:pt x="1" y="13585"/>
                    <a:pt x="569" y="14153"/>
                    <a:pt x="1269" y="14153"/>
                  </a:cubicBezTo>
                  <a:lnTo>
                    <a:pt x="9991" y="14153"/>
                  </a:lnTo>
                  <a:cubicBezTo>
                    <a:pt x="10691" y="14153"/>
                    <a:pt x="11260" y="13585"/>
                    <a:pt x="11260" y="12884"/>
                  </a:cubicBezTo>
                  <a:lnTo>
                    <a:pt x="11260" y="261"/>
                  </a:lnTo>
                  <a:cubicBezTo>
                    <a:pt x="11261" y="116"/>
                    <a:pt x="11146" y="0"/>
                    <a:pt x="110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2817225" y="1696525"/>
              <a:ext cx="281600" cy="329850"/>
            </a:xfrm>
            <a:custGeom>
              <a:avLst/>
              <a:gdLst/>
              <a:ahLst/>
              <a:cxnLst/>
              <a:rect l="l" t="t" r="r" b="b"/>
              <a:pathLst>
                <a:path w="11264" h="13194" extrusionOk="0">
                  <a:moveTo>
                    <a:pt x="1269" y="1"/>
                  </a:moveTo>
                  <a:cubicBezTo>
                    <a:pt x="569" y="1"/>
                    <a:pt x="1" y="569"/>
                    <a:pt x="1" y="1269"/>
                  </a:cubicBezTo>
                  <a:lnTo>
                    <a:pt x="1" y="12934"/>
                  </a:lnTo>
                  <a:cubicBezTo>
                    <a:pt x="1" y="13077"/>
                    <a:pt x="116" y="13193"/>
                    <a:pt x="260" y="13193"/>
                  </a:cubicBezTo>
                  <a:cubicBezTo>
                    <a:pt x="404" y="13193"/>
                    <a:pt x="521" y="13078"/>
                    <a:pt x="521" y="12934"/>
                  </a:cubicBezTo>
                  <a:lnTo>
                    <a:pt x="521" y="1269"/>
                  </a:lnTo>
                  <a:cubicBezTo>
                    <a:pt x="521" y="856"/>
                    <a:pt x="856" y="519"/>
                    <a:pt x="1271" y="519"/>
                  </a:cubicBezTo>
                  <a:lnTo>
                    <a:pt x="9993" y="519"/>
                  </a:lnTo>
                  <a:cubicBezTo>
                    <a:pt x="10406" y="519"/>
                    <a:pt x="10744" y="855"/>
                    <a:pt x="10744" y="1269"/>
                  </a:cubicBezTo>
                  <a:lnTo>
                    <a:pt x="10744" y="2649"/>
                  </a:lnTo>
                  <a:cubicBezTo>
                    <a:pt x="10744" y="2792"/>
                    <a:pt x="10859" y="2910"/>
                    <a:pt x="11003" y="2910"/>
                  </a:cubicBezTo>
                  <a:cubicBezTo>
                    <a:pt x="11146" y="2910"/>
                    <a:pt x="11264" y="2793"/>
                    <a:pt x="11264" y="2649"/>
                  </a:cubicBezTo>
                  <a:lnTo>
                    <a:pt x="11264" y="1269"/>
                  </a:lnTo>
                  <a:cubicBezTo>
                    <a:pt x="11260" y="570"/>
                    <a:pt x="10692" y="1"/>
                    <a:pt x="99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2841700" y="1741750"/>
              <a:ext cx="233475" cy="349100"/>
            </a:xfrm>
            <a:custGeom>
              <a:avLst/>
              <a:gdLst/>
              <a:ahLst/>
              <a:cxnLst/>
              <a:rect l="l" t="t" r="r" b="b"/>
              <a:pathLst>
                <a:path w="9339" h="13964" extrusionOk="0">
                  <a:moveTo>
                    <a:pt x="8819" y="520"/>
                  </a:moveTo>
                  <a:lnTo>
                    <a:pt x="8819" y="13445"/>
                  </a:lnTo>
                  <a:lnTo>
                    <a:pt x="520" y="13445"/>
                  </a:lnTo>
                  <a:lnTo>
                    <a:pt x="520" y="520"/>
                  </a:lnTo>
                  <a:close/>
                  <a:moveTo>
                    <a:pt x="454" y="1"/>
                  </a:moveTo>
                  <a:cubicBezTo>
                    <a:pt x="205" y="1"/>
                    <a:pt x="1" y="205"/>
                    <a:pt x="1" y="454"/>
                  </a:cubicBezTo>
                  <a:lnTo>
                    <a:pt x="1" y="13510"/>
                  </a:lnTo>
                  <a:cubicBezTo>
                    <a:pt x="1" y="13761"/>
                    <a:pt x="205" y="13963"/>
                    <a:pt x="454" y="13963"/>
                  </a:cubicBezTo>
                  <a:lnTo>
                    <a:pt x="8885" y="13963"/>
                  </a:lnTo>
                  <a:cubicBezTo>
                    <a:pt x="9135" y="13963"/>
                    <a:pt x="9338" y="13761"/>
                    <a:pt x="9338" y="13510"/>
                  </a:cubicBezTo>
                  <a:lnTo>
                    <a:pt x="9338" y="454"/>
                  </a:lnTo>
                  <a:cubicBezTo>
                    <a:pt x="9338" y="205"/>
                    <a:pt x="9135" y="1"/>
                    <a:pt x="8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2865425" y="1881800"/>
              <a:ext cx="185200" cy="168725"/>
            </a:xfrm>
            <a:custGeom>
              <a:avLst/>
              <a:gdLst/>
              <a:ahLst/>
              <a:cxnLst/>
              <a:rect l="l" t="t" r="r" b="b"/>
              <a:pathLst>
                <a:path w="7408" h="6749" extrusionOk="0">
                  <a:moveTo>
                    <a:pt x="3705" y="520"/>
                  </a:moveTo>
                  <a:cubicBezTo>
                    <a:pt x="4436" y="520"/>
                    <a:pt x="5168" y="798"/>
                    <a:pt x="5725" y="1355"/>
                  </a:cubicBezTo>
                  <a:cubicBezTo>
                    <a:pt x="6837" y="2469"/>
                    <a:pt x="6837" y="4282"/>
                    <a:pt x="5724" y="5395"/>
                  </a:cubicBezTo>
                  <a:cubicBezTo>
                    <a:pt x="5167" y="5953"/>
                    <a:pt x="4435" y="6231"/>
                    <a:pt x="3704" y="6231"/>
                  </a:cubicBezTo>
                  <a:cubicBezTo>
                    <a:pt x="2972" y="6231"/>
                    <a:pt x="2241" y="5953"/>
                    <a:pt x="1684" y="5395"/>
                  </a:cubicBezTo>
                  <a:cubicBezTo>
                    <a:pt x="570" y="4281"/>
                    <a:pt x="570" y="2469"/>
                    <a:pt x="1684" y="1355"/>
                  </a:cubicBezTo>
                  <a:cubicBezTo>
                    <a:pt x="2242" y="798"/>
                    <a:pt x="2973" y="520"/>
                    <a:pt x="3705" y="520"/>
                  </a:cubicBezTo>
                  <a:close/>
                  <a:moveTo>
                    <a:pt x="3704" y="1"/>
                  </a:moveTo>
                  <a:cubicBezTo>
                    <a:pt x="2839" y="1"/>
                    <a:pt x="1975" y="330"/>
                    <a:pt x="1317" y="988"/>
                  </a:cubicBezTo>
                  <a:cubicBezTo>
                    <a:pt x="0" y="2305"/>
                    <a:pt x="0" y="4447"/>
                    <a:pt x="1317" y="5762"/>
                  </a:cubicBezTo>
                  <a:cubicBezTo>
                    <a:pt x="1975" y="6420"/>
                    <a:pt x="2840" y="6749"/>
                    <a:pt x="3705" y="6749"/>
                  </a:cubicBezTo>
                  <a:cubicBezTo>
                    <a:pt x="4570" y="6749"/>
                    <a:pt x="5433" y="6420"/>
                    <a:pt x="6092" y="5762"/>
                  </a:cubicBezTo>
                  <a:cubicBezTo>
                    <a:pt x="7407" y="4446"/>
                    <a:pt x="7407" y="2304"/>
                    <a:pt x="6090" y="988"/>
                  </a:cubicBezTo>
                  <a:cubicBezTo>
                    <a:pt x="5432" y="330"/>
                    <a:pt x="4568" y="1"/>
                    <a:pt x="3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2937975" y="2096525"/>
              <a:ext cx="40050" cy="4002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2" y="521"/>
                  </a:moveTo>
                  <a:cubicBezTo>
                    <a:pt x="957" y="521"/>
                    <a:pt x="1083" y="646"/>
                    <a:pt x="1083" y="802"/>
                  </a:cubicBezTo>
                  <a:cubicBezTo>
                    <a:pt x="1083" y="958"/>
                    <a:pt x="957" y="1084"/>
                    <a:pt x="802" y="1084"/>
                  </a:cubicBezTo>
                  <a:cubicBezTo>
                    <a:pt x="645" y="1084"/>
                    <a:pt x="520" y="958"/>
                    <a:pt x="520" y="802"/>
                  </a:cubicBezTo>
                  <a:cubicBezTo>
                    <a:pt x="520" y="646"/>
                    <a:pt x="645" y="521"/>
                    <a:pt x="802" y="521"/>
                  </a:cubicBezTo>
                  <a:close/>
                  <a:moveTo>
                    <a:pt x="802" y="1"/>
                  </a:moveTo>
                  <a:cubicBezTo>
                    <a:pt x="360" y="1"/>
                    <a:pt x="1" y="359"/>
                    <a:pt x="1" y="801"/>
                  </a:cubicBezTo>
                  <a:cubicBezTo>
                    <a:pt x="1" y="1243"/>
                    <a:pt x="360" y="1601"/>
                    <a:pt x="802" y="1601"/>
                  </a:cubicBezTo>
                  <a:cubicBezTo>
                    <a:pt x="1242" y="1601"/>
                    <a:pt x="1602" y="1243"/>
                    <a:pt x="1602" y="801"/>
                  </a:cubicBezTo>
                  <a:cubicBezTo>
                    <a:pt x="1602" y="359"/>
                    <a:pt x="1242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1290" name="Google Shape;1290;p48"/>
          <p:cNvSpPr/>
          <p:nvPr/>
        </p:nvSpPr>
        <p:spPr>
          <a:xfrm>
            <a:off x="5639075" y="3116900"/>
            <a:ext cx="1813800" cy="9147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291" name="Google Shape;1291;p48"/>
          <p:cNvGrpSpPr/>
          <p:nvPr/>
        </p:nvGrpSpPr>
        <p:grpSpPr>
          <a:xfrm>
            <a:off x="6138338" y="3210560"/>
            <a:ext cx="811116" cy="816117"/>
            <a:chOff x="1449513" y="2854360"/>
            <a:chExt cx="811116" cy="816117"/>
          </a:xfrm>
        </p:grpSpPr>
        <p:sp>
          <p:nvSpPr>
            <p:cNvPr id="1292" name="Google Shape;1292;p48"/>
            <p:cNvSpPr/>
            <p:nvPr/>
          </p:nvSpPr>
          <p:spPr>
            <a:xfrm flipH="1">
              <a:off x="1836550" y="3174495"/>
              <a:ext cx="38050" cy="434991"/>
            </a:xfrm>
            <a:custGeom>
              <a:avLst/>
              <a:gdLst/>
              <a:ahLst/>
              <a:cxnLst/>
              <a:rect l="l" t="t" r="r" b="b"/>
              <a:pathLst>
                <a:path w="207" h="9612" extrusionOk="0">
                  <a:moveTo>
                    <a:pt x="0" y="0"/>
                  </a:moveTo>
                  <a:lnTo>
                    <a:pt x="0" y="9612"/>
                  </a:lnTo>
                  <a:lnTo>
                    <a:pt x="207" y="9612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93" name="Google Shape;1293;p48"/>
            <p:cNvSpPr/>
            <p:nvPr/>
          </p:nvSpPr>
          <p:spPr>
            <a:xfrm>
              <a:off x="1546025" y="3397798"/>
              <a:ext cx="714604" cy="272603"/>
            </a:xfrm>
            <a:custGeom>
              <a:avLst/>
              <a:gdLst/>
              <a:ahLst/>
              <a:cxnLst/>
              <a:rect l="l" t="t" r="r" b="b"/>
              <a:pathLst>
                <a:path w="8418" h="4013" extrusionOk="0">
                  <a:moveTo>
                    <a:pt x="4006" y="1"/>
                  </a:moveTo>
                  <a:cubicBezTo>
                    <a:pt x="3190" y="1"/>
                    <a:pt x="2519" y="627"/>
                    <a:pt x="2416" y="1439"/>
                  </a:cubicBezTo>
                  <a:cubicBezTo>
                    <a:pt x="2402" y="1439"/>
                    <a:pt x="2390" y="1436"/>
                    <a:pt x="2376" y="1436"/>
                  </a:cubicBezTo>
                  <a:cubicBezTo>
                    <a:pt x="1374" y="1436"/>
                    <a:pt x="561" y="2274"/>
                    <a:pt x="561" y="3305"/>
                  </a:cubicBezTo>
                  <a:cubicBezTo>
                    <a:pt x="561" y="3371"/>
                    <a:pt x="565" y="3437"/>
                    <a:pt x="571" y="3500"/>
                  </a:cubicBezTo>
                  <a:cubicBezTo>
                    <a:pt x="306" y="3556"/>
                    <a:pt x="89" y="3754"/>
                    <a:pt x="1" y="4012"/>
                  </a:cubicBezTo>
                  <a:lnTo>
                    <a:pt x="8347" y="4012"/>
                  </a:lnTo>
                  <a:cubicBezTo>
                    <a:pt x="8393" y="3863"/>
                    <a:pt x="8417" y="3702"/>
                    <a:pt x="8417" y="3539"/>
                  </a:cubicBezTo>
                  <a:cubicBezTo>
                    <a:pt x="8418" y="2743"/>
                    <a:pt x="7854" y="2085"/>
                    <a:pt x="7113" y="1961"/>
                  </a:cubicBezTo>
                  <a:cubicBezTo>
                    <a:pt x="7113" y="1953"/>
                    <a:pt x="7115" y="1945"/>
                    <a:pt x="7115" y="1938"/>
                  </a:cubicBezTo>
                  <a:cubicBezTo>
                    <a:pt x="7115" y="1423"/>
                    <a:pt x="6710" y="1006"/>
                    <a:pt x="6210" y="1006"/>
                  </a:cubicBezTo>
                  <a:cubicBezTo>
                    <a:pt x="5958" y="1006"/>
                    <a:pt x="5732" y="1110"/>
                    <a:pt x="5568" y="1281"/>
                  </a:cubicBezTo>
                  <a:cubicBezTo>
                    <a:pt x="5403" y="548"/>
                    <a:pt x="4766" y="1"/>
                    <a:pt x="4006" y="1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94" name="Google Shape;1294;p48"/>
            <p:cNvSpPr/>
            <p:nvPr/>
          </p:nvSpPr>
          <p:spPr>
            <a:xfrm>
              <a:off x="1449513" y="3397887"/>
              <a:ext cx="571904" cy="272590"/>
            </a:xfrm>
            <a:custGeom>
              <a:avLst/>
              <a:gdLst/>
              <a:ahLst/>
              <a:cxnLst/>
              <a:rect l="l" t="t" r="r" b="b"/>
              <a:pathLst>
                <a:path w="6737" h="3211" extrusionOk="0">
                  <a:moveTo>
                    <a:pt x="3205" y="0"/>
                  </a:moveTo>
                  <a:cubicBezTo>
                    <a:pt x="2552" y="0"/>
                    <a:pt x="2014" y="502"/>
                    <a:pt x="1932" y="1151"/>
                  </a:cubicBezTo>
                  <a:cubicBezTo>
                    <a:pt x="1922" y="1151"/>
                    <a:pt x="1911" y="1149"/>
                    <a:pt x="1901" y="1149"/>
                  </a:cubicBezTo>
                  <a:cubicBezTo>
                    <a:pt x="1097" y="1149"/>
                    <a:pt x="448" y="1819"/>
                    <a:pt x="448" y="2644"/>
                  </a:cubicBezTo>
                  <a:cubicBezTo>
                    <a:pt x="448" y="2697"/>
                    <a:pt x="452" y="2749"/>
                    <a:pt x="457" y="2801"/>
                  </a:cubicBezTo>
                  <a:cubicBezTo>
                    <a:pt x="242" y="2846"/>
                    <a:pt x="70" y="3003"/>
                    <a:pt x="1" y="3210"/>
                  </a:cubicBezTo>
                  <a:lnTo>
                    <a:pt x="6681" y="3210"/>
                  </a:lnTo>
                  <a:cubicBezTo>
                    <a:pt x="6717" y="3091"/>
                    <a:pt x="6737" y="2964"/>
                    <a:pt x="6737" y="2831"/>
                  </a:cubicBezTo>
                  <a:cubicBezTo>
                    <a:pt x="6737" y="2193"/>
                    <a:pt x="6286" y="1668"/>
                    <a:pt x="5694" y="1567"/>
                  </a:cubicBezTo>
                  <a:cubicBezTo>
                    <a:pt x="5694" y="1561"/>
                    <a:pt x="5695" y="1556"/>
                    <a:pt x="5695" y="1549"/>
                  </a:cubicBezTo>
                  <a:cubicBezTo>
                    <a:pt x="5695" y="1137"/>
                    <a:pt x="5371" y="804"/>
                    <a:pt x="4970" y="804"/>
                  </a:cubicBezTo>
                  <a:cubicBezTo>
                    <a:pt x="4770" y="804"/>
                    <a:pt x="4588" y="888"/>
                    <a:pt x="4456" y="1025"/>
                  </a:cubicBezTo>
                  <a:cubicBezTo>
                    <a:pt x="4325" y="439"/>
                    <a:pt x="3816" y="0"/>
                    <a:pt x="3205" y="0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95" name="Google Shape;1295;p48"/>
            <p:cNvSpPr/>
            <p:nvPr/>
          </p:nvSpPr>
          <p:spPr>
            <a:xfrm>
              <a:off x="1671673" y="2854360"/>
              <a:ext cx="410019" cy="410031"/>
            </a:xfrm>
            <a:custGeom>
              <a:avLst/>
              <a:gdLst/>
              <a:ahLst/>
              <a:cxnLst/>
              <a:rect l="l" t="t" r="r" b="b"/>
              <a:pathLst>
                <a:path w="4830" h="4830" extrusionOk="0">
                  <a:moveTo>
                    <a:pt x="39" y="0"/>
                  </a:moveTo>
                  <a:cubicBezTo>
                    <a:pt x="17" y="0"/>
                    <a:pt x="0" y="18"/>
                    <a:pt x="0" y="39"/>
                  </a:cubicBezTo>
                  <a:lnTo>
                    <a:pt x="0" y="4791"/>
                  </a:lnTo>
                  <a:cubicBezTo>
                    <a:pt x="0" y="4813"/>
                    <a:pt x="17" y="4830"/>
                    <a:pt x="39" y="4830"/>
                  </a:cubicBezTo>
                  <a:lnTo>
                    <a:pt x="4792" y="4830"/>
                  </a:lnTo>
                  <a:cubicBezTo>
                    <a:pt x="4813" y="4830"/>
                    <a:pt x="4830" y="4813"/>
                    <a:pt x="4830" y="4791"/>
                  </a:cubicBezTo>
                  <a:lnTo>
                    <a:pt x="4830" y="39"/>
                  </a:lnTo>
                  <a:cubicBezTo>
                    <a:pt x="4830" y="18"/>
                    <a:pt x="4813" y="0"/>
                    <a:pt x="4792" y="0"/>
                  </a:cubicBezTo>
                  <a:close/>
                </a:path>
              </a:pathLst>
            </a:custGeom>
            <a:solidFill>
              <a:srgbClr val="87A1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96" name="Google Shape;1296;p48"/>
            <p:cNvSpPr/>
            <p:nvPr/>
          </p:nvSpPr>
          <p:spPr>
            <a:xfrm>
              <a:off x="1815731" y="2938658"/>
              <a:ext cx="144228" cy="235831"/>
            </a:xfrm>
            <a:custGeom>
              <a:avLst/>
              <a:gdLst/>
              <a:ahLst/>
              <a:cxnLst/>
              <a:rect l="l" t="t" r="r" b="b"/>
              <a:pathLst>
                <a:path w="1699" h="2778" extrusionOk="0">
                  <a:moveTo>
                    <a:pt x="691" y="284"/>
                  </a:moveTo>
                  <a:cubicBezTo>
                    <a:pt x="1084" y="284"/>
                    <a:pt x="1342" y="460"/>
                    <a:pt x="1342" y="824"/>
                  </a:cubicBezTo>
                  <a:cubicBezTo>
                    <a:pt x="1342" y="1203"/>
                    <a:pt x="1080" y="1412"/>
                    <a:pt x="652" y="1412"/>
                  </a:cubicBezTo>
                  <a:cubicBezTo>
                    <a:pt x="534" y="1412"/>
                    <a:pt x="435" y="1404"/>
                    <a:pt x="357" y="1384"/>
                  </a:cubicBezTo>
                  <a:lnTo>
                    <a:pt x="356" y="1384"/>
                  </a:lnTo>
                  <a:lnTo>
                    <a:pt x="356" y="312"/>
                  </a:lnTo>
                  <a:cubicBezTo>
                    <a:pt x="417" y="295"/>
                    <a:pt x="536" y="284"/>
                    <a:pt x="691" y="284"/>
                  </a:cubicBezTo>
                  <a:close/>
                  <a:moveTo>
                    <a:pt x="684" y="1"/>
                  </a:moveTo>
                  <a:cubicBezTo>
                    <a:pt x="398" y="1"/>
                    <a:pt x="173" y="25"/>
                    <a:pt x="1" y="54"/>
                  </a:cubicBezTo>
                  <a:lnTo>
                    <a:pt x="1" y="2777"/>
                  </a:lnTo>
                  <a:lnTo>
                    <a:pt x="357" y="2777"/>
                  </a:lnTo>
                  <a:lnTo>
                    <a:pt x="357" y="1673"/>
                  </a:lnTo>
                  <a:cubicBezTo>
                    <a:pt x="439" y="1694"/>
                    <a:pt x="538" y="1698"/>
                    <a:pt x="644" y="1698"/>
                  </a:cubicBezTo>
                  <a:cubicBezTo>
                    <a:pt x="991" y="1698"/>
                    <a:pt x="1298" y="1596"/>
                    <a:pt x="1486" y="1395"/>
                  </a:cubicBezTo>
                  <a:cubicBezTo>
                    <a:pt x="1624" y="1253"/>
                    <a:pt x="1699" y="1057"/>
                    <a:pt x="1699" y="807"/>
                  </a:cubicBezTo>
                  <a:cubicBezTo>
                    <a:pt x="1699" y="561"/>
                    <a:pt x="1609" y="361"/>
                    <a:pt x="1457" y="231"/>
                  </a:cubicBezTo>
                  <a:cubicBezTo>
                    <a:pt x="1293" y="82"/>
                    <a:pt x="1035" y="1"/>
                    <a:pt x="684" y="1"/>
                  </a:cubicBezTo>
                  <a:close/>
                </a:path>
              </a:pathLst>
            </a:custGeom>
            <a:solidFill>
              <a:srgbClr val="EF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1297" name="Google Shape;1297;p48"/>
          <p:cNvSpPr/>
          <p:nvPr/>
        </p:nvSpPr>
        <p:spPr>
          <a:xfrm>
            <a:off x="6138350" y="4022700"/>
            <a:ext cx="649175" cy="1073725"/>
          </a:xfrm>
          <a:custGeom>
            <a:avLst/>
            <a:gdLst/>
            <a:ahLst/>
            <a:cxnLst/>
            <a:rect l="l" t="t" r="r" b="b"/>
            <a:pathLst>
              <a:path w="25967" h="42949" extrusionOk="0">
                <a:moveTo>
                  <a:pt x="0" y="42949"/>
                </a:moveTo>
                <a:cubicBezTo>
                  <a:pt x="4291" y="41262"/>
                  <a:pt x="23642" y="36670"/>
                  <a:pt x="25748" y="32829"/>
                </a:cubicBezTo>
                <a:cubicBezTo>
                  <a:pt x="27854" y="28989"/>
                  <a:pt x="14118" y="25378"/>
                  <a:pt x="12636" y="19906"/>
                </a:cubicBezTo>
                <a:cubicBezTo>
                  <a:pt x="11154" y="14435"/>
                  <a:pt x="16151" y="3318"/>
                  <a:pt x="1685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1298" name="Google Shape;1298;p48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299" name="Google Shape;1299;p48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00" name="Google Shape;1300;p48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301" name="Google Shape;1301;p48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1302" name="Google Shape;1302;p48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1305" name="Google Shape;1305;p48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06" name="Google Shape;1306;p48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07" name="Google Shape;1307;p48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308" name="Google Shape;1308;p48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1309" name="Google Shape;1309;p48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0" name="Google Shape;1310;p48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1" name="Google Shape;1311;p48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מציין מיקום של תמונה 4" descr="תמונה שמכילה צילום מסך, טקסט, תוכנה, תכונות מולטימדי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109317B1-177E-4EAF-BC1F-B05226ED61B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5"/>
          <a:srcRect l="15174" r="15174"/>
          <a:stretch>
            <a:fillRect/>
          </a:stretch>
        </p:blipFill>
        <p:spPr>
          <a:xfrm>
            <a:off x="4967210" y="820874"/>
            <a:ext cx="2927715" cy="2282465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15E7429-D6C7-74D1-898F-9A27CC38BB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0570" y="3357074"/>
            <a:ext cx="479810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בתמונה רואים את תוצאות בדיקות היחידה (</a:t>
            </a:r>
            <a:r>
              <a:rPr kumimoji="0" lang="he-IL" altLang="he-IL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JUnit</a:t>
            </a:r>
            <a:r>
              <a:rPr kumimoji="0" lang="he-IL" altLang="he-IL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) שהצליחו בהצלחה במערכת </a:t>
            </a:r>
            <a:r>
              <a:rPr kumimoji="0" lang="he-IL" altLang="he-IL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IntelliJ</a:t>
            </a:r>
            <a:r>
              <a:rPr kumimoji="0" lang="he-IL" altLang="he-IL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.</a:t>
            </a:r>
            <a:br>
              <a:rPr kumimoji="0" lang="he-IL" altLang="he-IL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</a:br>
            <a:r>
              <a:rPr kumimoji="0" lang="he-IL" altLang="he-IL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הרכבים שנכנסו ויצאו נשמרו לקבצים: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active_vehicles.txt – רכבים שעדיין בחניון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parking_data.txt – רכבים שיצאו עם פרטי תשלום.</a:t>
            </a:r>
            <a:br>
              <a:rPr kumimoji="0" lang="he-IL" altLang="he-IL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</a:br>
            <a:r>
              <a:rPr kumimoji="0" lang="he-IL" altLang="he-IL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זה מדגים שהמערכת שומרת נתונים בצורה תקינה ותומכת בהמשכיות בין הפעלות. 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umbh Sans Medium" panose="020B06040202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386;p34">
            <a:hlinkClick r:id="rId2" action="ppaction://hlinksldjump"/>
            <a:extLst>
              <a:ext uri="{FF2B5EF4-FFF2-40B4-BE49-F238E27FC236}">
                <a16:creationId xmlns:a16="http://schemas.microsoft.com/office/drawing/2014/main" id="{1D13580F-728F-5196-D7E0-10AA1BA5B316}"/>
              </a:ext>
            </a:extLst>
          </p:cNvPr>
          <p:cNvSpPr/>
          <p:nvPr/>
        </p:nvSpPr>
        <p:spPr>
          <a:xfrm>
            <a:off x="389075" y="424421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4" name="כותרת משנה 3">
            <a:extLst>
              <a:ext uri="{FF2B5EF4-FFF2-40B4-BE49-F238E27FC236}">
                <a16:creationId xmlns:a16="http://schemas.microsoft.com/office/drawing/2014/main" id="{FB08094F-5279-121C-FB42-3EA85EB147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b="1" dirty="0">
                <a:latin typeface="Kumbh Sans Medium" panose="020B0604020202020204" charset="0"/>
                <a:cs typeface="+mj-cs"/>
              </a:rPr>
              <a:t>שומר את הרכבים שנמצאים בחניון</a:t>
            </a:r>
          </a:p>
        </p:txBody>
      </p:sp>
      <p:sp>
        <p:nvSpPr>
          <p:cNvPr id="5" name="כותרת 4">
            <a:extLst>
              <a:ext uri="{FF2B5EF4-FFF2-40B4-BE49-F238E27FC236}">
                <a16:creationId xmlns:a16="http://schemas.microsoft.com/office/drawing/2014/main" id="{D2E5CABE-4569-4B3D-6709-05FB87837787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he-IL" b="1" dirty="0">
                <a:latin typeface="Kumbh Sans Medium" panose="020B0604020202020204" charset="0"/>
              </a:rPr>
              <a:t>שמירת נתונים בין הפעלות</a:t>
            </a:r>
          </a:p>
        </p:txBody>
      </p:sp>
      <p:sp>
        <p:nvSpPr>
          <p:cNvPr id="8" name="כותרת משנה 7">
            <a:extLst>
              <a:ext uri="{FF2B5EF4-FFF2-40B4-BE49-F238E27FC236}">
                <a16:creationId xmlns:a16="http://schemas.microsoft.com/office/drawing/2014/main" id="{8EBCDA86-D7E7-D00C-6847-366F9D11213B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he-IL" b="1" dirty="0">
                <a:latin typeface="Kumbh Sans Medium" panose="020B0604020202020204" charset="0"/>
                <a:cs typeface="+mj-cs"/>
              </a:rPr>
              <a:t>שומר כל רכב שיצא עם פרטי תשלום, שעה וסוג רכב</a:t>
            </a:r>
          </a:p>
        </p:txBody>
      </p:sp>
      <p:sp>
        <p:nvSpPr>
          <p:cNvPr id="15" name="Google Shape;377;p3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08E66A8-53A6-133E-7F81-1B4E27E88C45}"/>
              </a:ext>
            </a:extLst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6" name="Google Shape;378;p3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A4238E-0B70-B314-6781-1F3A18271ABA}"/>
              </a:ext>
            </a:extLst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7" name="Google Shape;380;p34">
            <a:extLst>
              <a:ext uri="{FF2B5EF4-FFF2-40B4-BE49-F238E27FC236}">
                <a16:creationId xmlns:a16="http://schemas.microsoft.com/office/drawing/2014/main" id="{27E7303B-709F-F742-1090-DCC48F37DB92}"/>
              </a:ext>
            </a:extLst>
          </p:cNvPr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18" name="Google Shape;381;p34">
              <a:extLst>
                <a:ext uri="{FF2B5EF4-FFF2-40B4-BE49-F238E27FC236}">
                  <a16:creationId xmlns:a16="http://schemas.microsoft.com/office/drawing/2014/main" id="{332773B7-0281-303F-91DF-8F41FD2791D8}"/>
                </a:ext>
              </a:extLst>
            </p:cNvPr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9" name="Google Shape;382;p34">
              <a:extLst>
                <a:ext uri="{FF2B5EF4-FFF2-40B4-BE49-F238E27FC236}">
                  <a16:creationId xmlns:a16="http://schemas.microsoft.com/office/drawing/2014/main" id="{92A5478F-B135-5E90-C198-E1DF88ABA933}"/>
                </a:ext>
              </a:extLst>
            </p:cNvPr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0" name="Google Shape;383;p34">
              <a:extLst>
                <a:ext uri="{FF2B5EF4-FFF2-40B4-BE49-F238E27FC236}">
                  <a16:creationId xmlns:a16="http://schemas.microsoft.com/office/drawing/2014/main" id="{0E5A9068-5243-4283-2B92-262373827349}"/>
                </a:ext>
              </a:extLst>
            </p:cNvPr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21" name="Google Shape;384;p34">
            <a:extLst>
              <a:ext uri="{FF2B5EF4-FFF2-40B4-BE49-F238E27FC236}">
                <a16:creationId xmlns:a16="http://schemas.microsoft.com/office/drawing/2014/main" id="{AA661141-3A38-9905-6786-3A886443A154}"/>
              </a:ext>
            </a:extLst>
          </p:cNvPr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2" name="Google Shape;385;p34">
            <a:extLst>
              <a:ext uri="{FF2B5EF4-FFF2-40B4-BE49-F238E27FC236}">
                <a16:creationId xmlns:a16="http://schemas.microsoft.com/office/drawing/2014/main" id="{9E9511EC-9303-D5DC-6F9B-2648FAE8D70D}"/>
              </a:ext>
            </a:extLst>
          </p:cNvPr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3" name="Google Shape;386;p34">
            <a:hlinkClick r:id="rId2" action="ppaction://hlinksldjump"/>
            <a:extLst>
              <a:ext uri="{FF2B5EF4-FFF2-40B4-BE49-F238E27FC236}">
                <a16:creationId xmlns:a16="http://schemas.microsoft.com/office/drawing/2014/main" id="{CBC82D3D-E3C9-AE2E-B3BE-62B44937DF4A}"/>
              </a:ext>
            </a:extLst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24" name="Google Shape;387;p34">
            <a:extLst>
              <a:ext uri="{FF2B5EF4-FFF2-40B4-BE49-F238E27FC236}">
                <a16:creationId xmlns:a16="http://schemas.microsoft.com/office/drawing/2014/main" id="{7CB3B697-DD3C-B906-0455-C4FE9D1039FA}"/>
              </a:ext>
            </a:extLst>
          </p:cNvPr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25" name="Google Shape;388;p34">
              <a:extLst>
                <a:ext uri="{FF2B5EF4-FFF2-40B4-BE49-F238E27FC236}">
                  <a16:creationId xmlns:a16="http://schemas.microsoft.com/office/drawing/2014/main" id="{2B127F8C-EA78-C590-A78D-7A289C4B055D}"/>
                </a:ext>
              </a:extLst>
            </p:cNvPr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389;p34">
              <a:extLst>
                <a:ext uri="{FF2B5EF4-FFF2-40B4-BE49-F238E27FC236}">
                  <a16:creationId xmlns:a16="http://schemas.microsoft.com/office/drawing/2014/main" id="{CE8195C3-A551-CEDB-1AC9-1B837732AB60}"/>
                </a:ext>
              </a:extLst>
            </p:cNvPr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390;p34">
              <a:extLst>
                <a:ext uri="{FF2B5EF4-FFF2-40B4-BE49-F238E27FC236}">
                  <a16:creationId xmlns:a16="http://schemas.microsoft.com/office/drawing/2014/main" id="{157CD38E-B457-75EE-F781-8FDB2EFFB2D2}"/>
                </a:ext>
              </a:extLst>
            </p:cNvPr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Google Shape;351;p34">
            <a:extLst>
              <a:ext uri="{FF2B5EF4-FFF2-40B4-BE49-F238E27FC236}">
                <a16:creationId xmlns:a16="http://schemas.microsoft.com/office/drawing/2014/main" id="{1AC5E335-2230-F74B-1F14-8A8996FE492D}"/>
              </a:ext>
            </a:extLst>
          </p:cNvPr>
          <p:cNvSpPr/>
          <p:nvPr/>
        </p:nvSpPr>
        <p:spPr>
          <a:xfrm>
            <a:off x="6178325" y="413775"/>
            <a:ext cx="1469700" cy="10368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30" name="Google Shape;369;p34">
            <a:extLst>
              <a:ext uri="{FF2B5EF4-FFF2-40B4-BE49-F238E27FC236}">
                <a16:creationId xmlns:a16="http://schemas.microsoft.com/office/drawing/2014/main" id="{C2DF9745-06BA-AB3B-D317-697757F8DD43}"/>
              </a:ext>
            </a:extLst>
          </p:cNvPr>
          <p:cNvGrpSpPr/>
          <p:nvPr/>
        </p:nvGrpSpPr>
        <p:grpSpPr>
          <a:xfrm>
            <a:off x="6555743" y="515154"/>
            <a:ext cx="714861" cy="834029"/>
            <a:chOff x="6092496" y="788052"/>
            <a:chExt cx="511858" cy="597185"/>
          </a:xfrm>
        </p:grpSpPr>
        <p:sp>
          <p:nvSpPr>
            <p:cNvPr id="31" name="Google Shape;370;p34">
              <a:extLst>
                <a:ext uri="{FF2B5EF4-FFF2-40B4-BE49-F238E27FC236}">
                  <a16:creationId xmlns:a16="http://schemas.microsoft.com/office/drawing/2014/main" id="{D5445302-0D9B-D3B7-8DDE-78308AA5EF8D}"/>
                </a:ext>
              </a:extLst>
            </p:cNvPr>
            <p:cNvSpPr/>
            <p:nvPr/>
          </p:nvSpPr>
          <p:spPr>
            <a:xfrm>
              <a:off x="6201786" y="957806"/>
              <a:ext cx="195992" cy="209859"/>
            </a:xfrm>
            <a:custGeom>
              <a:avLst/>
              <a:gdLst/>
              <a:ahLst/>
              <a:cxnLst/>
              <a:rect l="l" t="t" r="r" b="b"/>
              <a:pathLst>
                <a:path w="12833" h="13741" extrusionOk="0">
                  <a:moveTo>
                    <a:pt x="6419" y="1019"/>
                  </a:moveTo>
                  <a:cubicBezTo>
                    <a:pt x="9432" y="1019"/>
                    <a:pt x="11883" y="3646"/>
                    <a:pt x="11883" y="6871"/>
                  </a:cubicBezTo>
                  <a:cubicBezTo>
                    <a:pt x="11883" y="10100"/>
                    <a:pt x="9432" y="12722"/>
                    <a:pt x="6419" y="12722"/>
                  </a:cubicBezTo>
                  <a:cubicBezTo>
                    <a:pt x="3402" y="12722"/>
                    <a:pt x="951" y="10100"/>
                    <a:pt x="951" y="6871"/>
                  </a:cubicBezTo>
                  <a:cubicBezTo>
                    <a:pt x="951" y="3646"/>
                    <a:pt x="3401" y="1019"/>
                    <a:pt x="6419" y="1019"/>
                  </a:cubicBezTo>
                  <a:close/>
                  <a:moveTo>
                    <a:pt x="6419" y="1"/>
                  </a:moveTo>
                  <a:cubicBezTo>
                    <a:pt x="2876" y="1"/>
                    <a:pt x="1" y="3083"/>
                    <a:pt x="1" y="6870"/>
                  </a:cubicBezTo>
                  <a:cubicBezTo>
                    <a:pt x="1" y="10659"/>
                    <a:pt x="2878" y="13741"/>
                    <a:pt x="6419" y="13741"/>
                  </a:cubicBezTo>
                  <a:cubicBezTo>
                    <a:pt x="9956" y="13741"/>
                    <a:pt x="12831" y="10660"/>
                    <a:pt x="12833" y="6870"/>
                  </a:cubicBezTo>
                  <a:cubicBezTo>
                    <a:pt x="12833" y="3083"/>
                    <a:pt x="9956" y="1"/>
                    <a:pt x="64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32" name="Google Shape;371;p34">
              <a:extLst>
                <a:ext uri="{FF2B5EF4-FFF2-40B4-BE49-F238E27FC236}">
                  <a16:creationId xmlns:a16="http://schemas.microsoft.com/office/drawing/2014/main" id="{56EFEE97-4658-8B08-806F-ED50131A8159}"/>
                </a:ext>
              </a:extLst>
            </p:cNvPr>
            <p:cNvSpPr/>
            <p:nvPr/>
          </p:nvSpPr>
          <p:spPr>
            <a:xfrm>
              <a:off x="6160000" y="788052"/>
              <a:ext cx="75232" cy="217251"/>
            </a:xfrm>
            <a:custGeom>
              <a:avLst/>
              <a:gdLst/>
              <a:ahLst/>
              <a:cxnLst/>
              <a:rect l="l" t="t" r="r" b="b"/>
              <a:pathLst>
                <a:path w="4926" h="14225" extrusionOk="0">
                  <a:moveTo>
                    <a:pt x="909" y="0"/>
                  </a:moveTo>
                  <a:lnTo>
                    <a:pt x="1" y="298"/>
                  </a:lnTo>
                  <a:lnTo>
                    <a:pt x="4013" y="14224"/>
                  </a:lnTo>
                  <a:lnTo>
                    <a:pt x="4926" y="13928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33" name="Google Shape;372;p34">
              <a:extLst>
                <a:ext uri="{FF2B5EF4-FFF2-40B4-BE49-F238E27FC236}">
                  <a16:creationId xmlns:a16="http://schemas.microsoft.com/office/drawing/2014/main" id="{D1ABF80E-31DC-ECBD-18FF-6FA8F4534881}"/>
                </a:ext>
              </a:extLst>
            </p:cNvPr>
            <p:cNvSpPr/>
            <p:nvPr/>
          </p:nvSpPr>
          <p:spPr>
            <a:xfrm>
              <a:off x="6383895" y="816307"/>
              <a:ext cx="220459" cy="234418"/>
            </a:xfrm>
            <a:custGeom>
              <a:avLst/>
              <a:gdLst/>
              <a:ahLst/>
              <a:cxnLst/>
              <a:rect l="l" t="t" r="r" b="b"/>
              <a:pathLst>
                <a:path w="14435" h="15349" extrusionOk="0">
                  <a:moveTo>
                    <a:pt x="13766" y="1"/>
                  </a:moveTo>
                  <a:lnTo>
                    <a:pt x="0" y="14630"/>
                  </a:lnTo>
                  <a:lnTo>
                    <a:pt x="672" y="15349"/>
                  </a:lnTo>
                  <a:lnTo>
                    <a:pt x="14435" y="724"/>
                  </a:lnTo>
                  <a:lnTo>
                    <a:pt x="1376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34" name="Google Shape;373;p34">
              <a:extLst>
                <a:ext uri="{FF2B5EF4-FFF2-40B4-BE49-F238E27FC236}">
                  <a16:creationId xmlns:a16="http://schemas.microsoft.com/office/drawing/2014/main" id="{8DA1B78A-D108-55B2-8FA7-07A8E29B8D1C}"/>
                </a:ext>
              </a:extLst>
            </p:cNvPr>
            <p:cNvSpPr/>
            <p:nvPr/>
          </p:nvSpPr>
          <p:spPr>
            <a:xfrm>
              <a:off x="6320865" y="1153722"/>
              <a:ext cx="32454" cy="231516"/>
            </a:xfrm>
            <a:custGeom>
              <a:avLst/>
              <a:gdLst/>
              <a:ahLst/>
              <a:cxnLst/>
              <a:rect l="l" t="t" r="r" b="b"/>
              <a:pathLst>
                <a:path w="2125" h="15159" extrusionOk="0">
                  <a:moveTo>
                    <a:pt x="950" y="0"/>
                  </a:moveTo>
                  <a:lnTo>
                    <a:pt x="1" y="87"/>
                  </a:lnTo>
                  <a:lnTo>
                    <a:pt x="1179" y="15159"/>
                  </a:lnTo>
                  <a:lnTo>
                    <a:pt x="2124" y="15075"/>
                  </a:lnTo>
                  <a:lnTo>
                    <a:pt x="9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35" name="Google Shape;374;p34">
              <a:extLst>
                <a:ext uri="{FF2B5EF4-FFF2-40B4-BE49-F238E27FC236}">
                  <a16:creationId xmlns:a16="http://schemas.microsoft.com/office/drawing/2014/main" id="{F9647993-6EB9-EC69-2E1B-E41ACBFB175E}"/>
                </a:ext>
              </a:extLst>
            </p:cNvPr>
            <p:cNvSpPr/>
            <p:nvPr/>
          </p:nvSpPr>
          <p:spPr>
            <a:xfrm>
              <a:off x="6220586" y="821835"/>
              <a:ext cx="308382" cy="163202"/>
            </a:xfrm>
            <a:custGeom>
              <a:avLst/>
              <a:gdLst/>
              <a:ahLst/>
              <a:cxnLst/>
              <a:rect l="l" t="t" r="r" b="b"/>
              <a:pathLst>
                <a:path w="20192" h="10686" extrusionOk="0">
                  <a:moveTo>
                    <a:pt x="1" y="1"/>
                  </a:moveTo>
                  <a:lnTo>
                    <a:pt x="1596" y="7752"/>
                  </a:lnTo>
                  <a:cubicBezTo>
                    <a:pt x="1596" y="7752"/>
                    <a:pt x="2751" y="7502"/>
                    <a:pt x="4296" y="7502"/>
                  </a:cubicBezTo>
                  <a:cubicBezTo>
                    <a:pt x="6558" y="7502"/>
                    <a:pt x="9655" y="8039"/>
                    <a:pt x="11179" y="10685"/>
                  </a:cubicBezTo>
                  <a:lnTo>
                    <a:pt x="20192" y="13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36" name="Google Shape;375;p34">
              <a:extLst>
                <a:ext uri="{FF2B5EF4-FFF2-40B4-BE49-F238E27FC236}">
                  <a16:creationId xmlns:a16="http://schemas.microsoft.com/office/drawing/2014/main" id="{6F02CE13-72AC-310C-1DC3-A3B213A3E3CB}"/>
                </a:ext>
              </a:extLst>
            </p:cNvPr>
            <p:cNvSpPr/>
            <p:nvPr/>
          </p:nvSpPr>
          <p:spPr>
            <a:xfrm>
              <a:off x="6365079" y="933554"/>
              <a:ext cx="181544" cy="428333"/>
            </a:xfrm>
            <a:custGeom>
              <a:avLst/>
              <a:gdLst/>
              <a:ahLst/>
              <a:cxnLst/>
              <a:rect l="l" t="t" r="r" b="b"/>
              <a:pathLst>
                <a:path w="11887" h="28046" extrusionOk="0">
                  <a:moveTo>
                    <a:pt x="11887" y="0"/>
                  </a:moveTo>
                  <a:lnTo>
                    <a:pt x="3565" y="8459"/>
                  </a:lnTo>
                  <a:cubicBezTo>
                    <a:pt x="3686" y="12657"/>
                    <a:pt x="2" y="15874"/>
                    <a:pt x="1" y="15874"/>
                  </a:cubicBezTo>
                  <a:cubicBezTo>
                    <a:pt x="1" y="15874"/>
                    <a:pt x="1" y="15874"/>
                    <a:pt x="1" y="15874"/>
                  </a:cubicBezTo>
                  <a:lnTo>
                    <a:pt x="1" y="15874"/>
                  </a:lnTo>
                  <a:lnTo>
                    <a:pt x="636" y="28045"/>
                  </a:lnTo>
                  <a:lnTo>
                    <a:pt x="10447" y="27431"/>
                  </a:lnTo>
                  <a:lnTo>
                    <a:pt x="118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37" name="Google Shape;376;p34">
              <a:extLst>
                <a:ext uri="{FF2B5EF4-FFF2-40B4-BE49-F238E27FC236}">
                  <a16:creationId xmlns:a16="http://schemas.microsoft.com/office/drawing/2014/main" id="{424D543E-0181-F710-547C-D90F34AA7933}"/>
                </a:ext>
              </a:extLst>
            </p:cNvPr>
            <p:cNvSpPr/>
            <p:nvPr/>
          </p:nvSpPr>
          <p:spPr>
            <a:xfrm>
              <a:off x="6092496" y="829594"/>
              <a:ext cx="207324" cy="532277"/>
            </a:xfrm>
            <a:custGeom>
              <a:avLst/>
              <a:gdLst/>
              <a:ahLst/>
              <a:cxnLst/>
              <a:rect l="l" t="t" r="r" b="b"/>
              <a:pathLst>
                <a:path w="13575" h="34852" extrusionOk="0">
                  <a:moveTo>
                    <a:pt x="1" y="1"/>
                  </a:moveTo>
                  <a:lnTo>
                    <a:pt x="1" y="34851"/>
                  </a:lnTo>
                  <a:lnTo>
                    <a:pt x="13575" y="34851"/>
                  </a:lnTo>
                  <a:lnTo>
                    <a:pt x="13240" y="24042"/>
                  </a:lnTo>
                  <a:cubicBezTo>
                    <a:pt x="2684" y="22260"/>
                    <a:pt x="6203" y="11355"/>
                    <a:pt x="6203" y="11355"/>
                  </a:cubicBezTo>
                  <a:lnTo>
                    <a:pt x="3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38" name="Google Shape;355;p34">
            <a:extLst>
              <a:ext uri="{FF2B5EF4-FFF2-40B4-BE49-F238E27FC236}">
                <a16:creationId xmlns:a16="http://schemas.microsoft.com/office/drawing/2014/main" id="{42262CD2-F732-F0D2-3DA4-65A304A21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8" y="1752600"/>
            <a:ext cx="758825" cy="633413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1</a:t>
            </a:r>
            <a:endParaRPr lang="he-IL" dirty="0">
              <a:latin typeface="Kumbh Sans Medium" panose="020B0604020202020204" charset="0"/>
            </a:endParaRPr>
          </a:p>
        </p:txBody>
      </p:sp>
      <p:sp>
        <p:nvSpPr>
          <p:cNvPr id="39" name="Google Shape;355;p34">
            <a:extLst>
              <a:ext uri="{FF2B5EF4-FFF2-40B4-BE49-F238E27FC236}">
                <a16:creationId xmlns:a16="http://schemas.microsoft.com/office/drawing/2014/main" id="{B5AF12CB-FDE4-7748-793C-B64E1312453A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1328738" y="3341688"/>
            <a:ext cx="758825" cy="635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3</a:t>
            </a:r>
            <a:endParaRPr lang="he-IL" dirty="0">
              <a:latin typeface="Kumbh Sans Medium" panose="020B0604020202020204" charset="0"/>
            </a:endParaRPr>
          </a:p>
        </p:txBody>
      </p:sp>
      <p:sp>
        <p:nvSpPr>
          <p:cNvPr id="40" name="Google Shape;355;p34">
            <a:extLst>
              <a:ext uri="{FF2B5EF4-FFF2-40B4-BE49-F238E27FC236}">
                <a16:creationId xmlns:a16="http://schemas.microsoft.com/office/drawing/2014/main" id="{0582C921-E92D-58A6-13FA-F2AFED412AEA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5113338" y="1752600"/>
            <a:ext cx="760412" cy="633413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2</a:t>
            </a:r>
            <a:endParaRPr lang="he-IL" dirty="0">
              <a:latin typeface="Kumbh Sans Medium" panose="020B0604020202020204" charset="0"/>
            </a:endParaRPr>
          </a:p>
        </p:txBody>
      </p:sp>
      <p:sp>
        <p:nvSpPr>
          <p:cNvPr id="41" name="Google Shape;355;p34">
            <a:extLst>
              <a:ext uri="{FF2B5EF4-FFF2-40B4-BE49-F238E27FC236}">
                <a16:creationId xmlns:a16="http://schemas.microsoft.com/office/drawing/2014/main" id="{02EA4794-8EB6-137B-68FA-F55207DFAA29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113338" y="3341688"/>
            <a:ext cx="760412" cy="6350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4</a:t>
            </a:r>
            <a:endParaRPr lang="he-IL" dirty="0">
              <a:latin typeface="Kumbh Sans Medium" panose="020B0604020202020204" charset="0"/>
            </a:endParaRPr>
          </a:p>
        </p:txBody>
      </p:sp>
      <p:sp>
        <p:nvSpPr>
          <p:cNvPr id="44" name="תרשים זרימה: תהליך חלופי 43">
            <a:extLst>
              <a:ext uri="{FF2B5EF4-FFF2-40B4-BE49-F238E27FC236}">
                <a16:creationId xmlns:a16="http://schemas.microsoft.com/office/drawing/2014/main" id="{A0BA22ED-4585-B1C3-1244-7BDF0504DDCB}"/>
              </a:ext>
            </a:extLst>
          </p:cNvPr>
          <p:cNvSpPr/>
          <p:nvPr/>
        </p:nvSpPr>
        <p:spPr>
          <a:xfrm>
            <a:off x="2405289" y="1699594"/>
            <a:ext cx="2003955" cy="707484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err="1">
                <a:solidFill>
                  <a:schemeClr val="accent5"/>
                </a:solidFill>
                <a:latin typeface="Kumbh Sans Medium" panose="020B0604020202020204" charset="0"/>
                <a:cs typeface="Kumbh Sans Medium" panose="020B0604020202020204" charset="0"/>
              </a:rPr>
              <a:t>active_vehicles</a:t>
            </a:r>
            <a:r>
              <a:rPr lang="he-IL" b="1" dirty="0">
                <a:solidFill>
                  <a:schemeClr val="accent5"/>
                </a:solidFill>
                <a:latin typeface="Kumbh Sans Medium" panose="020B0604020202020204" charset="0"/>
                <a:cs typeface="Kumbh Sans Medium" panose="020B0604020202020204" charset="0"/>
              </a:rPr>
              <a:t>.</a:t>
            </a:r>
            <a:r>
              <a:rPr lang="en-US" b="1" dirty="0">
                <a:solidFill>
                  <a:schemeClr val="accent5"/>
                </a:solidFill>
                <a:latin typeface="Kumbh Sans Medium" panose="020B0604020202020204" charset="0"/>
                <a:cs typeface="Kumbh Sans Medium" panose="020B0604020202020204" charset="0"/>
              </a:rPr>
              <a:t>txt</a:t>
            </a:r>
            <a:endParaRPr lang="he-IL" b="1" dirty="0">
              <a:solidFill>
                <a:schemeClr val="accent5"/>
              </a:solidFill>
              <a:latin typeface="Kumbh Sans Medium" panose="020B0604020202020204" charset="0"/>
              <a:cs typeface="+mj-cs"/>
            </a:endParaRPr>
          </a:p>
        </p:txBody>
      </p:sp>
      <p:sp>
        <p:nvSpPr>
          <p:cNvPr id="45" name="תרשים זרימה: תהליך חלופי 44">
            <a:extLst>
              <a:ext uri="{FF2B5EF4-FFF2-40B4-BE49-F238E27FC236}">
                <a16:creationId xmlns:a16="http://schemas.microsoft.com/office/drawing/2014/main" id="{52B07166-4F79-75DB-6579-DEB5EA6CC2A3}"/>
              </a:ext>
            </a:extLst>
          </p:cNvPr>
          <p:cNvSpPr/>
          <p:nvPr/>
        </p:nvSpPr>
        <p:spPr>
          <a:xfrm>
            <a:off x="6268626" y="1678255"/>
            <a:ext cx="2003955" cy="707484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  <a:latin typeface="Kumbh Sans Medium" panose="020B0604020202020204" charset="0"/>
                <a:cs typeface="Kumbh Sans Medium" panose="020B0604020202020204" charset="0"/>
              </a:rPr>
              <a:t>parking_data.txt</a:t>
            </a:r>
            <a:endParaRPr lang="he-IL" b="1" dirty="0">
              <a:solidFill>
                <a:schemeClr val="accent5"/>
              </a:solidFill>
              <a:latin typeface="Kumbh Sans Medium" panose="020B0604020202020204" charset="0"/>
              <a:cs typeface="+mj-cs"/>
            </a:endParaRPr>
          </a:p>
        </p:txBody>
      </p:sp>
      <p:sp>
        <p:nvSpPr>
          <p:cNvPr id="46" name="תרשים זרימה: תהליך חלופי 45">
            <a:extLst>
              <a:ext uri="{FF2B5EF4-FFF2-40B4-BE49-F238E27FC236}">
                <a16:creationId xmlns:a16="http://schemas.microsoft.com/office/drawing/2014/main" id="{754B5981-973A-7786-319B-0E02ED0597ED}"/>
              </a:ext>
            </a:extLst>
          </p:cNvPr>
          <p:cNvSpPr/>
          <p:nvPr/>
        </p:nvSpPr>
        <p:spPr>
          <a:xfrm>
            <a:off x="2405289" y="3393753"/>
            <a:ext cx="2003955" cy="707484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accent5"/>
                </a:solidFill>
                <a:latin typeface="Kumbh Sans Medium" panose="020B0604020202020204" charset="0"/>
                <a:cs typeface="+mj-cs"/>
              </a:rPr>
              <a:t>נטען אוטומטית בעת פתיחת התוכנית</a:t>
            </a:r>
          </a:p>
        </p:txBody>
      </p:sp>
      <p:sp>
        <p:nvSpPr>
          <p:cNvPr id="47" name="תרשים זרימה: תהליך חלופי 46">
            <a:extLst>
              <a:ext uri="{FF2B5EF4-FFF2-40B4-BE49-F238E27FC236}">
                <a16:creationId xmlns:a16="http://schemas.microsoft.com/office/drawing/2014/main" id="{B4B34CCF-E593-C506-88A5-4ADE3EE98D69}"/>
              </a:ext>
            </a:extLst>
          </p:cNvPr>
          <p:cNvSpPr/>
          <p:nvPr/>
        </p:nvSpPr>
        <p:spPr>
          <a:xfrm>
            <a:off x="6268625" y="3341688"/>
            <a:ext cx="2003955" cy="707484"/>
          </a:xfrm>
          <a:prstGeom prst="flowChartAlternate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1" dirty="0">
                <a:solidFill>
                  <a:schemeClr val="accent5"/>
                </a:solidFill>
                <a:latin typeface="Kumbh Sans Medium" panose="020B0604020202020204" charset="0"/>
                <a:cs typeface="+mj-cs"/>
              </a:rPr>
              <a:t>מאפשר הפעלה חוזרת בלי לאבד מידע</a:t>
            </a:r>
          </a:p>
        </p:txBody>
      </p:sp>
    </p:spTree>
    <p:extLst>
      <p:ext uri="{BB962C8B-B14F-4D97-AF65-F5344CB8AC3E}">
        <p14:creationId xmlns:p14="http://schemas.microsoft.com/office/powerpoint/2010/main" val="2912532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7"/>
          <p:cNvSpPr/>
          <p:nvPr/>
        </p:nvSpPr>
        <p:spPr>
          <a:xfrm>
            <a:off x="1136662" y="1219725"/>
            <a:ext cx="3031200" cy="17316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626" name="Google Shape;626;p37"/>
          <p:cNvSpPr txBox="1">
            <a:spLocks noGrp="1"/>
          </p:cNvSpPr>
          <p:nvPr>
            <p:ph type="title"/>
          </p:nvPr>
        </p:nvSpPr>
        <p:spPr>
          <a:xfrm>
            <a:off x="4461175" y="1374700"/>
            <a:ext cx="3940200" cy="9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e-IL" b="1" dirty="0">
                <a:latin typeface="Kumbh Sans Medium" panose="020B0604020202020204" charset="0"/>
              </a:rPr>
              <a:t>סיכום וסיום</a:t>
            </a:r>
            <a:endParaRPr b="1"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627" name="Google Shape;627;p37"/>
          <p:cNvGrpSpPr/>
          <p:nvPr/>
        </p:nvGrpSpPr>
        <p:grpSpPr>
          <a:xfrm>
            <a:off x="1569982" y="1427965"/>
            <a:ext cx="2164547" cy="1315114"/>
            <a:chOff x="6011600" y="3557425"/>
            <a:chExt cx="696175" cy="422975"/>
          </a:xfrm>
        </p:grpSpPr>
        <p:sp>
          <p:nvSpPr>
            <p:cNvPr id="628" name="Google Shape;628;p37"/>
            <p:cNvSpPr/>
            <p:nvPr/>
          </p:nvSpPr>
          <p:spPr>
            <a:xfrm>
              <a:off x="6011600" y="3557425"/>
              <a:ext cx="546575" cy="368575"/>
            </a:xfrm>
            <a:custGeom>
              <a:avLst/>
              <a:gdLst/>
              <a:ahLst/>
              <a:cxnLst/>
              <a:rect l="l" t="t" r="r" b="b"/>
              <a:pathLst>
                <a:path w="21863" h="14743" extrusionOk="0">
                  <a:moveTo>
                    <a:pt x="747" y="0"/>
                  </a:moveTo>
                  <a:cubicBezTo>
                    <a:pt x="336" y="0"/>
                    <a:pt x="0" y="339"/>
                    <a:pt x="0" y="754"/>
                  </a:cubicBezTo>
                  <a:lnTo>
                    <a:pt x="0" y="14743"/>
                  </a:lnTo>
                  <a:lnTo>
                    <a:pt x="21863" y="14743"/>
                  </a:lnTo>
                  <a:lnTo>
                    <a:pt x="21863" y="754"/>
                  </a:lnTo>
                  <a:cubicBezTo>
                    <a:pt x="21863" y="339"/>
                    <a:pt x="21528" y="0"/>
                    <a:pt x="211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6089100" y="3661950"/>
              <a:ext cx="391550" cy="264025"/>
            </a:xfrm>
            <a:custGeom>
              <a:avLst/>
              <a:gdLst/>
              <a:ahLst/>
              <a:cxnLst/>
              <a:rect l="l" t="t" r="r" b="b"/>
              <a:pathLst>
                <a:path w="15662" h="10561" extrusionOk="0">
                  <a:moveTo>
                    <a:pt x="536" y="1"/>
                  </a:moveTo>
                  <a:cubicBezTo>
                    <a:pt x="242" y="1"/>
                    <a:pt x="1" y="243"/>
                    <a:pt x="1" y="540"/>
                  </a:cubicBezTo>
                  <a:lnTo>
                    <a:pt x="1" y="10561"/>
                  </a:lnTo>
                  <a:lnTo>
                    <a:pt x="15662" y="10561"/>
                  </a:lnTo>
                  <a:lnTo>
                    <a:pt x="15662" y="540"/>
                  </a:lnTo>
                  <a:cubicBezTo>
                    <a:pt x="15662" y="244"/>
                    <a:pt x="15421" y="1"/>
                    <a:pt x="15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6030250" y="3557425"/>
              <a:ext cx="509275" cy="104550"/>
            </a:xfrm>
            <a:custGeom>
              <a:avLst/>
              <a:gdLst/>
              <a:ahLst/>
              <a:cxnLst/>
              <a:rect l="l" t="t" r="r" b="b"/>
              <a:pathLst>
                <a:path w="20371" h="4182" extrusionOk="0">
                  <a:moveTo>
                    <a:pt x="1" y="0"/>
                  </a:moveTo>
                  <a:lnTo>
                    <a:pt x="2890" y="4182"/>
                  </a:lnTo>
                  <a:lnTo>
                    <a:pt x="17481" y="4182"/>
                  </a:lnTo>
                  <a:lnTo>
                    <a:pt x="20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647895" y="3695172"/>
              <a:ext cx="42601" cy="230825"/>
            </a:xfrm>
            <a:custGeom>
              <a:avLst/>
              <a:gdLst/>
              <a:ahLst/>
              <a:cxnLst/>
              <a:rect l="l" t="t" r="r" b="b"/>
              <a:pathLst>
                <a:path w="1167" h="9233" extrusionOk="0">
                  <a:moveTo>
                    <a:pt x="0" y="1"/>
                  </a:moveTo>
                  <a:lnTo>
                    <a:pt x="0" y="9233"/>
                  </a:lnTo>
                  <a:lnTo>
                    <a:pt x="1167" y="9233"/>
                  </a:lnTo>
                  <a:lnTo>
                    <a:pt x="1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657225" y="3706500"/>
              <a:ext cx="22125" cy="219475"/>
            </a:xfrm>
            <a:custGeom>
              <a:avLst/>
              <a:gdLst/>
              <a:ahLst/>
              <a:cxnLst/>
              <a:rect l="l" t="t" r="r" b="b"/>
              <a:pathLst>
                <a:path w="885" h="8779" extrusionOk="0">
                  <a:moveTo>
                    <a:pt x="1" y="1"/>
                  </a:moveTo>
                  <a:lnTo>
                    <a:pt x="1" y="8779"/>
                  </a:lnTo>
                  <a:lnTo>
                    <a:pt x="885" y="8779"/>
                  </a:lnTo>
                  <a:lnTo>
                    <a:pt x="8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397550" y="3712025"/>
              <a:ext cx="275275" cy="17700"/>
            </a:xfrm>
            <a:custGeom>
              <a:avLst/>
              <a:gdLst/>
              <a:ahLst/>
              <a:cxnLst/>
              <a:rect l="l" t="t" r="r" b="b"/>
              <a:pathLst>
                <a:path w="11011" h="708" extrusionOk="0">
                  <a:moveTo>
                    <a:pt x="1" y="1"/>
                  </a:moveTo>
                  <a:lnTo>
                    <a:pt x="1" y="708"/>
                  </a:lnTo>
                  <a:lnTo>
                    <a:pt x="11011" y="708"/>
                  </a:lnTo>
                  <a:lnTo>
                    <a:pt x="110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655550" y="3709775"/>
              <a:ext cx="24125" cy="24125"/>
            </a:xfrm>
            <a:custGeom>
              <a:avLst/>
              <a:gdLst/>
              <a:ahLst/>
              <a:cxnLst/>
              <a:rect l="l" t="t" r="r" b="b"/>
              <a:pathLst>
                <a:path w="965" h="965" extrusionOk="0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9"/>
                    <a:pt x="216" y="965"/>
                    <a:pt x="482" y="965"/>
                  </a:cubicBezTo>
                  <a:cubicBezTo>
                    <a:pt x="748" y="965"/>
                    <a:pt x="964" y="749"/>
                    <a:pt x="964" y="483"/>
                  </a:cubicBezTo>
                  <a:cubicBezTo>
                    <a:pt x="964" y="216"/>
                    <a:pt x="748" y="1"/>
                    <a:pt x="4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595075" y="3717675"/>
              <a:ext cx="35800" cy="5950"/>
            </a:xfrm>
            <a:custGeom>
              <a:avLst/>
              <a:gdLst/>
              <a:ahLst/>
              <a:cxnLst/>
              <a:rect l="l" t="t" r="r" b="b"/>
              <a:pathLst>
                <a:path w="1432" h="238" extrusionOk="0">
                  <a:moveTo>
                    <a:pt x="0" y="1"/>
                  </a:moveTo>
                  <a:lnTo>
                    <a:pt x="0" y="237"/>
                  </a:lnTo>
                  <a:lnTo>
                    <a:pt x="1431" y="237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6549650" y="3717675"/>
              <a:ext cx="35800" cy="5950"/>
            </a:xfrm>
            <a:custGeom>
              <a:avLst/>
              <a:gdLst/>
              <a:ahLst/>
              <a:cxnLst/>
              <a:rect l="l" t="t" r="r" b="b"/>
              <a:pathLst>
                <a:path w="1432" h="238" extrusionOk="0">
                  <a:moveTo>
                    <a:pt x="1" y="1"/>
                  </a:moveTo>
                  <a:lnTo>
                    <a:pt x="1" y="237"/>
                  </a:lnTo>
                  <a:lnTo>
                    <a:pt x="1432" y="237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504200" y="3717675"/>
              <a:ext cx="35775" cy="5950"/>
            </a:xfrm>
            <a:custGeom>
              <a:avLst/>
              <a:gdLst/>
              <a:ahLst/>
              <a:cxnLst/>
              <a:rect l="l" t="t" r="r" b="b"/>
              <a:pathLst>
                <a:path w="1431" h="238" extrusionOk="0">
                  <a:moveTo>
                    <a:pt x="0" y="1"/>
                  </a:moveTo>
                  <a:lnTo>
                    <a:pt x="0" y="237"/>
                  </a:lnTo>
                  <a:lnTo>
                    <a:pt x="1431" y="237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458750" y="3717675"/>
              <a:ext cx="35800" cy="5950"/>
            </a:xfrm>
            <a:custGeom>
              <a:avLst/>
              <a:gdLst/>
              <a:ahLst/>
              <a:cxnLst/>
              <a:rect l="l" t="t" r="r" b="b"/>
              <a:pathLst>
                <a:path w="1432" h="238" extrusionOk="0">
                  <a:moveTo>
                    <a:pt x="1" y="1"/>
                  </a:moveTo>
                  <a:lnTo>
                    <a:pt x="1" y="237"/>
                  </a:lnTo>
                  <a:lnTo>
                    <a:pt x="1431" y="237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6413350" y="3717675"/>
              <a:ext cx="35775" cy="5950"/>
            </a:xfrm>
            <a:custGeom>
              <a:avLst/>
              <a:gdLst/>
              <a:ahLst/>
              <a:cxnLst/>
              <a:rect l="l" t="t" r="r" b="b"/>
              <a:pathLst>
                <a:path w="1431" h="238" extrusionOk="0">
                  <a:moveTo>
                    <a:pt x="0" y="1"/>
                  </a:moveTo>
                  <a:lnTo>
                    <a:pt x="0" y="237"/>
                  </a:lnTo>
                  <a:lnTo>
                    <a:pt x="1431" y="237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6631100" y="3899525"/>
              <a:ext cx="76675" cy="26450"/>
            </a:xfrm>
            <a:custGeom>
              <a:avLst/>
              <a:gdLst/>
              <a:ahLst/>
              <a:cxnLst/>
              <a:rect l="l" t="t" r="r" b="b"/>
              <a:pathLst>
                <a:path w="3067" h="1058" extrusionOk="0">
                  <a:moveTo>
                    <a:pt x="0" y="0"/>
                  </a:moveTo>
                  <a:lnTo>
                    <a:pt x="0" y="1058"/>
                  </a:lnTo>
                  <a:lnTo>
                    <a:pt x="3066" y="1058"/>
                  </a:lnTo>
                  <a:lnTo>
                    <a:pt x="30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6625350" y="3899525"/>
              <a:ext cx="76675" cy="26450"/>
            </a:xfrm>
            <a:custGeom>
              <a:avLst/>
              <a:gdLst/>
              <a:ahLst/>
              <a:cxnLst/>
              <a:rect l="l" t="t" r="r" b="b"/>
              <a:pathLst>
                <a:path w="3067" h="1058" extrusionOk="0">
                  <a:moveTo>
                    <a:pt x="0" y="0"/>
                  </a:moveTo>
                  <a:lnTo>
                    <a:pt x="0" y="1058"/>
                  </a:lnTo>
                  <a:lnTo>
                    <a:pt x="3066" y="1058"/>
                  </a:lnTo>
                  <a:lnTo>
                    <a:pt x="3066" y="0"/>
                  </a:ln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679025" y="3899550"/>
              <a:ext cx="23000" cy="16825"/>
            </a:xfrm>
            <a:custGeom>
              <a:avLst/>
              <a:gdLst/>
              <a:ahLst/>
              <a:cxnLst/>
              <a:rect l="l" t="t" r="r" b="b"/>
              <a:pathLst>
                <a:path w="920" h="673" extrusionOk="0">
                  <a:moveTo>
                    <a:pt x="0" y="0"/>
                  </a:moveTo>
                  <a:lnTo>
                    <a:pt x="919" y="673"/>
                  </a:lnTo>
                  <a:lnTo>
                    <a:pt x="919" y="379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654400" y="3899550"/>
              <a:ext cx="46175" cy="26450"/>
            </a:xfrm>
            <a:custGeom>
              <a:avLst/>
              <a:gdLst/>
              <a:ahLst/>
              <a:cxnLst/>
              <a:rect l="l" t="t" r="r" b="b"/>
              <a:pathLst>
                <a:path w="1847" h="1058" extrusionOk="0">
                  <a:moveTo>
                    <a:pt x="1" y="0"/>
                  </a:moveTo>
                  <a:lnTo>
                    <a:pt x="1444" y="1058"/>
                  </a:lnTo>
                  <a:lnTo>
                    <a:pt x="1846" y="1058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6632525" y="3899550"/>
              <a:ext cx="46150" cy="26450"/>
            </a:xfrm>
            <a:custGeom>
              <a:avLst/>
              <a:gdLst/>
              <a:ahLst/>
              <a:cxnLst/>
              <a:rect l="l" t="t" r="r" b="b"/>
              <a:pathLst>
                <a:path w="1846" h="1058" extrusionOk="0">
                  <a:moveTo>
                    <a:pt x="0" y="0"/>
                  </a:moveTo>
                  <a:lnTo>
                    <a:pt x="1445" y="1058"/>
                  </a:lnTo>
                  <a:lnTo>
                    <a:pt x="1846" y="1058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6625300" y="3904950"/>
              <a:ext cx="28750" cy="21050"/>
            </a:xfrm>
            <a:custGeom>
              <a:avLst/>
              <a:gdLst/>
              <a:ahLst/>
              <a:cxnLst/>
              <a:rect l="l" t="t" r="r" b="b"/>
              <a:pathLst>
                <a:path w="1150" h="842" extrusionOk="0">
                  <a:moveTo>
                    <a:pt x="0" y="1"/>
                  </a:moveTo>
                  <a:lnTo>
                    <a:pt x="0" y="295"/>
                  </a:lnTo>
                  <a:lnTo>
                    <a:pt x="749" y="842"/>
                  </a:lnTo>
                  <a:lnTo>
                    <a:pt x="1150" y="8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6132275" y="3899875"/>
              <a:ext cx="42625" cy="80525"/>
            </a:xfrm>
            <a:custGeom>
              <a:avLst/>
              <a:gdLst/>
              <a:ahLst/>
              <a:cxnLst/>
              <a:rect l="l" t="t" r="r" b="b"/>
              <a:pathLst>
                <a:path w="1705" h="3221" extrusionOk="0">
                  <a:moveTo>
                    <a:pt x="26" y="1"/>
                  </a:moveTo>
                  <a:cubicBezTo>
                    <a:pt x="13" y="1"/>
                    <a:pt x="1" y="11"/>
                    <a:pt x="1" y="24"/>
                  </a:cubicBezTo>
                  <a:lnTo>
                    <a:pt x="1" y="3196"/>
                  </a:lnTo>
                  <a:cubicBezTo>
                    <a:pt x="1" y="3210"/>
                    <a:pt x="11" y="3221"/>
                    <a:pt x="26" y="3221"/>
                  </a:cubicBezTo>
                  <a:lnTo>
                    <a:pt x="1679" y="3221"/>
                  </a:lnTo>
                  <a:cubicBezTo>
                    <a:pt x="1693" y="3221"/>
                    <a:pt x="1704" y="3210"/>
                    <a:pt x="1704" y="3196"/>
                  </a:cubicBezTo>
                  <a:lnTo>
                    <a:pt x="1704" y="24"/>
                  </a:lnTo>
                  <a:cubicBezTo>
                    <a:pt x="1704" y="12"/>
                    <a:pt x="1694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6389875" y="3899875"/>
              <a:ext cx="42600" cy="80525"/>
            </a:xfrm>
            <a:custGeom>
              <a:avLst/>
              <a:gdLst/>
              <a:ahLst/>
              <a:cxnLst/>
              <a:rect l="l" t="t" r="r" b="b"/>
              <a:pathLst>
                <a:path w="1704" h="3221" extrusionOk="0">
                  <a:moveTo>
                    <a:pt x="26" y="1"/>
                  </a:moveTo>
                  <a:cubicBezTo>
                    <a:pt x="12" y="1"/>
                    <a:pt x="1" y="11"/>
                    <a:pt x="1" y="24"/>
                  </a:cubicBezTo>
                  <a:lnTo>
                    <a:pt x="1" y="3196"/>
                  </a:lnTo>
                  <a:cubicBezTo>
                    <a:pt x="1" y="3210"/>
                    <a:pt x="11" y="3221"/>
                    <a:pt x="26" y="3221"/>
                  </a:cubicBezTo>
                  <a:lnTo>
                    <a:pt x="1679" y="3221"/>
                  </a:lnTo>
                  <a:cubicBezTo>
                    <a:pt x="1692" y="3221"/>
                    <a:pt x="1703" y="3210"/>
                    <a:pt x="1703" y="3196"/>
                  </a:cubicBezTo>
                  <a:lnTo>
                    <a:pt x="1703" y="24"/>
                  </a:lnTo>
                  <a:cubicBezTo>
                    <a:pt x="1703" y="12"/>
                    <a:pt x="1693" y="1"/>
                    <a:pt x="1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6143500" y="3742725"/>
              <a:ext cx="284050" cy="96550"/>
            </a:xfrm>
            <a:custGeom>
              <a:avLst/>
              <a:gdLst/>
              <a:ahLst/>
              <a:cxnLst/>
              <a:rect l="l" t="t" r="r" b="b"/>
              <a:pathLst>
                <a:path w="11362" h="3862" extrusionOk="0">
                  <a:moveTo>
                    <a:pt x="2822" y="0"/>
                  </a:moveTo>
                  <a:cubicBezTo>
                    <a:pt x="1902" y="0"/>
                    <a:pt x="1091" y="543"/>
                    <a:pt x="832" y="1328"/>
                  </a:cubicBezTo>
                  <a:lnTo>
                    <a:pt x="1" y="3861"/>
                  </a:lnTo>
                  <a:lnTo>
                    <a:pt x="11361" y="3861"/>
                  </a:lnTo>
                  <a:lnTo>
                    <a:pt x="10531" y="1328"/>
                  </a:lnTo>
                  <a:cubicBezTo>
                    <a:pt x="10272" y="540"/>
                    <a:pt x="9462" y="0"/>
                    <a:pt x="85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6160100" y="3758900"/>
              <a:ext cx="250850" cy="91550"/>
            </a:xfrm>
            <a:custGeom>
              <a:avLst/>
              <a:gdLst/>
              <a:ahLst/>
              <a:cxnLst/>
              <a:rect l="l" t="t" r="r" b="b"/>
              <a:pathLst>
                <a:path w="10034" h="3662" extrusionOk="0">
                  <a:moveTo>
                    <a:pt x="1905" y="0"/>
                  </a:moveTo>
                  <a:cubicBezTo>
                    <a:pt x="1441" y="0"/>
                    <a:pt x="1030" y="295"/>
                    <a:pt x="899" y="721"/>
                  </a:cubicBezTo>
                  <a:lnTo>
                    <a:pt x="0" y="3661"/>
                  </a:lnTo>
                  <a:lnTo>
                    <a:pt x="10034" y="3661"/>
                  </a:lnTo>
                  <a:lnTo>
                    <a:pt x="9136" y="721"/>
                  </a:lnTo>
                  <a:cubicBezTo>
                    <a:pt x="9005" y="293"/>
                    <a:pt x="8596" y="0"/>
                    <a:pt x="81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6114100" y="3834075"/>
              <a:ext cx="342400" cy="103425"/>
            </a:xfrm>
            <a:custGeom>
              <a:avLst/>
              <a:gdLst/>
              <a:ahLst/>
              <a:cxnLst/>
              <a:rect l="l" t="t" r="r" b="b"/>
              <a:pathLst>
                <a:path w="13696" h="4137" extrusionOk="0">
                  <a:moveTo>
                    <a:pt x="1661" y="0"/>
                  </a:moveTo>
                  <a:cubicBezTo>
                    <a:pt x="832" y="0"/>
                    <a:pt x="158" y="668"/>
                    <a:pt x="158" y="1490"/>
                  </a:cubicBezTo>
                  <a:lnTo>
                    <a:pt x="0" y="4137"/>
                  </a:lnTo>
                  <a:lnTo>
                    <a:pt x="13695" y="4137"/>
                  </a:lnTo>
                  <a:lnTo>
                    <a:pt x="13536" y="1490"/>
                  </a:lnTo>
                  <a:cubicBezTo>
                    <a:pt x="13536" y="668"/>
                    <a:pt x="12863" y="0"/>
                    <a:pt x="12032" y="0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6114100" y="3834075"/>
              <a:ext cx="342400" cy="103425"/>
            </a:xfrm>
            <a:custGeom>
              <a:avLst/>
              <a:gdLst/>
              <a:ahLst/>
              <a:cxnLst/>
              <a:rect l="l" t="t" r="r" b="b"/>
              <a:pathLst>
                <a:path w="13696" h="4137" extrusionOk="0">
                  <a:moveTo>
                    <a:pt x="1661" y="0"/>
                  </a:moveTo>
                  <a:cubicBezTo>
                    <a:pt x="832" y="0"/>
                    <a:pt x="158" y="668"/>
                    <a:pt x="158" y="1490"/>
                  </a:cubicBezTo>
                  <a:lnTo>
                    <a:pt x="0" y="4137"/>
                  </a:lnTo>
                  <a:lnTo>
                    <a:pt x="13695" y="4137"/>
                  </a:lnTo>
                  <a:lnTo>
                    <a:pt x="13536" y="1490"/>
                  </a:lnTo>
                  <a:cubicBezTo>
                    <a:pt x="13536" y="668"/>
                    <a:pt x="12863" y="0"/>
                    <a:pt x="12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6204575" y="3907700"/>
              <a:ext cx="168450" cy="27525"/>
            </a:xfrm>
            <a:custGeom>
              <a:avLst/>
              <a:gdLst/>
              <a:ahLst/>
              <a:cxnLst/>
              <a:rect l="l" t="t" r="r" b="b"/>
              <a:pathLst>
                <a:path w="6738" h="1101" extrusionOk="0">
                  <a:moveTo>
                    <a:pt x="1762" y="1"/>
                  </a:moveTo>
                  <a:cubicBezTo>
                    <a:pt x="1253" y="1"/>
                    <a:pt x="769" y="219"/>
                    <a:pt x="436" y="602"/>
                  </a:cubicBezTo>
                  <a:lnTo>
                    <a:pt x="1" y="1101"/>
                  </a:lnTo>
                  <a:lnTo>
                    <a:pt x="6738" y="1101"/>
                  </a:lnTo>
                  <a:lnTo>
                    <a:pt x="6092" y="486"/>
                  </a:lnTo>
                  <a:cubicBezTo>
                    <a:pt x="5765" y="175"/>
                    <a:pt x="5330" y="1"/>
                    <a:pt x="48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6122275" y="3834075"/>
              <a:ext cx="325875" cy="53450"/>
            </a:xfrm>
            <a:custGeom>
              <a:avLst/>
              <a:gdLst/>
              <a:ahLst/>
              <a:cxnLst/>
              <a:rect l="l" t="t" r="r" b="b"/>
              <a:pathLst>
                <a:path w="13035" h="2138" extrusionOk="0">
                  <a:moveTo>
                    <a:pt x="1334" y="0"/>
                  </a:moveTo>
                  <a:cubicBezTo>
                    <a:pt x="753" y="0"/>
                    <a:pt x="251" y="327"/>
                    <a:pt x="1" y="805"/>
                  </a:cubicBezTo>
                  <a:cubicBezTo>
                    <a:pt x="193" y="766"/>
                    <a:pt x="687" y="683"/>
                    <a:pt x="1246" y="683"/>
                  </a:cubicBezTo>
                  <a:cubicBezTo>
                    <a:pt x="1937" y="683"/>
                    <a:pt x="2726" y="809"/>
                    <a:pt x="3168" y="1297"/>
                  </a:cubicBezTo>
                  <a:cubicBezTo>
                    <a:pt x="3667" y="1849"/>
                    <a:pt x="5108" y="2137"/>
                    <a:pt x="6553" y="2137"/>
                  </a:cubicBezTo>
                  <a:cubicBezTo>
                    <a:pt x="7957" y="2137"/>
                    <a:pt x="9365" y="1865"/>
                    <a:pt x="9917" y="1297"/>
                  </a:cubicBezTo>
                  <a:cubicBezTo>
                    <a:pt x="10383" y="817"/>
                    <a:pt x="11193" y="695"/>
                    <a:pt x="11887" y="695"/>
                  </a:cubicBezTo>
                  <a:cubicBezTo>
                    <a:pt x="12387" y="695"/>
                    <a:pt x="12826" y="758"/>
                    <a:pt x="13035" y="797"/>
                  </a:cubicBezTo>
                  <a:cubicBezTo>
                    <a:pt x="12784" y="323"/>
                    <a:pt x="12283" y="0"/>
                    <a:pt x="117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6131875" y="3860350"/>
              <a:ext cx="65150" cy="36025"/>
            </a:xfrm>
            <a:custGeom>
              <a:avLst/>
              <a:gdLst/>
              <a:ahLst/>
              <a:cxnLst/>
              <a:rect l="l" t="t" r="r" b="b"/>
              <a:pathLst>
                <a:path w="2606" h="1441" extrusionOk="0">
                  <a:moveTo>
                    <a:pt x="845" y="0"/>
                  </a:moveTo>
                  <a:cubicBezTo>
                    <a:pt x="568" y="0"/>
                    <a:pt x="437" y="241"/>
                    <a:pt x="437" y="241"/>
                  </a:cubicBezTo>
                  <a:cubicBezTo>
                    <a:pt x="0" y="1066"/>
                    <a:pt x="1027" y="1322"/>
                    <a:pt x="1515" y="1412"/>
                  </a:cubicBezTo>
                  <a:cubicBezTo>
                    <a:pt x="1619" y="1431"/>
                    <a:pt x="1728" y="1441"/>
                    <a:pt x="1834" y="1441"/>
                  </a:cubicBezTo>
                  <a:cubicBezTo>
                    <a:pt x="2225" y="1441"/>
                    <a:pt x="2584" y="1301"/>
                    <a:pt x="2593" y="941"/>
                  </a:cubicBezTo>
                  <a:cubicBezTo>
                    <a:pt x="2606" y="483"/>
                    <a:pt x="1388" y="138"/>
                    <a:pt x="1002" y="24"/>
                  </a:cubicBezTo>
                  <a:cubicBezTo>
                    <a:pt x="945" y="7"/>
                    <a:pt x="893" y="0"/>
                    <a:pt x="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6370650" y="3860350"/>
              <a:ext cx="65150" cy="36025"/>
            </a:xfrm>
            <a:custGeom>
              <a:avLst/>
              <a:gdLst/>
              <a:ahLst/>
              <a:cxnLst/>
              <a:rect l="l" t="t" r="r" b="b"/>
              <a:pathLst>
                <a:path w="2606" h="1441" extrusionOk="0">
                  <a:moveTo>
                    <a:pt x="1761" y="0"/>
                  </a:moveTo>
                  <a:cubicBezTo>
                    <a:pt x="1713" y="0"/>
                    <a:pt x="1661" y="7"/>
                    <a:pt x="1604" y="24"/>
                  </a:cubicBezTo>
                  <a:cubicBezTo>
                    <a:pt x="1219" y="138"/>
                    <a:pt x="0" y="483"/>
                    <a:pt x="13" y="941"/>
                  </a:cubicBezTo>
                  <a:cubicBezTo>
                    <a:pt x="23" y="1301"/>
                    <a:pt x="382" y="1441"/>
                    <a:pt x="773" y="1441"/>
                  </a:cubicBezTo>
                  <a:cubicBezTo>
                    <a:pt x="879" y="1441"/>
                    <a:pt x="987" y="1431"/>
                    <a:pt x="1091" y="1412"/>
                  </a:cubicBezTo>
                  <a:cubicBezTo>
                    <a:pt x="1580" y="1321"/>
                    <a:pt x="2606" y="1066"/>
                    <a:pt x="2169" y="241"/>
                  </a:cubicBezTo>
                  <a:cubicBezTo>
                    <a:pt x="2169" y="241"/>
                    <a:pt x="2038" y="0"/>
                    <a:pt x="17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6107925" y="3913950"/>
              <a:ext cx="354450" cy="31375"/>
            </a:xfrm>
            <a:custGeom>
              <a:avLst/>
              <a:gdLst/>
              <a:ahLst/>
              <a:cxnLst/>
              <a:rect l="l" t="t" r="r" b="b"/>
              <a:pathLst>
                <a:path w="14178" h="1255" extrusionOk="0">
                  <a:moveTo>
                    <a:pt x="476" y="1"/>
                  </a:moveTo>
                  <a:cubicBezTo>
                    <a:pt x="214" y="1"/>
                    <a:pt x="0" y="213"/>
                    <a:pt x="0" y="472"/>
                  </a:cubicBezTo>
                  <a:lnTo>
                    <a:pt x="0" y="782"/>
                  </a:lnTo>
                  <a:cubicBezTo>
                    <a:pt x="0" y="1042"/>
                    <a:pt x="214" y="1254"/>
                    <a:pt x="476" y="1254"/>
                  </a:cubicBezTo>
                  <a:lnTo>
                    <a:pt x="13702" y="1254"/>
                  </a:lnTo>
                  <a:cubicBezTo>
                    <a:pt x="13964" y="1254"/>
                    <a:pt x="14178" y="1042"/>
                    <a:pt x="14177" y="782"/>
                  </a:cubicBezTo>
                  <a:lnTo>
                    <a:pt x="14177" y="472"/>
                  </a:lnTo>
                  <a:cubicBezTo>
                    <a:pt x="14177" y="213"/>
                    <a:pt x="13963" y="1"/>
                    <a:pt x="13701" y="1"/>
                  </a:cubicBezTo>
                  <a:lnTo>
                    <a:pt x="11347" y="1"/>
                  </a:lnTo>
                  <a:lnTo>
                    <a:pt x="9823" y="630"/>
                  </a:lnTo>
                  <a:lnTo>
                    <a:pt x="4458" y="630"/>
                  </a:lnTo>
                  <a:lnTo>
                    <a:pt x="3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6121175" y="3922775"/>
              <a:ext cx="64850" cy="13750"/>
            </a:xfrm>
            <a:custGeom>
              <a:avLst/>
              <a:gdLst/>
              <a:ahLst/>
              <a:cxnLst/>
              <a:rect l="l" t="t" r="r" b="b"/>
              <a:pathLst>
                <a:path w="2594" h="550" extrusionOk="0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lnTo>
                    <a:pt x="0" y="542"/>
                  </a:lnTo>
                  <a:cubicBezTo>
                    <a:pt x="0" y="546"/>
                    <a:pt x="4" y="550"/>
                    <a:pt x="8" y="550"/>
                  </a:cubicBezTo>
                  <a:lnTo>
                    <a:pt x="2584" y="550"/>
                  </a:lnTo>
                  <a:cubicBezTo>
                    <a:pt x="2589" y="550"/>
                    <a:pt x="2593" y="546"/>
                    <a:pt x="2591" y="542"/>
                  </a:cubicBezTo>
                  <a:lnTo>
                    <a:pt x="2591" y="8"/>
                  </a:lnTo>
                  <a:cubicBezTo>
                    <a:pt x="2591" y="4"/>
                    <a:pt x="2587" y="0"/>
                    <a:pt x="2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6386700" y="3922775"/>
              <a:ext cx="64800" cy="13750"/>
            </a:xfrm>
            <a:custGeom>
              <a:avLst/>
              <a:gdLst/>
              <a:ahLst/>
              <a:cxnLst/>
              <a:rect l="l" t="t" r="r" b="b"/>
              <a:pathLst>
                <a:path w="2592" h="550" extrusionOk="0">
                  <a:moveTo>
                    <a:pt x="9" y="0"/>
                  </a:moveTo>
                  <a:cubicBezTo>
                    <a:pt x="4" y="0"/>
                    <a:pt x="0" y="4"/>
                    <a:pt x="0" y="8"/>
                  </a:cubicBezTo>
                  <a:lnTo>
                    <a:pt x="0" y="542"/>
                  </a:lnTo>
                  <a:cubicBezTo>
                    <a:pt x="0" y="546"/>
                    <a:pt x="4" y="550"/>
                    <a:pt x="9" y="550"/>
                  </a:cubicBezTo>
                  <a:lnTo>
                    <a:pt x="2584" y="550"/>
                  </a:lnTo>
                  <a:cubicBezTo>
                    <a:pt x="2587" y="550"/>
                    <a:pt x="2591" y="546"/>
                    <a:pt x="2591" y="542"/>
                  </a:cubicBezTo>
                  <a:lnTo>
                    <a:pt x="2591" y="8"/>
                  </a:lnTo>
                  <a:cubicBezTo>
                    <a:pt x="2591" y="4"/>
                    <a:pt x="2587" y="0"/>
                    <a:pt x="25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59" name="Google Shape;659;p37"/>
            <p:cNvSpPr/>
            <p:nvPr/>
          </p:nvSpPr>
          <p:spPr>
            <a:xfrm>
              <a:off x="6116500" y="3898675"/>
              <a:ext cx="337550" cy="7100"/>
            </a:xfrm>
            <a:custGeom>
              <a:avLst/>
              <a:gdLst/>
              <a:ahLst/>
              <a:cxnLst/>
              <a:rect l="l" t="t" r="r" b="b"/>
              <a:pathLst>
                <a:path w="13502" h="284" extrusionOk="0">
                  <a:moveTo>
                    <a:pt x="4872" y="1"/>
                  </a:moveTo>
                  <a:cubicBezTo>
                    <a:pt x="4692" y="1"/>
                    <a:pt x="4513" y="20"/>
                    <a:pt x="4333" y="53"/>
                  </a:cubicBezTo>
                  <a:lnTo>
                    <a:pt x="4210" y="77"/>
                  </a:lnTo>
                  <a:cubicBezTo>
                    <a:pt x="3925" y="130"/>
                    <a:pt x="3633" y="158"/>
                    <a:pt x="3344" y="158"/>
                  </a:cubicBezTo>
                  <a:lnTo>
                    <a:pt x="0" y="158"/>
                  </a:lnTo>
                  <a:lnTo>
                    <a:pt x="0" y="284"/>
                  </a:lnTo>
                  <a:lnTo>
                    <a:pt x="3344" y="284"/>
                  </a:lnTo>
                  <a:cubicBezTo>
                    <a:pt x="3642" y="284"/>
                    <a:pt x="3940" y="255"/>
                    <a:pt x="4234" y="200"/>
                  </a:cubicBezTo>
                  <a:lnTo>
                    <a:pt x="4357" y="176"/>
                  </a:lnTo>
                  <a:cubicBezTo>
                    <a:pt x="4527" y="144"/>
                    <a:pt x="4700" y="127"/>
                    <a:pt x="4871" y="127"/>
                  </a:cubicBezTo>
                  <a:lnTo>
                    <a:pt x="8743" y="127"/>
                  </a:lnTo>
                  <a:cubicBezTo>
                    <a:pt x="8930" y="127"/>
                    <a:pt x="9117" y="147"/>
                    <a:pt x="9302" y="184"/>
                  </a:cubicBezTo>
                  <a:cubicBezTo>
                    <a:pt x="9618" y="251"/>
                    <a:pt x="9941" y="284"/>
                    <a:pt x="10266" y="284"/>
                  </a:cubicBezTo>
                  <a:lnTo>
                    <a:pt x="13502" y="284"/>
                  </a:lnTo>
                  <a:lnTo>
                    <a:pt x="13502" y="158"/>
                  </a:lnTo>
                  <a:lnTo>
                    <a:pt x="10267" y="158"/>
                  </a:lnTo>
                  <a:cubicBezTo>
                    <a:pt x="9952" y="158"/>
                    <a:pt x="9636" y="125"/>
                    <a:pt x="9329" y="61"/>
                  </a:cubicBezTo>
                  <a:cubicBezTo>
                    <a:pt x="9136" y="22"/>
                    <a:pt x="8940" y="1"/>
                    <a:pt x="8744" y="1"/>
                  </a:cubicBezTo>
                  <a:close/>
                </a:path>
              </a:pathLst>
            </a:custGeom>
            <a:solidFill>
              <a:srgbClr val="216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6416950" y="3802675"/>
              <a:ext cx="52150" cy="29450"/>
            </a:xfrm>
            <a:custGeom>
              <a:avLst/>
              <a:gdLst/>
              <a:ahLst/>
              <a:cxnLst/>
              <a:rect l="l" t="t" r="r" b="b"/>
              <a:pathLst>
                <a:path w="2086" h="1178" extrusionOk="0">
                  <a:moveTo>
                    <a:pt x="1233" y="1"/>
                  </a:moveTo>
                  <a:cubicBezTo>
                    <a:pt x="599" y="1"/>
                    <a:pt x="797" y="141"/>
                    <a:pt x="496" y="327"/>
                  </a:cubicBezTo>
                  <a:cubicBezTo>
                    <a:pt x="390" y="392"/>
                    <a:pt x="300" y="413"/>
                    <a:pt x="227" y="413"/>
                  </a:cubicBezTo>
                  <a:cubicBezTo>
                    <a:pt x="80" y="413"/>
                    <a:pt x="0" y="327"/>
                    <a:pt x="0" y="327"/>
                  </a:cubicBezTo>
                  <a:lnTo>
                    <a:pt x="0" y="327"/>
                  </a:lnTo>
                  <a:lnTo>
                    <a:pt x="195" y="744"/>
                  </a:lnTo>
                  <a:cubicBezTo>
                    <a:pt x="214" y="730"/>
                    <a:pt x="238" y="724"/>
                    <a:pt x="265" y="724"/>
                  </a:cubicBezTo>
                  <a:cubicBezTo>
                    <a:pt x="386" y="724"/>
                    <a:pt x="565" y="844"/>
                    <a:pt x="616" y="923"/>
                  </a:cubicBezTo>
                  <a:cubicBezTo>
                    <a:pt x="745" y="1117"/>
                    <a:pt x="952" y="1138"/>
                    <a:pt x="1072" y="1154"/>
                  </a:cubicBezTo>
                  <a:cubicBezTo>
                    <a:pt x="1185" y="1170"/>
                    <a:pt x="1284" y="1178"/>
                    <a:pt x="1372" y="1178"/>
                  </a:cubicBezTo>
                  <a:cubicBezTo>
                    <a:pt x="1887" y="1178"/>
                    <a:pt x="1996" y="927"/>
                    <a:pt x="2020" y="702"/>
                  </a:cubicBezTo>
                  <a:cubicBezTo>
                    <a:pt x="2044" y="490"/>
                    <a:pt x="2085" y="17"/>
                    <a:pt x="1331" y="2"/>
                  </a:cubicBezTo>
                  <a:cubicBezTo>
                    <a:pt x="1297" y="1"/>
                    <a:pt x="1264" y="1"/>
                    <a:pt x="1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6102725" y="3802675"/>
              <a:ext cx="52175" cy="29450"/>
            </a:xfrm>
            <a:custGeom>
              <a:avLst/>
              <a:gdLst/>
              <a:ahLst/>
              <a:cxnLst/>
              <a:rect l="l" t="t" r="r" b="b"/>
              <a:pathLst>
                <a:path w="2087" h="1178" extrusionOk="0">
                  <a:moveTo>
                    <a:pt x="853" y="1"/>
                  </a:moveTo>
                  <a:cubicBezTo>
                    <a:pt x="822" y="1"/>
                    <a:pt x="789" y="1"/>
                    <a:pt x="755" y="2"/>
                  </a:cubicBezTo>
                  <a:cubicBezTo>
                    <a:pt x="1" y="17"/>
                    <a:pt x="42" y="490"/>
                    <a:pt x="66" y="702"/>
                  </a:cubicBezTo>
                  <a:cubicBezTo>
                    <a:pt x="90" y="927"/>
                    <a:pt x="199" y="1178"/>
                    <a:pt x="714" y="1178"/>
                  </a:cubicBezTo>
                  <a:cubicBezTo>
                    <a:pt x="802" y="1178"/>
                    <a:pt x="901" y="1170"/>
                    <a:pt x="1014" y="1154"/>
                  </a:cubicBezTo>
                  <a:cubicBezTo>
                    <a:pt x="1134" y="1138"/>
                    <a:pt x="1342" y="1117"/>
                    <a:pt x="1470" y="923"/>
                  </a:cubicBezTo>
                  <a:cubicBezTo>
                    <a:pt x="1521" y="844"/>
                    <a:pt x="1700" y="724"/>
                    <a:pt x="1821" y="724"/>
                  </a:cubicBezTo>
                  <a:cubicBezTo>
                    <a:pt x="1848" y="724"/>
                    <a:pt x="1872" y="730"/>
                    <a:pt x="1891" y="744"/>
                  </a:cubicBezTo>
                  <a:lnTo>
                    <a:pt x="2087" y="327"/>
                  </a:lnTo>
                  <a:lnTo>
                    <a:pt x="2087" y="327"/>
                  </a:lnTo>
                  <a:cubicBezTo>
                    <a:pt x="2087" y="327"/>
                    <a:pt x="2007" y="413"/>
                    <a:pt x="1860" y="413"/>
                  </a:cubicBezTo>
                  <a:cubicBezTo>
                    <a:pt x="1786" y="413"/>
                    <a:pt x="1696" y="392"/>
                    <a:pt x="1590" y="327"/>
                  </a:cubicBezTo>
                  <a:cubicBezTo>
                    <a:pt x="1289" y="141"/>
                    <a:pt x="1487" y="1"/>
                    <a:pt x="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662" name="Google Shape;662;p37"/>
          <p:cNvSpPr/>
          <p:nvPr/>
        </p:nvSpPr>
        <p:spPr>
          <a:xfrm>
            <a:off x="2311225" y="2977950"/>
            <a:ext cx="734950" cy="2110809"/>
          </a:xfrm>
          <a:custGeom>
            <a:avLst/>
            <a:gdLst/>
            <a:ahLst/>
            <a:cxnLst/>
            <a:rect l="l" t="t" r="r" b="b"/>
            <a:pathLst>
              <a:path w="29398" h="80673" extrusionOk="0">
                <a:moveTo>
                  <a:pt x="26287" y="0"/>
                </a:moveTo>
                <a:cubicBezTo>
                  <a:pt x="21911" y="1949"/>
                  <a:pt x="-485" y="6643"/>
                  <a:pt x="32" y="11695"/>
                </a:cubicBezTo>
                <a:cubicBezTo>
                  <a:pt x="549" y="16747"/>
                  <a:pt x="29271" y="21839"/>
                  <a:pt x="29390" y="30312"/>
                </a:cubicBezTo>
                <a:cubicBezTo>
                  <a:pt x="29509" y="38785"/>
                  <a:pt x="788" y="54140"/>
                  <a:pt x="748" y="62533"/>
                </a:cubicBezTo>
                <a:cubicBezTo>
                  <a:pt x="708" y="70927"/>
                  <a:pt x="24417" y="77650"/>
                  <a:pt x="29151" y="80673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663" name="Google Shape;663;p37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664" name="Google Shape;664;p37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665" name="Google Shape;665;p37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666" name="Google Shape;666;p37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667" name="Google Shape;667;p37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670" name="Google Shape;670;p37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671" name="Google Shape;671;p37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672" name="Google Shape;672;p37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673" name="Google Shape;673;p37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674" name="Google Shape;674;p37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37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37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7" name="Google Shape;677;p37"/>
          <p:cNvSpPr/>
          <p:nvPr/>
        </p:nvSpPr>
        <p:spPr>
          <a:xfrm>
            <a:off x="4475300" y="48175"/>
            <a:ext cx="4511285" cy="2033537"/>
          </a:xfrm>
          <a:custGeom>
            <a:avLst/>
            <a:gdLst/>
            <a:ahLst/>
            <a:cxnLst/>
            <a:rect l="l" t="t" r="r" b="b"/>
            <a:pathLst>
              <a:path w="336412" h="92444" extrusionOk="0">
                <a:moveTo>
                  <a:pt x="0" y="0"/>
                </a:moveTo>
                <a:cubicBezTo>
                  <a:pt x="7646" y="4750"/>
                  <a:pt x="25196" y="24444"/>
                  <a:pt x="45874" y="28498"/>
                </a:cubicBezTo>
                <a:cubicBezTo>
                  <a:pt x="66552" y="32553"/>
                  <a:pt x="98583" y="20852"/>
                  <a:pt x="124069" y="24327"/>
                </a:cubicBezTo>
                <a:cubicBezTo>
                  <a:pt x="149555" y="27802"/>
                  <a:pt x="171739" y="46048"/>
                  <a:pt x="198789" y="49350"/>
                </a:cubicBezTo>
                <a:cubicBezTo>
                  <a:pt x="225839" y="52652"/>
                  <a:pt x="263431" y="36955"/>
                  <a:pt x="286368" y="44137"/>
                </a:cubicBezTo>
                <a:cubicBezTo>
                  <a:pt x="309305" y="51319"/>
                  <a:pt x="328071" y="84393"/>
                  <a:pt x="336412" y="92444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678" name="Google Shape;678;p37"/>
          <p:cNvSpPr/>
          <p:nvPr/>
        </p:nvSpPr>
        <p:spPr>
          <a:xfrm>
            <a:off x="6338950" y="2972725"/>
            <a:ext cx="2805196" cy="2082325"/>
          </a:xfrm>
          <a:custGeom>
            <a:avLst/>
            <a:gdLst/>
            <a:ahLst/>
            <a:cxnLst/>
            <a:rect l="l" t="t" r="r" b="b"/>
            <a:pathLst>
              <a:path w="146409" h="83293" extrusionOk="0">
                <a:moveTo>
                  <a:pt x="0" y="83293"/>
                </a:moveTo>
                <a:cubicBezTo>
                  <a:pt x="5329" y="77790"/>
                  <a:pt x="13691" y="57934"/>
                  <a:pt x="31973" y="50277"/>
                </a:cubicBezTo>
                <a:cubicBezTo>
                  <a:pt x="50256" y="42621"/>
                  <a:pt x="90622" y="45734"/>
                  <a:pt x="109695" y="37354"/>
                </a:cubicBezTo>
                <a:cubicBezTo>
                  <a:pt x="128768" y="28975"/>
                  <a:pt x="140290" y="6226"/>
                  <a:pt x="146409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7508BD-83E0-A3F6-8D27-E0A011C900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65444" y="2335486"/>
            <a:ext cx="36359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מערכת פשוטה אך עוצמתית לניהול חניון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שימוש מתקדם בדפוסי עיצוב מוכרים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שמירה מתמשכת לקובץ – המשכיות מובנית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תיעוד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JavaDoc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 מקצועי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בדיקות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JUnit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 עברו בהצלחה</a:t>
            </a:r>
          </a:p>
        </p:txBody>
      </p:sp>
      <p:sp>
        <p:nvSpPr>
          <p:cNvPr id="5" name="Google Shape;2363;p62">
            <a:extLst>
              <a:ext uri="{FF2B5EF4-FFF2-40B4-BE49-F238E27FC236}">
                <a16:creationId xmlns:a16="http://schemas.microsoft.com/office/drawing/2014/main" id="{653D044D-CD2B-82EF-EFFB-C1C0B61349FB}"/>
              </a:ext>
            </a:extLst>
          </p:cNvPr>
          <p:cNvSpPr txBox="1">
            <a:spLocks/>
          </p:cNvSpPr>
          <p:nvPr/>
        </p:nvSpPr>
        <p:spPr>
          <a:xfrm>
            <a:off x="-1136727" y="3367912"/>
            <a:ext cx="51594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 SemiBold"/>
              <a:buNone/>
              <a:defRPr sz="41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 SemiBold"/>
              <a:buNone/>
              <a:defRPr sz="36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 SemiBold"/>
              <a:buNone/>
              <a:defRPr sz="36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 SemiBold"/>
              <a:buNone/>
              <a:defRPr sz="36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 SemiBold"/>
              <a:buNone/>
              <a:defRPr sz="36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 SemiBold"/>
              <a:buNone/>
              <a:defRPr sz="36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 SemiBold"/>
              <a:buNone/>
              <a:defRPr sz="36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 SemiBold"/>
              <a:buNone/>
              <a:defRPr sz="36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Kumbh Sans SemiBold"/>
              <a:buNone/>
              <a:defRPr sz="3600" b="0" i="0" u="none" strike="noStrike" cap="none">
                <a:solidFill>
                  <a:schemeClr val="dk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>
            <a:pPr algn="ctr"/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Thanks!</a:t>
            </a:r>
          </a:p>
        </p:txBody>
      </p:sp>
      <p:grpSp>
        <p:nvGrpSpPr>
          <p:cNvPr id="6" name="Google Shape;2394;p62">
            <a:extLst>
              <a:ext uri="{FF2B5EF4-FFF2-40B4-BE49-F238E27FC236}">
                <a16:creationId xmlns:a16="http://schemas.microsoft.com/office/drawing/2014/main" id="{38AEBFBD-EA6A-8794-99E5-A0F3653F0636}"/>
              </a:ext>
            </a:extLst>
          </p:cNvPr>
          <p:cNvGrpSpPr/>
          <p:nvPr/>
        </p:nvGrpSpPr>
        <p:grpSpPr>
          <a:xfrm>
            <a:off x="7759626" y="443355"/>
            <a:ext cx="862500" cy="914700"/>
            <a:chOff x="860150" y="3120100"/>
            <a:chExt cx="862500" cy="914700"/>
          </a:xfrm>
        </p:grpSpPr>
        <p:sp>
          <p:nvSpPr>
            <p:cNvPr id="7" name="Google Shape;2395;p62">
              <a:extLst>
                <a:ext uri="{FF2B5EF4-FFF2-40B4-BE49-F238E27FC236}">
                  <a16:creationId xmlns:a16="http://schemas.microsoft.com/office/drawing/2014/main" id="{2E846190-2099-EAB4-CEFD-91ADE81A9CB7}"/>
                </a:ext>
              </a:extLst>
            </p:cNvPr>
            <p:cNvSpPr/>
            <p:nvPr/>
          </p:nvSpPr>
          <p:spPr>
            <a:xfrm>
              <a:off x="860150" y="3120100"/>
              <a:ext cx="862500" cy="914700"/>
            </a:xfrm>
            <a:prstGeom prst="roundRect">
              <a:avLst>
                <a:gd name="adj" fmla="val 25127"/>
              </a:avLst>
            </a:prstGeom>
            <a:solidFill>
              <a:srgbClr val="F0F8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grpSp>
          <p:nvGrpSpPr>
            <p:cNvPr id="8" name="Google Shape;2396;p62">
              <a:extLst>
                <a:ext uri="{FF2B5EF4-FFF2-40B4-BE49-F238E27FC236}">
                  <a16:creationId xmlns:a16="http://schemas.microsoft.com/office/drawing/2014/main" id="{BCCC8C2F-CF23-9A8D-FF50-1B02E69818A3}"/>
                </a:ext>
              </a:extLst>
            </p:cNvPr>
            <p:cNvGrpSpPr/>
            <p:nvPr/>
          </p:nvGrpSpPr>
          <p:grpSpPr>
            <a:xfrm>
              <a:off x="1112174" y="3273992"/>
              <a:ext cx="358449" cy="606917"/>
              <a:chOff x="6988254" y="3240217"/>
              <a:chExt cx="358449" cy="606917"/>
            </a:xfrm>
          </p:grpSpPr>
          <p:sp>
            <p:nvSpPr>
              <p:cNvPr id="9" name="Google Shape;2397;p62">
                <a:extLst>
                  <a:ext uri="{FF2B5EF4-FFF2-40B4-BE49-F238E27FC236}">
                    <a16:creationId xmlns:a16="http://schemas.microsoft.com/office/drawing/2014/main" id="{CC9D897D-B987-D6C6-E9B1-0E3A5E5E267B}"/>
                  </a:ext>
                </a:extLst>
              </p:cNvPr>
              <p:cNvSpPr/>
              <p:nvPr/>
            </p:nvSpPr>
            <p:spPr>
              <a:xfrm>
                <a:off x="6988254" y="3240217"/>
                <a:ext cx="358449" cy="358369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4438" extrusionOk="0">
                    <a:moveTo>
                      <a:pt x="2219" y="0"/>
                    </a:moveTo>
                    <a:cubicBezTo>
                      <a:pt x="994" y="0"/>
                      <a:pt x="1" y="995"/>
                      <a:pt x="1" y="2219"/>
                    </a:cubicBezTo>
                    <a:cubicBezTo>
                      <a:pt x="1" y="3445"/>
                      <a:pt x="994" y="4438"/>
                      <a:pt x="2219" y="4438"/>
                    </a:cubicBezTo>
                    <a:cubicBezTo>
                      <a:pt x="3445" y="4438"/>
                      <a:pt x="4438" y="3445"/>
                      <a:pt x="4438" y="2219"/>
                    </a:cubicBezTo>
                    <a:cubicBezTo>
                      <a:pt x="4438" y="995"/>
                      <a:pt x="3445" y="0"/>
                      <a:pt x="22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  <p:sp>
            <p:nvSpPr>
              <p:cNvPr id="10" name="Google Shape;2398;p62">
                <a:extLst>
                  <a:ext uri="{FF2B5EF4-FFF2-40B4-BE49-F238E27FC236}">
                    <a16:creationId xmlns:a16="http://schemas.microsoft.com/office/drawing/2014/main" id="{6405F53F-0BB4-0D5A-FFDB-EBDDCAEE12F4}"/>
                  </a:ext>
                </a:extLst>
              </p:cNvPr>
              <p:cNvSpPr/>
              <p:nvPr/>
            </p:nvSpPr>
            <p:spPr>
              <a:xfrm>
                <a:off x="7089433" y="3328880"/>
                <a:ext cx="156171" cy="156171"/>
              </a:xfrm>
              <a:custGeom>
                <a:avLst/>
                <a:gdLst/>
                <a:ahLst/>
                <a:cxnLst/>
                <a:rect l="l" t="t" r="r" b="b"/>
                <a:pathLst>
                  <a:path w="1934" h="1934" extrusionOk="0">
                    <a:moveTo>
                      <a:pt x="966" y="0"/>
                    </a:moveTo>
                    <a:cubicBezTo>
                      <a:pt x="432" y="0"/>
                      <a:pt x="0" y="434"/>
                      <a:pt x="0" y="968"/>
                    </a:cubicBezTo>
                    <a:cubicBezTo>
                      <a:pt x="0" y="1502"/>
                      <a:pt x="432" y="1934"/>
                      <a:pt x="966" y="1934"/>
                    </a:cubicBezTo>
                    <a:cubicBezTo>
                      <a:pt x="1500" y="1934"/>
                      <a:pt x="1934" y="1502"/>
                      <a:pt x="1934" y="968"/>
                    </a:cubicBezTo>
                    <a:cubicBezTo>
                      <a:pt x="1934" y="434"/>
                      <a:pt x="1500" y="0"/>
                      <a:pt x="9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  <p:sp>
            <p:nvSpPr>
              <p:cNvPr id="11" name="Google Shape;2399;p62">
                <a:extLst>
                  <a:ext uri="{FF2B5EF4-FFF2-40B4-BE49-F238E27FC236}">
                    <a16:creationId xmlns:a16="http://schemas.microsoft.com/office/drawing/2014/main" id="{F5CDA492-7CDE-B7A9-42A7-1F5F3D458378}"/>
                  </a:ext>
                </a:extLst>
              </p:cNvPr>
              <p:cNvSpPr/>
              <p:nvPr/>
            </p:nvSpPr>
            <p:spPr>
              <a:xfrm>
                <a:off x="7004807" y="3494660"/>
                <a:ext cx="325342" cy="352474"/>
              </a:xfrm>
              <a:custGeom>
                <a:avLst/>
                <a:gdLst/>
                <a:ahLst/>
                <a:cxnLst/>
                <a:rect l="l" t="t" r="r" b="b"/>
                <a:pathLst>
                  <a:path w="4029" h="4365" extrusionOk="0">
                    <a:moveTo>
                      <a:pt x="1" y="0"/>
                    </a:moveTo>
                    <a:lnTo>
                      <a:pt x="2014" y="4364"/>
                    </a:lnTo>
                    <a:lnTo>
                      <a:pt x="40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7"/>
          <p:cNvSpPr/>
          <p:nvPr/>
        </p:nvSpPr>
        <p:spPr>
          <a:xfrm>
            <a:off x="1418725" y="539500"/>
            <a:ext cx="5032800" cy="2629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Kumbh Sans Medium" panose="020B0604020202020204" charset="0"/>
              <a:ea typeface="Yeseva One"/>
              <a:cs typeface="Kumbh Sans Medium" panose="020B0604020202020204" charset="0"/>
              <a:sym typeface="Yeseva One"/>
            </a:endParaRPr>
          </a:p>
        </p:txBody>
      </p:sp>
      <p:sp>
        <p:nvSpPr>
          <p:cNvPr id="1206" name="Google Shape;1206;p47"/>
          <p:cNvSpPr txBox="1">
            <a:spLocks noGrp="1"/>
          </p:cNvSpPr>
          <p:nvPr>
            <p:ph type="title"/>
          </p:nvPr>
        </p:nvSpPr>
        <p:spPr>
          <a:xfrm>
            <a:off x="1616475" y="657550"/>
            <a:ext cx="4574700" cy="23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umbh Sans Medium" panose="020B0604020202020204" charset="0"/>
                <a:cs typeface="Kumbh Sans Medium" panose="020B0604020202020204" charset="0"/>
              </a:rPr>
              <a:t> Bye </a:t>
            </a:r>
            <a:br>
              <a:rPr lang="en" dirty="0">
                <a:latin typeface="Kumbh Sans Medium" panose="020B0604020202020204" charset="0"/>
                <a:cs typeface="Kumbh Sans Medium" panose="020B0604020202020204" charset="0"/>
              </a:rPr>
            </a:br>
            <a:r>
              <a:rPr lang="en" dirty="0">
                <a:latin typeface="Kumbh Sans Medium" panose="020B0604020202020204" charset="0"/>
                <a:cs typeface="Kumbh Sans Medium" panose="020B0604020202020204" charset="0"/>
              </a:rPr>
              <a:t>Bye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207" name="Google Shape;1207;p47"/>
          <p:cNvSpPr/>
          <p:nvPr/>
        </p:nvSpPr>
        <p:spPr>
          <a:xfrm>
            <a:off x="6451700" y="356325"/>
            <a:ext cx="2696779" cy="529851"/>
          </a:xfrm>
          <a:custGeom>
            <a:avLst/>
            <a:gdLst/>
            <a:ahLst/>
            <a:cxnLst/>
            <a:rect l="l" t="t" r="r" b="b"/>
            <a:pathLst>
              <a:path w="237654" h="36872" extrusionOk="0">
                <a:moveTo>
                  <a:pt x="0" y="36872"/>
                </a:moveTo>
                <a:cubicBezTo>
                  <a:pt x="8624" y="31863"/>
                  <a:pt x="24633" y="8263"/>
                  <a:pt x="51745" y="6817"/>
                </a:cubicBezTo>
                <a:cubicBezTo>
                  <a:pt x="78857" y="5371"/>
                  <a:pt x="131686" y="29332"/>
                  <a:pt x="162671" y="28196"/>
                </a:cubicBezTo>
                <a:cubicBezTo>
                  <a:pt x="193656" y="27060"/>
                  <a:pt x="225157" y="4699"/>
                  <a:pt x="23765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1208" name="Google Shape;1208;p47"/>
          <p:cNvSpPr/>
          <p:nvPr/>
        </p:nvSpPr>
        <p:spPr>
          <a:xfrm>
            <a:off x="6451700" y="2432725"/>
            <a:ext cx="2510778" cy="1231243"/>
          </a:xfrm>
          <a:custGeom>
            <a:avLst/>
            <a:gdLst/>
            <a:ahLst/>
            <a:cxnLst/>
            <a:rect l="l" t="t" r="r" b="b"/>
            <a:pathLst>
              <a:path w="70956" h="48956" extrusionOk="0">
                <a:moveTo>
                  <a:pt x="70956" y="48956"/>
                </a:moveTo>
                <a:cubicBezTo>
                  <a:pt x="68994" y="46322"/>
                  <a:pt x="71007" y="41312"/>
                  <a:pt x="59181" y="33153"/>
                </a:cubicBezTo>
                <a:cubicBezTo>
                  <a:pt x="47355" y="24994"/>
                  <a:pt x="9864" y="5526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1209" name="Google Shape;1209;p47"/>
          <p:cNvSpPr/>
          <p:nvPr/>
        </p:nvSpPr>
        <p:spPr>
          <a:xfrm>
            <a:off x="193650" y="3169300"/>
            <a:ext cx="3464090" cy="1513983"/>
          </a:xfrm>
          <a:custGeom>
            <a:avLst/>
            <a:gdLst/>
            <a:ahLst/>
            <a:cxnLst/>
            <a:rect l="l" t="t" r="r" b="b"/>
            <a:pathLst>
              <a:path w="124250" h="31788" extrusionOk="0">
                <a:moveTo>
                  <a:pt x="124250" y="0"/>
                </a:moveTo>
                <a:cubicBezTo>
                  <a:pt x="119912" y="2324"/>
                  <a:pt x="110100" y="8677"/>
                  <a:pt x="98222" y="13944"/>
                </a:cubicBezTo>
                <a:cubicBezTo>
                  <a:pt x="86344" y="19212"/>
                  <a:pt x="69354" y="33568"/>
                  <a:pt x="52984" y="31605"/>
                </a:cubicBezTo>
                <a:cubicBezTo>
                  <a:pt x="36614" y="29643"/>
                  <a:pt x="8831" y="7075"/>
                  <a:pt x="0" y="2169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1210" name="Google Shape;1210;p47"/>
          <p:cNvSpPr/>
          <p:nvPr/>
        </p:nvSpPr>
        <p:spPr>
          <a:xfrm>
            <a:off x="209150" y="2144942"/>
            <a:ext cx="1209785" cy="436045"/>
          </a:xfrm>
          <a:custGeom>
            <a:avLst/>
            <a:gdLst/>
            <a:ahLst/>
            <a:cxnLst/>
            <a:rect l="l" t="t" r="r" b="b"/>
            <a:pathLst>
              <a:path w="78392" h="28255" extrusionOk="0">
                <a:moveTo>
                  <a:pt x="0" y="19520"/>
                </a:moveTo>
                <a:cubicBezTo>
                  <a:pt x="5268" y="20863"/>
                  <a:pt x="18540" y="30829"/>
                  <a:pt x="31605" y="27576"/>
                </a:cubicBezTo>
                <a:cubicBezTo>
                  <a:pt x="44670" y="24323"/>
                  <a:pt x="70594" y="4596"/>
                  <a:pt x="78392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1211" name="Google Shape;1211;p47"/>
          <p:cNvSpPr/>
          <p:nvPr/>
        </p:nvSpPr>
        <p:spPr>
          <a:xfrm>
            <a:off x="5171575" y="3441214"/>
            <a:ext cx="3259200" cy="12765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212" name="Google Shape;1212;p47"/>
          <p:cNvGrpSpPr/>
          <p:nvPr/>
        </p:nvGrpSpPr>
        <p:grpSpPr>
          <a:xfrm>
            <a:off x="5504237" y="3622351"/>
            <a:ext cx="2593886" cy="914235"/>
            <a:chOff x="7797341" y="1652493"/>
            <a:chExt cx="2832063" cy="998183"/>
          </a:xfrm>
        </p:grpSpPr>
        <p:sp>
          <p:nvSpPr>
            <p:cNvPr id="1213" name="Google Shape;1213;p47"/>
            <p:cNvSpPr/>
            <p:nvPr/>
          </p:nvSpPr>
          <p:spPr>
            <a:xfrm>
              <a:off x="8508133" y="1879566"/>
              <a:ext cx="1053590" cy="502187"/>
            </a:xfrm>
            <a:custGeom>
              <a:avLst/>
              <a:gdLst/>
              <a:ahLst/>
              <a:cxnLst/>
              <a:rect l="l" t="t" r="r" b="b"/>
              <a:pathLst>
                <a:path w="9869" h="4704" extrusionOk="0">
                  <a:moveTo>
                    <a:pt x="4694" y="0"/>
                  </a:moveTo>
                  <a:cubicBezTo>
                    <a:pt x="3738" y="0"/>
                    <a:pt x="2951" y="734"/>
                    <a:pt x="2831" y="1685"/>
                  </a:cubicBezTo>
                  <a:cubicBezTo>
                    <a:pt x="2816" y="1685"/>
                    <a:pt x="2801" y="1682"/>
                    <a:pt x="2786" y="1682"/>
                  </a:cubicBezTo>
                  <a:cubicBezTo>
                    <a:pt x="1610" y="1682"/>
                    <a:pt x="657" y="2663"/>
                    <a:pt x="657" y="3874"/>
                  </a:cubicBezTo>
                  <a:cubicBezTo>
                    <a:pt x="657" y="3952"/>
                    <a:pt x="661" y="4028"/>
                    <a:pt x="669" y="4103"/>
                  </a:cubicBezTo>
                  <a:cubicBezTo>
                    <a:pt x="356" y="4169"/>
                    <a:pt x="104" y="4400"/>
                    <a:pt x="1" y="4703"/>
                  </a:cubicBezTo>
                  <a:lnTo>
                    <a:pt x="9786" y="4703"/>
                  </a:lnTo>
                  <a:cubicBezTo>
                    <a:pt x="9840" y="4528"/>
                    <a:pt x="9868" y="4341"/>
                    <a:pt x="9868" y="4148"/>
                  </a:cubicBezTo>
                  <a:cubicBezTo>
                    <a:pt x="9868" y="3217"/>
                    <a:pt x="9206" y="2444"/>
                    <a:pt x="8339" y="2298"/>
                  </a:cubicBezTo>
                  <a:cubicBezTo>
                    <a:pt x="8339" y="2289"/>
                    <a:pt x="8340" y="2279"/>
                    <a:pt x="8340" y="2271"/>
                  </a:cubicBezTo>
                  <a:cubicBezTo>
                    <a:pt x="8340" y="1668"/>
                    <a:pt x="7866" y="1178"/>
                    <a:pt x="7280" y="1178"/>
                  </a:cubicBezTo>
                  <a:cubicBezTo>
                    <a:pt x="6985" y="1178"/>
                    <a:pt x="6719" y="1302"/>
                    <a:pt x="6525" y="1501"/>
                  </a:cubicBezTo>
                  <a:cubicBezTo>
                    <a:pt x="6334" y="641"/>
                    <a:pt x="5587" y="0"/>
                    <a:pt x="4694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8841963" y="1656337"/>
              <a:ext cx="1505174" cy="426710"/>
            </a:xfrm>
            <a:custGeom>
              <a:avLst/>
              <a:gdLst/>
              <a:ahLst/>
              <a:cxnLst/>
              <a:rect l="l" t="t" r="r" b="b"/>
              <a:pathLst>
                <a:path w="14099" h="3997" extrusionOk="0">
                  <a:moveTo>
                    <a:pt x="4959" y="1"/>
                  </a:moveTo>
                  <a:cubicBezTo>
                    <a:pt x="4797" y="1"/>
                    <a:pt x="4637" y="2"/>
                    <a:pt x="4480" y="4"/>
                  </a:cubicBezTo>
                  <a:cubicBezTo>
                    <a:pt x="3481" y="19"/>
                    <a:pt x="3812" y="459"/>
                    <a:pt x="3038" y="1145"/>
                  </a:cubicBezTo>
                  <a:cubicBezTo>
                    <a:pt x="1977" y="2082"/>
                    <a:pt x="1" y="3996"/>
                    <a:pt x="1" y="3996"/>
                  </a:cubicBezTo>
                  <a:lnTo>
                    <a:pt x="14098" y="3849"/>
                  </a:lnTo>
                  <a:cubicBezTo>
                    <a:pt x="14098" y="3849"/>
                    <a:pt x="11688" y="440"/>
                    <a:pt x="9814" y="241"/>
                  </a:cubicBezTo>
                  <a:cubicBezTo>
                    <a:pt x="8805" y="132"/>
                    <a:pt x="6766" y="1"/>
                    <a:pt x="4959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9788155" y="2304888"/>
              <a:ext cx="316429" cy="345788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0" y="726"/>
                    <a:pt x="0" y="1619"/>
                  </a:cubicBezTo>
                  <a:cubicBezTo>
                    <a:pt x="0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16" name="Google Shape;1216;p47"/>
            <p:cNvSpPr/>
            <p:nvPr/>
          </p:nvSpPr>
          <p:spPr>
            <a:xfrm>
              <a:off x="9759010" y="2304888"/>
              <a:ext cx="316322" cy="345788"/>
            </a:xfrm>
            <a:custGeom>
              <a:avLst/>
              <a:gdLst/>
              <a:ahLst/>
              <a:cxnLst/>
              <a:rect l="l" t="t" r="r" b="b"/>
              <a:pathLst>
                <a:path w="2963" h="3239" extrusionOk="0">
                  <a:moveTo>
                    <a:pt x="1482" y="1"/>
                  </a:moveTo>
                  <a:cubicBezTo>
                    <a:pt x="663" y="1"/>
                    <a:pt x="1" y="726"/>
                    <a:pt x="1" y="1619"/>
                  </a:cubicBezTo>
                  <a:cubicBezTo>
                    <a:pt x="1" y="2514"/>
                    <a:pt x="663" y="3239"/>
                    <a:pt x="1482" y="3239"/>
                  </a:cubicBezTo>
                  <a:cubicBezTo>
                    <a:pt x="2300" y="3239"/>
                    <a:pt x="2963" y="2514"/>
                    <a:pt x="2963" y="1619"/>
                  </a:cubicBezTo>
                  <a:cubicBezTo>
                    <a:pt x="2963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17" name="Google Shape;1217;p47"/>
            <p:cNvSpPr/>
            <p:nvPr/>
          </p:nvSpPr>
          <p:spPr>
            <a:xfrm>
              <a:off x="9854665" y="2403425"/>
              <a:ext cx="125227" cy="136650"/>
            </a:xfrm>
            <a:custGeom>
              <a:avLst/>
              <a:gdLst/>
              <a:ahLst/>
              <a:cxnLst/>
              <a:rect l="l" t="t" r="r" b="b"/>
              <a:pathLst>
                <a:path w="1173" h="1280" extrusionOk="0">
                  <a:moveTo>
                    <a:pt x="586" y="1"/>
                  </a:moveTo>
                  <a:cubicBezTo>
                    <a:pt x="262" y="1"/>
                    <a:pt x="1" y="287"/>
                    <a:pt x="1" y="640"/>
                  </a:cubicBezTo>
                  <a:cubicBezTo>
                    <a:pt x="1" y="993"/>
                    <a:pt x="262" y="1279"/>
                    <a:pt x="586" y="1279"/>
                  </a:cubicBezTo>
                  <a:cubicBezTo>
                    <a:pt x="910" y="1279"/>
                    <a:pt x="1172" y="993"/>
                    <a:pt x="1172" y="640"/>
                  </a:cubicBezTo>
                  <a:cubicBezTo>
                    <a:pt x="1172" y="287"/>
                    <a:pt x="910" y="1"/>
                    <a:pt x="586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18" name="Google Shape;1218;p47"/>
            <p:cNvSpPr/>
            <p:nvPr/>
          </p:nvSpPr>
          <p:spPr>
            <a:xfrm>
              <a:off x="8607417" y="2304888"/>
              <a:ext cx="316322" cy="345788"/>
            </a:xfrm>
            <a:custGeom>
              <a:avLst/>
              <a:gdLst/>
              <a:ahLst/>
              <a:cxnLst/>
              <a:rect l="l" t="t" r="r" b="b"/>
              <a:pathLst>
                <a:path w="2963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3" y="2514"/>
                    <a:pt x="2963" y="1619"/>
                  </a:cubicBezTo>
                  <a:cubicBezTo>
                    <a:pt x="2963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19" name="Google Shape;1219;p47"/>
            <p:cNvSpPr/>
            <p:nvPr/>
          </p:nvSpPr>
          <p:spPr>
            <a:xfrm>
              <a:off x="8578059" y="2304888"/>
              <a:ext cx="316536" cy="345788"/>
            </a:xfrm>
            <a:custGeom>
              <a:avLst/>
              <a:gdLst/>
              <a:ahLst/>
              <a:cxnLst/>
              <a:rect l="l" t="t" r="r" b="b"/>
              <a:pathLst>
                <a:path w="2965" h="3239" extrusionOk="0">
                  <a:moveTo>
                    <a:pt x="1483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3" y="3239"/>
                  </a:cubicBezTo>
                  <a:cubicBezTo>
                    <a:pt x="2301" y="3239"/>
                    <a:pt x="2964" y="2514"/>
                    <a:pt x="2964" y="1619"/>
                  </a:cubicBezTo>
                  <a:cubicBezTo>
                    <a:pt x="2964" y="726"/>
                    <a:pt x="2301" y="1"/>
                    <a:pt x="1483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20" name="Google Shape;1220;p47"/>
            <p:cNvSpPr/>
            <p:nvPr/>
          </p:nvSpPr>
          <p:spPr>
            <a:xfrm>
              <a:off x="8672646" y="2416877"/>
              <a:ext cx="127362" cy="138998"/>
            </a:xfrm>
            <a:custGeom>
              <a:avLst/>
              <a:gdLst/>
              <a:ahLst/>
              <a:cxnLst/>
              <a:rect l="l" t="t" r="r" b="b"/>
              <a:pathLst>
                <a:path w="1193" h="1302" extrusionOk="0">
                  <a:moveTo>
                    <a:pt x="597" y="0"/>
                  </a:moveTo>
                  <a:cubicBezTo>
                    <a:pt x="267" y="0"/>
                    <a:pt x="0" y="291"/>
                    <a:pt x="0" y="651"/>
                  </a:cubicBezTo>
                  <a:cubicBezTo>
                    <a:pt x="0" y="1011"/>
                    <a:pt x="267" y="1301"/>
                    <a:pt x="597" y="1301"/>
                  </a:cubicBezTo>
                  <a:cubicBezTo>
                    <a:pt x="925" y="1301"/>
                    <a:pt x="1193" y="1011"/>
                    <a:pt x="1193" y="651"/>
                  </a:cubicBezTo>
                  <a:cubicBezTo>
                    <a:pt x="1193" y="291"/>
                    <a:pt x="925" y="0"/>
                    <a:pt x="597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21" name="Google Shape;1221;p47"/>
            <p:cNvSpPr/>
            <p:nvPr/>
          </p:nvSpPr>
          <p:spPr>
            <a:xfrm>
              <a:off x="8335292" y="2045041"/>
              <a:ext cx="2281942" cy="461833"/>
            </a:xfrm>
            <a:custGeom>
              <a:avLst/>
              <a:gdLst/>
              <a:ahLst/>
              <a:cxnLst/>
              <a:rect l="l" t="t" r="r" b="b"/>
              <a:pathLst>
                <a:path w="21375" h="4326" extrusionOk="0">
                  <a:moveTo>
                    <a:pt x="19752" y="0"/>
                  </a:moveTo>
                  <a:cubicBezTo>
                    <a:pt x="19743" y="0"/>
                    <a:pt x="19735" y="0"/>
                    <a:pt x="19726" y="0"/>
                  </a:cubicBezTo>
                  <a:cubicBezTo>
                    <a:pt x="17675" y="47"/>
                    <a:pt x="5892" y="320"/>
                    <a:pt x="3569" y="500"/>
                  </a:cubicBezTo>
                  <a:cubicBezTo>
                    <a:pt x="0" y="776"/>
                    <a:pt x="796" y="4325"/>
                    <a:pt x="796" y="4325"/>
                  </a:cubicBezTo>
                  <a:lnTo>
                    <a:pt x="2639" y="4325"/>
                  </a:lnTo>
                  <a:lnTo>
                    <a:pt x="21170" y="3886"/>
                  </a:lnTo>
                  <a:cubicBezTo>
                    <a:pt x="21374" y="2413"/>
                    <a:pt x="21138" y="1156"/>
                    <a:pt x="20912" y="661"/>
                  </a:cubicBezTo>
                  <a:cubicBezTo>
                    <a:pt x="20723" y="245"/>
                    <a:pt x="20188" y="0"/>
                    <a:pt x="19752" y="0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22" name="Google Shape;1222;p47"/>
            <p:cNvSpPr/>
            <p:nvPr/>
          </p:nvSpPr>
          <p:spPr>
            <a:xfrm>
              <a:off x="8375326" y="1652493"/>
              <a:ext cx="1505281" cy="430660"/>
            </a:xfrm>
            <a:custGeom>
              <a:avLst/>
              <a:gdLst/>
              <a:ahLst/>
              <a:cxnLst/>
              <a:rect l="l" t="t" r="r" b="b"/>
              <a:pathLst>
                <a:path w="14100" h="4034" extrusionOk="0">
                  <a:moveTo>
                    <a:pt x="7677" y="0"/>
                  </a:moveTo>
                  <a:cubicBezTo>
                    <a:pt x="6934" y="0"/>
                    <a:pt x="6185" y="24"/>
                    <a:pt x="5576" y="54"/>
                  </a:cubicBezTo>
                  <a:cubicBezTo>
                    <a:pt x="4580" y="101"/>
                    <a:pt x="3812" y="496"/>
                    <a:pt x="3036" y="1182"/>
                  </a:cubicBezTo>
                  <a:cubicBezTo>
                    <a:pt x="1977" y="2119"/>
                    <a:pt x="0" y="4033"/>
                    <a:pt x="0" y="4033"/>
                  </a:cubicBezTo>
                  <a:lnTo>
                    <a:pt x="14099" y="3885"/>
                  </a:lnTo>
                  <a:cubicBezTo>
                    <a:pt x="14099" y="3885"/>
                    <a:pt x="12019" y="494"/>
                    <a:pt x="10163" y="153"/>
                  </a:cubicBezTo>
                  <a:cubicBezTo>
                    <a:pt x="9544" y="39"/>
                    <a:pt x="8616" y="0"/>
                    <a:pt x="7677" y="0"/>
                  </a:cubicBezTo>
                  <a:close/>
                </a:path>
              </a:pathLst>
            </a:custGeom>
            <a:solidFill>
              <a:srgbClr val="FF5F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23" name="Google Shape;1223;p47"/>
            <p:cNvSpPr/>
            <p:nvPr/>
          </p:nvSpPr>
          <p:spPr>
            <a:xfrm>
              <a:off x="7797341" y="2046428"/>
              <a:ext cx="2381333" cy="460445"/>
            </a:xfrm>
            <a:custGeom>
              <a:avLst/>
              <a:gdLst/>
              <a:ahLst/>
              <a:cxnLst/>
              <a:rect l="l" t="t" r="r" b="b"/>
              <a:pathLst>
                <a:path w="22306" h="4313" extrusionOk="0">
                  <a:moveTo>
                    <a:pt x="19893" y="1"/>
                  </a:moveTo>
                  <a:cubicBezTo>
                    <a:pt x="19889" y="1"/>
                    <a:pt x="19885" y="1"/>
                    <a:pt x="19881" y="1"/>
                  </a:cubicBezTo>
                  <a:cubicBezTo>
                    <a:pt x="16470" y="64"/>
                    <a:pt x="5888" y="236"/>
                    <a:pt x="3690" y="400"/>
                  </a:cubicBezTo>
                  <a:cubicBezTo>
                    <a:pt x="0" y="678"/>
                    <a:pt x="1061" y="4312"/>
                    <a:pt x="1061" y="4312"/>
                  </a:cubicBezTo>
                  <a:lnTo>
                    <a:pt x="22094" y="4164"/>
                  </a:lnTo>
                  <a:cubicBezTo>
                    <a:pt x="22305" y="2690"/>
                    <a:pt x="22239" y="1648"/>
                    <a:pt x="22015" y="1150"/>
                  </a:cubicBezTo>
                  <a:cubicBezTo>
                    <a:pt x="21617" y="266"/>
                    <a:pt x="20232" y="1"/>
                    <a:pt x="19893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24" name="Google Shape;1224;p47"/>
            <p:cNvSpPr/>
            <p:nvPr/>
          </p:nvSpPr>
          <p:spPr>
            <a:xfrm>
              <a:off x="9125618" y="1734910"/>
              <a:ext cx="16014" cy="760754"/>
            </a:xfrm>
            <a:custGeom>
              <a:avLst/>
              <a:gdLst/>
              <a:ahLst/>
              <a:cxnLst/>
              <a:rect l="l" t="t" r="r" b="b"/>
              <a:pathLst>
                <a:path w="150" h="7126" extrusionOk="0">
                  <a:moveTo>
                    <a:pt x="73" y="0"/>
                  </a:moveTo>
                  <a:lnTo>
                    <a:pt x="0" y="1"/>
                  </a:lnTo>
                  <a:lnTo>
                    <a:pt x="77" y="7125"/>
                  </a:lnTo>
                  <a:lnTo>
                    <a:pt x="149" y="712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25" name="Google Shape;1225;p47"/>
            <p:cNvSpPr/>
            <p:nvPr/>
          </p:nvSpPr>
          <p:spPr>
            <a:xfrm>
              <a:off x="8919683" y="2132582"/>
              <a:ext cx="181274" cy="24874"/>
            </a:xfrm>
            <a:custGeom>
              <a:avLst/>
              <a:gdLst/>
              <a:ahLst/>
              <a:cxnLst/>
              <a:rect l="l" t="t" r="r" b="b"/>
              <a:pathLst>
                <a:path w="1698" h="233" extrusionOk="0">
                  <a:moveTo>
                    <a:pt x="5" y="1"/>
                  </a:moveTo>
                  <a:cubicBezTo>
                    <a:pt x="3" y="1"/>
                    <a:pt x="1" y="3"/>
                    <a:pt x="1" y="4"/>
                  </a:cubicBezTo>
                  <a:lnTo>
                    <a:pt x="1" y="229"/>
                  </a:lnTo>
                  <a:cubicBezTo>
                    <a:pt x="1" y="231"/>
                    <a:pt x="4" y="233"/>
                    <a:pt x="5" y="233"/>
                  </a:cubicBezTo>
                  <a:lnTo>
                    <a:pt x="1694" y="233"/>
                  </a:lnTo>
                  <a:cubicBezTo>
                    <a:pt x="1696" y="233"/>
                    <a:pt x="1698" y="231"/>
                    <a:pt x="1698" y="229"/>
                  </a:cubicBezTo>
                  <a:lnTo>
                    <a:pt x="1698" y="4"/>
                  </a:lnTo>
                  <a:cubicBezTo>
                    <a:pt x="1698" y="2"/>
                    <a:pt x="1695" y="1"/>
                    <a:pt x="1694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26" name="Google Shape;1226;p47"/>
            <p:cNvSpPr/>
            <p:nvPr/>
          </p:nvSpPr>
          <p:spPr>
            <a:xfrm>
              <a:off x="8919683" y="2132582"/>
              <a:ext cx="162485" cy="24874"/>
            </a:xfrm>
            <a:custGeom>
              <a:avLst/>
              <a:gdLst/>
              <a:ahLst/>
              <a:cxnLst/>
              <a:rect l="l" t="t" r="r" b="b"/>
              <a:pathLst>
                <a:path w="1522" h="233" extrusionOk="0">
                  <a:moveTo>
                    <a:pt x="5" y="1"/>
                  </a:moveTo>
                  <a:cubicBezTo>
                    <a:pt x="3" y="1"/>
                    <a:pt x="1" y="3"/>
                    <a:pt x="1" y="4"/>
                  </a:cubicBezTo>
                  <a:lnTo>
                    <a:pt x="1" y="229"/>
                  </a:lnTo>
                  <a:cubicBezTo>
                    <a:pt x="1" y="231"/>
                    <a:pt x="4" y="233"/>
                    <a:pt x="5" y="233"/>
                  </a:cubicBezTo>
                  <a:lnTo>
                    <a:pt x="1517" y="233"/>
                  </a:lnTo>
                  <a:cubicBezTo>
                    <a:pt x="1518" y="233"/>
                    <a:pt x="1522" y="231"/>
                    <a:pt x="1522" y="229"/>
                  </a:cubicBezTo>
                  <a:lnTo>
                    <a:pt x="1522" y="4"/>
                  </a:lnTo>
                  <a:cubicBezTo>
                    <a:pt x="1522" y="2"/>
                    <a:pt x="1518" y="1"/>
                    <a:pt x="1517" y="1"/>
                  </a:cubicBezTo>
                  <a:close/>
                </a:path>
              </a:pathLst>
            </a:custGeom>
            <a:solidFill>
              <a:srgbClr val="FFB6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27" name="Google Shape;1227;p47"/>
            <p:cNvSpPr/>
            <p:nvPr/>
          </p:nvSpPr>
          <p:spPr>
            <a:xfrm>
              <a:off x="9628339" y="2132582"/>
              <a:ext cx="181167" cy="24874"/>
            </a:xfrm>
            <a:custGeom>
              <a:avLst/>
              <a:gdLst/>
              <a:ahLst/>
              <a:cxnLst/>
              <a:rect l="l" t="t" r="r" b="b"/>
              <a:pathLst>
                <a:path w="1697" h="233" extrusionOk="0">
                  <a:moveTo>
                    <a:pt x="3" y="1"/>
                  </a:moveTo>
                  <a:cubicBezTo>
                    <a:pt x="1" y="1"/>
                    <a:pt x="0" y="3"/>
                    <a:pt x="0" y="4"/>
                  </a:cubicBezTo>
                  <a:lnTo>
                    <a:pt x="0" y="229"/>
                  </a:lnTo>
                  <a:cubicBezTo>
                    <a:pt x="0" y="231"/>
                    <a:pt x="2" y="233"/>
                    <a:pt x="3" y="233"/>
                  </a:cubicBezTo>
                  <a:lnTo>
                    <a:pt x="1692" y="233"/>
                  </a:lnTo>
                  <a:cubicBezTo>
                    <a:pt x="1693" y="233"/>
                    <a:pt x="1695" y="231"/>
                    <a:pt x="1696" y="229"/>
                  </a:cubicBezTo>
                  <a:lnTo>
                    <a:pt x="1696" y="4"/>
                  </a:lnTo>
                  <a:cubicBezTo>
                    <a:pt x="1696" y="2"/>
                    <a:pt x="1693" y="1"/>
                    <a:pt x="1692" y="1"/>
                  </a:cubicBezTo>
                  <a:close/>
                </a:path>
              </a:pathLst>
            </a:custGeom>
            <a:solidFill>
              <a:srgbClr val="FF9F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28" name="Google Shape;1228;p47"/>
            <p:cNvSpPr/>
            <p:nvPr/>
          </p:nvSpPr>
          <p:spPr>
            <a:xfrm>
              <a:off x="7880612" y="2436093"/>
              <a:ext cx="2305642" cy="70780"/>
            </a:xfrm>
            <a:custGeom>
              <a:avLst/>
              <a:gdLst/>
              <a:ahLst/>
              <a:cxnLst/>
              <a:rect l="l" t="t" r="r" b="b"/>
              <a:pathLst>
                <a:path w="21597" h="663" extrusionOk="0">
                  <a:moveTo>
                    <a:pt x="1" y="1"/>
                  </a:moveTo>
                  <a:lnTo>
                    <a:pt x="140" y="662"/>
                  </a:lnTo>
                  <a:lnTo>
                    <a:pt x="21597" y="662"/>
                  </a:lnTo>
                  <a:lnTo>
                    <a:pt x="21597" y="1"/>
                  </a:lnTo>
                  <a:close/>
                </a:path>
              </a:pathLst>
            </a:custGeom>
            <a:solidFill>
              <a:srgbClr val="888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29" name="Google Shape;1229;p47"/>
            <p:cNvSpPr/>
            <p:nvPr/>
          </p:nvSpPr>
          <p:spPr>
            <a:xfrm>
              <a:off x="10155187" y="2436093"/>
              <a:ext cx="460125" cy="70780"/>
            </a:xfrm>
            <a:custGeom>
              <a:avLst/>
              <a:gdLst/>
              <a:ahLst/>
              <a:cxnLst/>
              <a:rect l="l" t="t" r="r" b="b"/>
              <a:pathLst>
                <a:path w="4310" h="663" extrusionOk="0">
                  <a:moveTo>
                    <a:pt x="1" y="1"/>
                  </a:moveTo>
                  <a:lnTo>
                    <a:pt x="291" y="662"/>
                  </a:lnTo>
                  <a:lnTo>
                    <a:pt x="4047" y="662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787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30" name="Google Shape;1230;p47"/>
            <p:cNvSpPr/>
            <p:nvPr/>
          </p:nvSpPr>
          <p:spPr>
            <a:xfrm>
              <a:off x="8199710" y="2268057"/>
              <a:ext cx="443257" cy="238817"/>
            </a:xfrm>
            <a:custGeom>
              <a:avLst/>
              <a:gdLst/>
              <a:ahLst/>
              <a:cxnLst/>
              <a:rect l="l" t="t" r="r" b="b"/>
              <a:pathLst>
                <a:path w="4152" h="2237" extrusionOk="0">
                  <a:moveTo>
                    <a:pt x="2074" y="1"/>
                  </a:moveTo>
                  <a:cubicBezTo>
                    <a:pt x="928" y="1"/>
                    <a:pt x="0" y="820"/>
                    <a:pt x="0" y="1965"/>
                  </a:cubicBezTo>
                  <a:cubicBezTo>
                    <a:pt x="0" y="2036"/>
                    <a:pt x="10" y="2166"/>
                    <a:pt x="19" y="2236"/>
                  </a:cubicBezTo>
                  <a:lnTo>
                    <a:pt x="4150" y="2236"/>
                  </a:lnTo>
                  <a:cubicBezTo>
                    <a:pt x="4151" y="2195"/>
                    <a:pt x="4147" y="2007"/>
                    <a:pt x="4147" y="1965"/>
                  </a:cubicBezTo>
                  <a:cubicBezTo>
                    <a:pt x="4147" y="820"/>
                    <a:pt x="3219" y="1"/>
                    <a:pt x="2074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31" name="Google Shape;1231;p47"/>
            <p:cNvSpPr/>
            <p:nvPr/>
          </p:nvSpPr>
          <p:spPr>
            <a:xfrm>
              <a:off x="8230670" y="2282790"/>
              <a:ext cx="408774" cy="224084"/>
            </a:xfrm>
            <a:custGeom>
              <a:avLst/>
              <a:gdLst/>
              <a:ahLst/>
              <a:cxnLst/>
              <a:rect l="l" t="t" r="r" b="b"/>
              <a:pathLst>
                <a:path w="3829" h="2099" extrusionOk="0">
                  <a:moveTo>
                    <a:pt x="1912" y="1"/>
                  </a:moveTo>
                  <a:cubicBezTo>
                    <a:pt x="856" y="1"/>
                    <a:pt x="0" y="770"/>
                    <a:pt x="0" y="1844"/>
                  </a:cubicBezTo>
                  <a:cubicBezTo>
                    <a:pt x="0" y="1911"/>
                    <a:pt x="10" y="2032"/>
                    <a:pt x="18" y="2098"/>
                  </a:cubicBezTo>
                  <a:lnTo>
                    <a:pt x="3825" y="2098"/>
                  </a:lnTo>
                  <a:cubicBezTo>
                    <a:pt x="3828" y="2059"/>
                    <a:pt x="3824" y="1882"/>
                    <a:pt x="3824" y="1844"/>
                  </a:cubicBezTo>
                  <a:cubicBezTo>
                    <a:pt x="3824" y="770"/>
                    <a:pt x="2969" y="1"/>
                    <a:pt x="1912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32" name="Google Shape;1232;p47"/>
            <p:cNvSpPr/>
            <p:nvPr/>
          </p:nvSpPr>
          <p:spPr>
            <a:xfrm>
              <a:off x="8310311" y="2304888"/>
              <a:ext cx="316536" cy="345788"/>
            </a:xfrm>
            <a:custGeom>
              <a:avLst/>
              <a:gdLst/>
              <a:ahLst/>
              <a:cxnLst/>
              <a:rect l="l" t="t" r="r" b="b"/>
              <a:pathLst>
                <a:path w="2965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1" y="3239"/>
                    <a:pt x="2964" y="2514"/>
                    <a:pt x="2964" y="1619"/>
                  </a:cubicBezTo>
                  <a:cubicBezTo>
                    <a:pt x="2964" y="726"/>
                    <a:pt x="2301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33" name="Google Shape;1233;p47"/>
            <p:cNvSpPr/>
            <p:nvPr/>
          </p:nvSpPr>
          <p:spPr>
            <a:xfrm>
              <a:off x="8277430" y="2304888"/>
              <a:ext cx="316429" cy="345788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1" y="1"/>
                  </a:moveTo>
                  <a:cubicBezTo>
                    <a:pt x="663" y="1"/>
                    <a:pt x="1" y="726"/>
                    <a:pt x="1" y="1619"/>
                  </a:cubicBezTo>
                  <a:cubicBezTo>
                    <a:pt x="1" y="2514"/>
                    <a:pt x="663" y="3239"/>
                    <a:pt x="1481" y="3239"/>
                  </a:cubicBezTo>
                  <a:cubicBezTo>
                    <a:pt x="2301" y="3239"/>
                    <a:pt x="2963" y="2514"/>
                    <a:pt x="2963" y="1619"/>
                  </a:cubicBezTo>
                  <a:cubicBezTo>
                    <a:pt x="2963" y="726"/>
                    <a:pt x="2301" y="1"/>
                    <a:pt x="1481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34" name="Google Shape;1234;p47"/>
            <p:cNvSpPr/>
            <p:nvPr/>
          </p:nvSpPr>
          <p:spPr>
            <a:xfrm>
              <a:off x="8378742" y="2415596"/>
              <a:ext cx="113803" cy="124479"/>
            </a:xfrm>
            <a:custGeom>
              <a:avLst/>
              <a:gdLst/>
              <a:ahLst/>
              <a:cxnLst/>
              <a:rect l="l" t="t" r="r" b="b"/>
              <a:pathLst>
                <a:path w="1066" h="1166" extrusionOk="0">
                  <a:moveTo>
                    <a:pt x="532" y="1"/>
                  </a:moveTo>
                  <a:cubicBezTo>
                    <a:pt x="239" y="1"/>
                    <a:pt x="1" y="262"/>
                    <a:pt x="1" y="582"/>
                  </a:cubicBezTo>
                  <a:cubicBezTo>
                    <a:pt x="1" y="904"/>
                    <a:pt x="239" y="1165"/>
                    <a:pt x="532" y="1165"/>
                  </a:cubicBezTo>
                  <a:cubicBezTo>
                    <a:pt x="827" y="1165"/>
                    <a:pt x="1065" y="904"/>
                    <a:pt x="1065" y="582"/>
                  </a:cubicBezTo>
                  <a:cubicBezTo>
                    <a:pt x="1065" y="262"/>
                    <a:pt x="827" y="1"/>
                    <a:pt x="532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35" name="Google Shape;1235;p47"/>
            <p:cNvSpPr/>
            <p:nvPr/>
          </p:nvSpPr>
          <p:spPr>
            <a:xfrm>
              <a:off x="9380021" y="2268057"/>
              <a:ext cx="443364" cy="238817"/>
            </a:xfrm>
            <a:custGeom>
              <a:avLst/>
              <a:gdLst/>
              <a:ahLst/>
              <a:cxnLst/>
              <a:rect l="l" t="t" r="r" b="b"/>
              <a:pathLst>
                <a:path w="4153" h="2237" extrusionOk="0">
                  <a:moveTo>
                    <a:pt x="2078" y="1"/>
                  </a:moveTo>
                  <a:cubicBezTo>
                    <a:pt x="933" y="1"/>
                    <a:pt x="5" y="820"/>
                    <a:pt x="5" y="1965"/>
                  </a:cubicBezTo>
                  <a:cubicBezTo>
                    <a:pt x="5" y="2036"/>
                    <a:pt x="1" y="2166"/>
                    <a:pt x="7" y="2236"/>
                  </a:cubicBezTo>
                  <a:lnTo>
                    <a:pt x="4149" y="2236"/>
                  </a:lnTo>
                  <a:cubicBezTo>
                    <a:pt x="4152" y="2195"/>
                    <a:pt x="4152" y="2007"/>
                    <a:pt x="4152" y="1965"/>
                  </a:cubicBezTo>
                  <a:cubicBezTo>
                    <a:pt x="4152" y="820"/>
                    <a:pt x="3224" y="1"/>
                    <a:pt x="2078" y="1"/>
                  </a:cubicBezTo>
                  <a:close/>
                </a:path>
              </a:pathLst>
            </a:custGeom>
            <a:solidFill>
              <a:srgbClr val="4E4E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36" name="Google Shape;1236;p47"/>
            <p:cNvSpPr/>
            <p:nvPr/>
          </p:nvSpPr>
          <p:spPr>
            <a:xfrm>
              <a:off x="9410981" y="2280868"/>
              <a:ext cx="411443" cy="226006"/>
            </a:xfrm>
            <a:custGeom>
              <a:avLst/>
              <a:gdLst/>
              <a:ahLst/>
              <a:cxnLst/>
              <a:rect l="l" t="t" r="r" b="b"/>
              <a:pathLst>
                <a:path w="3854" h="2117" extrusionOk="0">
                  <a:moveTo>
                    <a:pt x="1929" y="1"/>
                  </a:moveTo>
                  <a:cubicBezTo>
                    <a:pt x="867" y="1"/>
                    <a:pt x="5" y="775"/>
                    <a:pt x="5" y="1859"/>
                  </a:cubicBezTo>
                  <a:cubicBezTo>
                    <a:pt x="5" y="1926"/>
                    <a:pt x="1" y="2050"/>
                    <a:pt x="7" y="2116"/>
                  </a:cubicBezTo>
                  <a:lnTo>
                    <a:pt x="3852" y="2116"/>
                  </a:lnTo>
                  <a:cubicBezTo>
                    <a:pt x="3854" y="2077"/>
                    <a:pt x="3854" y="1899"/>
                    <a:pt x="3854" y="1859"/>
                  </a:cubicBezTo>
                  <a:cubicBezTo>
                    <a:pt x="3854" y="775"/>
                    <a:pt x="2992" y="1"/>
                    <a:pt x="1929" y="1"/>
                  </a:cubicBezTo>
                  <a:close/>
                </a:path>
              </a:pathLst>
            </a:custGeom>
            <a:solidFill>
              <a:srgbClr val="5C5C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37" name="Google Shape;1237;p47"/>
            <p:cNvSpPr/>
            <p:nvPr/>
          </p:nvSpPr>
          <p:spPr>
            <a:xfrm>
              <a:off x="9491262" y="2304888"/>
              <a:ext cx="316429" cy="345788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1D1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38" name="Google Shape;1238;p47"/>
            <p:cNvSpPr/>
            <p:nvPr/>
          </p:nvSpPr>
          <p:spPr>
            <a:xfrm>
              <a:off x="9458274" y="2304888"/>
              <a:ext cx="316429" cy="345788"/>
            </a:xfrm>
            <a:custGeom>
              <a:avLst/>
              <a:gdLst/>
              <a:ahLst/>
              <a:cxnLst/>
              <a:rect l="l" t="t" r="r" b="b"/>
              <a:pathLst>
                <a:path w="2964" h="3239" extrusionOk="0">
                  <a:moveTo>
                    <a:pt x="1482" y="1"/>
                  </a:moveTo>
                  <a:cubicBezTo>
                    <a:pt x="664" y="1"/>
                    <a:pt x="1" y="726"/>
                    <a:pt x="1" y="1619"/>
                  </a:cubicBezTo>
                  <a:cubicBezTo>
                    <a:pt x="1" y="2514"/>
                    <a:pt x="664" y="3239"/>
                    <a:pt x="1482" y="3239"/>
                  </a:cubicBezTo>
                  <a:cubicBezTo>
                    <a:pt x="2300" y="3239"/>
                    <a:pt x="2964" y="2514"/>
                    <a:pt x="2964" y="1619"/>
                  </a:cubicBezTo>
                  <a:cubicBezTo>
                    <a:pt x="2964" y="726"/>
                    <a:pt x="2300" y="1"/>
                    <a:pt x="1482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39" name="Google Shape;1239;p47"/>
            <p:cNvSpPr/>
            <p:nvPr/>
          </p:nvSpPr>
          <p:spPr>
            <a:xfrm>
              <a:off x="9559587" y="2415596"/>
              <a:ext cx="113910" cy="124479"/>
            </a:xfrm>
            <a:custGeom>
              <a:avLst/>
              <a:gdLst/>
              <a:ahLst/>
              <a:cxnLst/>
              <a:rect l="l" t="t" r="r" b="b"/>
              <a:pathLst>
                <a:path w="1067" h="1166" extrusionOk="0">
                  <a:moveTo>
                    <a:pt x="533" y="1"/>
                  </a:moveTo>
                  <a:cubicBezTo>
                    <a:pt x="240" y="1"/>
                    <a:pt x="0" y="262"/>
                    <a:pt x="0" y="582"/>
                  </a:cubicBezTo>
                  <a:cubicBezTo>
                    <a:pt x="0" y="904"/>
                    <a:pt x="240" y="1165"/>
                    <a:pt x="533" y="1165"/>
                  </a:cubicBezTo>
                  <a:cubicBezTo>
                    <a:pt x="828" y="1165"/>
                    <a:pt x="1066" y="904"/>
                    <a:pt x="1066" y="582"/>
                  </a:cubicBezTo>
                  <a:cubicBezTo>
                    <a:pt x="1066" y="262"/>
                    <a:pt x="828" y="1"/>
                    <a:pt x="533" y="1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40" name="Google Shape;1240;p47"/>
            <p:cNvSpPr/>
            <p:nvPr/>
          </p:nvSpPr>
          <p:spPr>
            <a:xfrm>
              <a:off x="8155940" y="2211262"/>
              <a:ext cx="525887" cy="225365"/>
            </a:xfrm>
            <a:custGeom>
              <a:avLst/>
              <a:gdLst/>
              <a:ahLst/>
              <a:cxnLst/>
              <a:rect l="l" t="t" r="r" b="b"/>
              <a:pathLst>
                <a:path w="4926" h="2111" extrusionOk="0">
                  <a:moveTo>
                    <a:pt x="2601" y="1"/>
                  </a:moveTo>
                  <a:cubicBezTo>
                    <a:pt x="228" y="1"/>
                    <a:pt x="4" y="2084"/>
                    <a:pt x="0" y="2104"/>
                  </a:cubicBezTo>
                  <a:lnTo>
                    <a:pt x="73" y="2111"/>
                  </a:lnTo>
                  <a:cubicBezTo>
                    <a:pt x="75" y="2090"/>
                    <a:pt x="293" y="74"/>
                    <a:pt x="2599" y="74"/>
                  </a:cubicBezTo>
                  <a:cubicBezTo>
                    <a:pt x="2600" y="74"/>
                    <a:pt x="2600" y="74"/>
                    <a:pt x="2601" y="74"/>
                  </a:cubicBezTo>
                  <a:lnTo>
                    <a:pt x="2605" y="74"/>
                  </a:lnTo>
                  <a:cubicBezTo>
                    <a:pt x="3582" y="76"/>
                    <a:pt x="4757" y="610"/>
                    <a:pt x="4853" y="2111"/>
                  </a:cubicBezTo>
                  <a:lnTo>
                    <a:pt x="4925" y="2105"/>
                  </a:lnTo>
                  <a:cubicBezTo>
                    <a:pt x="4826" y="553"/>
                    <a:pt x="3613" y="2"/>
                    <a:pt x="2605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9336784" y="2211262"/>
              <a:ext cx="522685" cy="225365"/>
            </a:xfrm>
            <a:custGeom>
              <a:avLst/>
              <a:gdLst/>
              <a:ahLst/>
              <a:cxnLst/>
              <a:rect l="l" t="t" r="r" b="b"/>
              <a:pathLst>
                <a:path w="4896" h="2111" extrusionOk="0">
                  <a:moveTo>
                    <a:pt x="2584" y="1"/>
                  </a:moveTo>
                  <a:cubicBezTo>
                    <a:pt x="225" y="1"/>
                    <a:pt x="2" y="2084"/>
                    <a:pt x="0" y="2104"/>
                  </a:cubicBezTo>
                  <a:lnTo>
                    <a:pt x="73" y="2111"/>
                  </a:lnTo>
                  <a:cubicBezTo>
                    <a:pt x="80" y="2028"/>
                    <a:pt x="293" y="74"/>
                    <a:pt x="2582" y="74"/>
                  </a:cubicBezTo>
                  <a:cubicBezTo>
                    <a:pt x="2583" y="74"/>
                    <a:pt x="2583" y="74"/>
                    <a:pt x="2584" y="74"/>
                  </a:cubicBezTo>
                  <a:lnTo>
                    <a:pt x="2588" y="74"/>
                  </a:lnTo>
                  <a:cubicBezTo>
                    <a:pt x="3559" y="76"/>
                    <a:pt x="4726" y="610"/>
                    <a:pt x="4823" y="2111"/>
                  </a:cubicBezTo>
                  <a:lnTo>
                    <a:pt x="4895" y="2105"/>
                  </a:lnTo>
                  <a:cubicBezTo>
                    <a:pt x="4797" y="553"/>
                    <a:pt x="3591" y="2"/>
                    <a:pt x="2588" y="1"/>
                  </a:cubicBez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7895451" y="2171121"/>
              <a:ext cx="144123" cy="80495"/>
            </a:xfrm>
            <a:custGeom>
              <a:avLst/>
              <a:gdLst/>
              <a:ahLst/>
              <a:cxnLst/>
              <a:rect l="l" t="t" r="r" b="b"/>
              <a:pathLst>
                <a:path w="1350" h="754" extrusionOk="0">
                  <a:moveTo>
                    <a:pt x="11" y="0"/>
                  </a:moveTo>
                  <a:cubicBezTo>
                    <a:pt x="6" y="0"/>
                    <a:pt x="1" y="5"/>
                    <a:pt x="1" y="11"/>
                  </a:cubicBezTo>
                  <a:lnTo>
                    <a:pt x="1" y="743"/>
                  </a:lnTo>
                  <a:cubicBezTo>
                    <a:pt x="1" y="748"/>
                    <a:pt x="4" y="753"/>
                    <a:pt x="11" y="753"/>
                  </a:cubicBezTo>
                  <a:lnTo>
                    <a:pt x="1338" y="753"/>
                  </a:lnTo>
                  <a:cubicBezTo>
                    <a:pt x="1345" y="753"/>
                    <a:pt x="1350" y="748"/>
                    <a:pt x="1349" y="743"/>
                  </a:cubicBezTo>
                  <a:lnTo>
                    <a:pt x="1349" y="11"/>
                  </a:lnTo>
                  <a:cubicBezTo>
                    <a:pt x="1349" y="6"/>
                    <a:pt x="1345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10226395" y="2268057"/>
              <a:ext cx="313654" cy="168570"/>
            </a:xfrm>
            <a:custGeom>
              <a:avLst/>
              <a:gdLst/>
              <a:ahLst/>
              <a:cxnLst/>
              <a:rect l="l" t="t" r="r" b="b"/>
              <a:pathLst>
                <a:path w="2938" h="1579" extrusionOk="0">
                  <a:moveTo>
                    <a:pt x="1491" y="1"/>
                  </a:moveTo>
                  <a:cubicBezTo>
                    <a:pt x="1490" y="1"/>
                    <a:pt x="1488" y="1"/>
                    <a:pt x="1487" y="1"/>
                  </a:cubicBezTo>
                  <a:cubicBezTo>
                    <a:pt x="0" y="1"/>
                    <a:pt x="0" y="1579"/>
                    <a:pt x="0" y="1579"/>
                  </a:cubicBezTo>
                  <a:lnTo>
                    <a:pt x="2937" y="1579"/>
                  </a:lnTo>
                  <a:cubicBezTo>
                    <a:pt x="2890" y="922"/>
                    <a:pt x="2674" y="1"/>
                    <a:pt x="1491" y="1"/>
                  </a:cubicBez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44" name="Google Shape;1244;p47"/>
            <p:cNvSpPr/>
            <p:nvPr/>
          </p:nvSpPr>
          <p:spPr>
            <a:xfrm>
              <a:off x="8547099" y="1716975"/>
              <a:ext cx="553858" cy="306608"/>
            </a:xfrm>
            <a:custGeom>
              <a:avLst/>
              <a:gdLst/>
              <a:ahLst/>
              <a:cxnLst/>
              <a:rect l="l" t="t" r="r" b="b"/>
              <a:pathLst>
                <a:path w="5188" h="2872" extrusionOk="0">
                  <a:moveTo>
                    <a:pt x="4791" y="0"/>
                  </a:moveTo>
                  <a:cubicBezTo>
                    <a:pt x="4365" y="0"/>
                    <a:pt x="3711" y="4"/>
                    <a:pt x="3426" y="26"/>
                  </a:cubicBezTo>
                  <a:cubicBezTo>
                    <a:pt x="2026" y="132"/>
                    <a:pt x="1" y="2871"/>
                    <a:pt x="1" y="2871"/>
                  </a:cubicBezTo>
                  <a:lnTo>
                    <a:pt x="5188" y="2744"/>
                  </a:lnTo>
                  <a:lnTo>
                    <a:pt x="5188" y="1"/>
                  </a:lnTo>
                  <a:cubicBezTo>
                    <a:pt x="5188" y="1"/>
                    <a:pt x="5023" y="0"/>
                    <a:pt x="4791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45" name="Google Shape;1245;p47"/>
            <p:cNvSpPr/>
            <p:nvPr/>
          </p:nvSpPr>
          <p:spPr>
            <a:xfrm>
              <a:off x="8578059" y="1716975"/>
              <a:ext cx="522898" cy="306608"/>
            </a:xfrm>
            <a:custGeom>
              <a:avLst/>
              <a:gdLst/>
              <a:ahLst/>
              <a:cxnLst/>
              <a:rect l="l" t="t" r="r" b="b"/>
              <a:pathLst>
                <a:path w="4898" h="2872" extrusionOk="0">
                  <a:moveTo>
                    <a:pt x="4606" y="0"/>
                  </a:moveTo>
                  <a:cubicBezTo>
                    <a:pt x="4290" y="0"/>
                    <a:pt x="3794" y="4"/>
                    <a:pt x="3526" y="26"/>
                  </a:cubicBezTo>
                  <a:cubicBezTo>
                    <a:pt x="2203" y="132"/>
                    <a:pt x="1" y="2871"/>
                    <a:pt x="1" y="2871"/>
                  </a:cubicBezTo>
                  <a:lnTo>
                    <a:pt x="4898" y="2744"/>
                  </a:lnTo>
                  <a:lnTo>
                    <a:pt x="4898" y="1"/>
                  </a:lnTo>
                  <a:cubicBezTo>
                    <a:pt x="4898" y="1"/>
                    <a:pt x="4779" y="0"/>
                    <a:pt x="4606" y="0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9165972" y="1716975"/>
              <a:ext cx="573928" cy="292943"/>
            </a:xfrm>
            <a:custGeom>
              <a:avLst/>
              <a:gdLst/>
              <a:ahLst/>
              <a:cxnLst/>
              <a:rect l="l" t="t" r="r" b="b"/>
              <a:pathLst>
                <a:path w="5376" h="2744" extrusionOk="0">
                  <a:moveTo>
                    <a:pt x="646" y="1"/>
                  </a:moveTo>
                  <a:cubicBezTo>
                    <a:pt x="62" y="1"/>
                    <a:pt x="0" y="47"/>
                    <a:pt x="0" y="47"/>
                  </a:cubicBezTo>
                  <a:lnTo>
                    <a:pt x="0" y="2744"/>
                  </a:lnTo>
                  <a:lnTo>
                    <a:pt x="5375" y="2718"/>
                  </a:lnTo>
                  <a:cubicBezTo>
                    <a:pt x="5375" y="2718"/>
                    <a:pt x="3193" y="104"/>
                    <a:pt x="1657" y="30"/>
                  </a:cubicBezTo>
                  <a:cubicBezTo>
                    <a:pt x="1211" y="9"/>
                    <a:pt x="885" y="1"/>
                    <a:pt x="646" y="1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9192448" y="1717082"/>
              <a:ext cx="547452" cy="292836"/>
            </a:xfrm>
            <a:custGeom>
              <a:avLst/>
              <a:gdLst/>
              <a:ahLst/>
              <a:cxnLst/>
              <a:rect l="l" t="t" r="r" b="b"/>
              <a:pathLst>
                <a:path w="5128" h="2743" extrusionOk="0">
                  <a:moveTo>
                    <a:pt x="619" y="1"/>
                  </a:moveTo>
                  <a:cubicBezTo>
                    <a:pt x="59" y="1"/>
                    <a:pt x="0" y="46"/>
                    <a:pt x="0" y="46"/>
                  </a:cubicBezTo>
                  <a:lnTo>
                    <a:pt x="0" y="2743"/>
                  </a:lnTo>
                  <a:lnTo>
                    <a:pt x="5127" y="2717"/>
                  </a:lnTo>
                  <a:cubicBezTo>
                    <a:pt x="5127" y="2717"/>
                    <a:pt x="3044" y="103"/>
                    <a:pt x="1581" y="29"/>
                  </a:cubicBezTo>
                  <a:cubicBezTo>
                    <a:pt x="1158" y="8"/>
                    <a:pt x="847" y="1"/>
                    <a:pt x="619" y="1"/>
                  </a:cubicBez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8428918" y="2078349"/>
              <a:ext cx="9181" cy="133020"/>
            </a:xfrm>
            <a:custGeom>
              <a:avLst/>
              <a:gdLst/>
              <a:ahLst/>
              <a:cxnLst/>
              <a:rect l="l" t="t" r="r" b="b"/>
              <a:pathLst>
                <a:path w="86" h="1246" extrusionOk="0">
                  <a:moveTo>
                    <a:pt x="0" y="1"/>
                  </a:moveTo>
                  <a:lnTo>
                    <a:pt x="0" y="1246"/>
                  </a:lnTo>
                  <a:lnTo>
                    <a:pt x="85" y="124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49" name="Google Shape;1249;p47"/>
            <p:cNvSpPr/>
            <p:nvPr/>
          </p:nvSpPr>
          <p:spPr>
            <a:xfrm>
              <a:off x="9593536" y="2052193"/>
              <a:ext cx="9074" cy="167289"/>
            </a:xfrm>
            <a:custGeom>
              <a:avLst/>
              <a:gdLst/>
              <a:ahLst/>
              <a:cxnLst/>
              <a:rect l="l" t="t" r="r" b="b"/>
              <a:pathLst>
                <a:path w="85" h="1567" extrusionOk="0">
                  <a:moveTo>
                    <a:pt x="1" y="1"/>
                  </a:moveTo>
                  <a:lnTo>
                    <a:pt x="1" y="1566"/>
                  </a:lnTo>
                  <a:lnTo>
                    <a:pt x="85" y="1566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50" name="Google Shape;1250;p47"/>
            <p:cNvSpPr/>
            <p:nvPr/>
          </p:nvSpPr>
          <p:spPr>
            <a:xfrm>
              <a:off x="10071916" y="2099914"/>
              <a:ext cx="489803" cy="18683"/>
            </a:xfrm>
            <a:custGeom>
              <a:avLst/>
              <a:gdLst/>
              <a:ahLst/>
              <a:cxnLst/>
              <a:rect l="l" t="t" r="r" b="b"/>
              <a:pathLst>
                <a:path w="4588" h="175" extrusionOk="0">
                  <a:moveTo>
                    <a:pt x="4586" y="1"/>
                  </a:moveTo>
                  <a:lnTo>
                    <a:pt x="1" y="90"/>
                  </a:lnTo>
                  <a:lnTo>
                    <a:pt x="2" y="175"/>
                  </a:lnTo>
                  <a:lnTo>
                    <a:pt x="4588" y="85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rgbClr val="EE3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10042024" y="2134930"/>
              <a:ext cx="144229" cy="80388"/>
            </a:xfrm>
            <a:custGeom>
              <a:avLst/>
              <a:gdLst/>
              <a:ahLst/>
              <a:cxnLst/>
              <a:rect l="l" t="t" r="r" b="b"/>
              <a:pathLst>
                <a:path w="1351" h="753" extrusionOk="0">
                  <a:moveTo>
                    <a:pt x="11" y="0"/>
                  </a:moveTo>
                  <a:cubicBezTo>
                    <a:pt x="6" y="0"/>
                    <a:pt x="1" y="4"/>
                    <a:pt x="1" y="11"/>
                  </a:cubicBezTo>
                  <a:lnTo>
                    <a:pt x="1" y="742"/>
                  </a:lnTo>
                  <a:cubicBezTo>
                    <a:pt x="1" y="747"/>
                    <a:pt x="5" y="752"/>
                    <a:pt x="11" y="752"/>
                  </a:cubicBezTo>
                  <a:lnTo>
                    <a:pt x="1338" y="752"/>
                  </a:lnTo>
                  <a:cubicBezTo>
                    <a:pt x="1346" y="752"/>
                    <a:pt x="1351" y="747"/>
                    <a:pt x="1349" y="742"/>
                  </a:cubicBezTo>
                  <a:lnTo>
                    <a:pt x="1349" y="11"/>
                  </a:lnTo>
                  <a:cubicBezTo>
                    <a:pt x="1349" y="6"/>
                    <a:pt x="1346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10485281" y="2134930"/>
              <a:ext cx="144123" cy="80388"/>
            </a:xfrm>
            <a:custGeom>
              <a:avLst/>
              <a:gdLst/>
              <a:ahLst/>
              <a:cxnLst/>
              <a:rect l="l" t="t" r="r" b="b"/>
              <a:pathLst>
                <a:path w="1350" h="753" extrusionOk="0">
                  <a:moveTo>
                    <a:pt x="11" y="0"/>
                  </a:moveTo>
                  <a:cubicBezTo>
                    <a:pt x="5" y="0"/>
                    <a:pt x="0" y="4"/>
                    <a:pt x="0" y="11"/>
                  </a:cubicBezTo>
                  <a:lnTo>
                    <a:pt x="0" y="742"/>
                  </a:lnTo>
                  <a:cubicBezTo>
                    <a:pt x="0" y="747"/>
                    <a:pt x="4" y="752"/>
                    <a:pt x="11" y="752"/>
                  </a:cubicBezTo>
                  <a:lnTo>
                    <a:pt x="1338" y="752"/>
                  </a:lnTo>
                  <a:cubicBezTo>
                    <a:pt x="1344" y="752"/>
                    <a:pt x="1349" y="747"/>
                    <a:pt x="1348" y="742"/>
                  </a:cubicBezTo>
                  <a:lnTo>
                    <a:pt x="1348" y="11"/>
                  </a:lnTo>
                  <a:cubicBezTo>
                    <a:pt x="1348" y="6"/>
                    <a:pt x="1344" y="0"/>
                    <a:pt x="1338" y="0"/>
                  </a:cubicBezTo>
                  <a:close/>
                </a:path>
              </a:pathLst>
            </a:custGeom>
            <a:solidFill>
              <a:srgbClr val="FFDF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9616809" y="1716975"/>
              <a:ext cx="632325" cy="312372"/>
            </a:xfrm>
            <a:custGeom>
              <a:avLst/>
              <a:gdLst/>
              <a:ahLst/>
              <a:cxnLst/>
              <a:rect l="l" t="t" r="r" b="b"/>
              <a:pathLst>
                <a:path w="5923" h="2926" extrusionOk="0">
                  <a:moveTo>
                    <a:pt x="0" y="0"/>
                  </a:moveTo>
                  <a:cubicBezTo>
                    <a:pt x="122" y="95"/>
                    <a:pt x="1632" y="1238"/>
                    <a:pt x="2688" y="2925"/>
                  </a:cubicBezTo>
                  <a:lnTo>
                    <a:pt x="5923" y="2812"/>
                  </a:lnTo>
                  <a:cubicBezTo>
                    <a:pt x="5923" y="2812"/>
                    <a:pt x="4527" y="780"/>
                    <a:pt x="3004" y="4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9616916" y="1716975"/>
              <a:ext cx="609585" cy="312372"/>
            </a:xfrm>
            <a:custGeom>
              <a:avLst/>
              <a:gdLst/>
              <a:ahLst/>
              <a:cxnLst/>
              <a:rect l="l" t="t" r="r" b="b"/>
              <a:pathLst>
                <a:path w="5710" h="2926" extrusionOk="0">
                  <a:moveTo>
                    <a:pt x="0" y="0"/>
                  </a:moveTo>
                  <a:lnTo>
                    <a:pt x="0" y="0"/>
                  </a:lnTo>
                  <a:cubicBezTo>
                    <a:pt x="121" y="95"/>
                    <a:pt x="1631" y="1238"/>
                    <a:pt x="2687" y="2925"/>
                  </a:cubicBezTo>
                  <a:lnTo>
                    <a:pt x="5709" y="2820"/>
                  </a:lnTo>
                  <a:cubicBezTo>
                    <a:pt x="5709" y="2820"/>
                    <a:pt x="4330" y="778"/>
                    <a:pt x="2809" y="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4E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55" name="Google Shape;1255;p47"/>
            <p:cNvSpPr/>
            <p:nvPr/>
          </p:nvSpPr>
          <p:spPr>
            <a:xfrm>
              <a:off x="9979571" y="1746867"/>
              <a:ext cx="570405" cy="308849"/>
            </a:xfrm>
            <a:custGeom>
              <a:avLst/>
              <a:gdLst/>
              <a:ahLst/>
              <a:cxnLst/>
              <a:rect l="l" t="t" r="r" b="b"/>
              <a:pathLst>
                <a:path w="5343" h="2893" extrusionOk="0">
                  <a:moveTo>
                    <a:pt x="5343" y="0"/>
                  </a:moveTo>
                  <a:lnTo>
                    <a:pt x="868" y="43"/>
                  </a:lnTo>
                  <a:lnTo>
                    <a:pt x="0" y="2893"/>
                  </a:lnTo>
                  <a:lnTo>
                    <a:pt x="4681" y="2854"/>
                  </a:lnTo>
                  <a:lnTo>
                    <a:pt x="5343" y="0"/>
                  </a:lnTo>
                  <a:close/>
                </a:path>
              </a:pathLst>
            </a:custGeom>
            <a:solidFill>
              <a:srgbClr val="D8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1256" name="Google Shape;1256;p47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257" name="Google Shape;1257;p47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258" name="Google Shape;1258;p47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259" name="Google Shape;1259;p47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1260" name="Google Shape;1260;p47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61" name="Google Shape;1261;p47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262" name="Google Shape;1262;p47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1263" name="Google Shape;1263;p47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264" name="Google Shape;1264;p47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265" name="Google Shape;1265;p47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266" name="Google Shape;1266;p47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1267" name="Google Shape;1267;p47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8" name="Google Shape;1268;p47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47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61"/>
          <p:cNvSpPr txBox="1">
            <a:spLocks noGrp="1"/>
          </p:cNvSpPr>
          <p:nvPr>
            <p:ph type="title"/>
          </p:nvPr>
        </p:nvSpPr>
        <p:spPr>
          <a:xfrm>
            <a:off x="1136650" y="540000"/>
            <a:ext cx="7287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umbh Sans Medium" panose="020B0604020202020204" charset="0"/>
                <a:cs typeface="Kumbh Sans Medium" panose="020B0604020202020204" charset="0"/>
              </a:rPr>
              <a:t>T</a:t>
            </a:r>
            <a:r>
              <a:rPr lang="en-US" dirty="0" err="1">
                <a:latin typeface="Kumbh Sans Medium" panose="020B0604020202020204" charset="0"/>
                <a:cs typeface="Kumbh Sans Medium" panose="020B0604020202020204" charset="0"/>
              </a:rPr>
              <a:t>eams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334" name="Google Shape;2334;p61"/>
          <p:cNvSpPr txBox="1"/>
          <p:nvPr/>
        </p:nvSpPr>
        <p:spPr>
          <a:xfrm>
            <a:off x="4261725" y="2343009"/>
            <a:ext cx="40695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b="1" dirty="0">
                <a:latin typeface="Kumbh Sans Medium" panose="020B0604020202020204" charset="0"/>
                <a:cs typeface="Kumbh Sans Medium" panose="020B0604020202020204" charset="0"/>
              </a:rPr>
              <a:t>Java, OOP, JUnit, Design Patterns, IntelliJ</a:t>
            </a:r>
            <a:endParaRPr sz="2000" b="1" dirty="0">
              <a:solidFill>
                <a:schemeClr val="dk1"/>
              </a:solidFill>
              <a:latin typeface="Kumbh Sans Medium" panose="020B0604020202020204" charset="0"/>
              <a:ea typeface="Kumbh Sans"/>
              <a:cs typeface="Kumbh Sans Medium" panose="020B0604020202020204" charset="0"/>
              <a:sym typeface="Kumbh Sans"/>
            </a:endParaRPr>
          </a:p>
        </p:txBody>
      </p:sp>
      <p:sp>
        <p:nvSpPr>
          <p:cNvPr id="2335" name="Google Shape;2335;p61"/>
          <p:cNvSpPr txBox="1"/>
          <p:nvPr/>
        </p:nvSpPr>
        <p:spPr>
          <a:xfrm>
            <a:off x="1657425" y="1827625"/>
            <a:ext cx="2604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Kumbh Sans Medium" panose="020B0604020202020204" charset="0"/>
                <a:ea typeface="Kumbh Sans"/>
                <a:cs typeface="Kumbh Sans Medium" panose="020B0604020202020204" charset="0"/>
                <a:sym typeface="Kumbh Sans"/>
              </a:rPr>
              <a:t>Adan Esaid</a:t>
            </a:r>
          </a:p>
        </p:txBody>
      </p:sp>
      <p:sp>
        <p:nvSpPr>
          <p:cNvPr id="2336" name="Google Shape;2336;p61"/>
          <p:cNvSpPr txBox="1"/>
          <p:nvPr/>
        </p:nvSpPr>
        <p:spPr>
          <a:xfrm>
            <a:off x="1657425" y="2259048"/>
            <a:ext cx="26043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Kumbh Sans Medium" panose="020B0604020202020204" charset="0"/>
                <a:ea typeface="Kumbh Sans"/>
                <a:cs typeface="Kumbh Sans Medium" panose="020B0604020202020204" charset="0"/>
                <a:sym typeface="Kumbh Sans"/>
              </a:rPr>
              <a:t>212066369</a:t>
            </a:r>
            <a:endParaRPr dirty="0">
              <a:solidFill>
                <a:schemeClr val="dk1"/>
              </a:solidFill>
              <a:latin typeface="Kumbh Sans Medium" panose="020B0604020202020204" charset="0"/>
              <a:ea typeface="Kumbh Sans"/>
              <a:cs typeface="Kumbh Sans Medium" panose="020B0604020202020204" charset="0"/>
              <a:sym typeface="Kumbh Sans"/>
            </a:endParaRPr>
          </a:p>
        </p:txBody>
      </p:sp>
      <p:sp>
        <p:nvSpPr>
          <p:cNvPr id="2337" name="Google Shape;2337;p61"/>
          <p:cNvSpPr txBox="1"/>
          <p:nvPr/>
        </p:nvSpPr>
        <p:spPr>
          <a:xfrm>
            <a:off x="5524161" y="1874392"/>
            <a:ext cx="7839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e-IL" sz="1200" dirty="0">
                <a:latin typeface="Kumbh Sans Medium" panose="020B0604020202020204" charset="0"/>
                <a:cs typeface="+mj-cs"/>
              </a:rPr>
              <a:t>וכלים</a:t>
            </a:r>
            <a:endParaRPr sz="1200" b="1" dirty="0">
              <a:solidFill>
                <a:schemeClr val="dk1"/>
              </a:solidFill>
              <a:latin typeface="Kumbh Sans Medium" panose="020B0604020202020204" charset="0"/>
              <a:ea typeface="Kumbh Sans"/>
              <a:cs typeface="Kumbh Sans Medium" panose="020B0604020202020204" charset="0"/>
              <a:sym typeface="Kumbh Sans"/>
            </a:endParaRPr>
          </a:p>
        </p:txBody>
      </p:sp>
      <p:sp>
        <p:nvSpPr>
          <p:cNvPr id="2338" name="Google Shape;2338;p61"/>
          <p:cNvSpPr txBox="1"/>
          <p:nvPr/>
        </p:nvSpPr>
        <p:spPr>
          <a:xfrm>
            <a:off x="6455419" y="1874392"/>
            <a:ext cx="7839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e-IL" sz="1200" dirty="0">
                <a:latin typeface="Kumbh Sans Medium" panose="020B0604020202020204" charset="0"/>
                <a:cs typeface="+mj-cs"/>
              </a:rPr>
              <a:t>שפות</a:t>
            </a:r>
            <a:endParaRPr sz="1200" b="1" dirty="0">
              <a:solidFill>
                <a:schemeClr val="dk1"/>
              </a:solidFill>
              <a:latin typeface="Kumbh Sans Medium" panose="020B0604020202020204" charset="0"/>
              <a:ea typeface="Kumbh Sans"/>
              <a:cs typeface="Kumbh Sans Medium" panose="020B0604020202020204" charset="0"/>
              <a:sym typeface="Kumbh Sans"/>
            </a:endParaRPr>
          </a:p>
        </p:txBody>
      </p:sp>
      <p:sp>
        <p:nvSpPr>
          <p:cNvPr id="2339" name="Google Shape;2339;p61"/>
          <p:cNvSpPr txBox="1"/>
          <p:nvPr/>
        </p:nvSpPr>
        <p:spPr>
          <a:xfrm>
            <a:off x="1657425" y="2876476"/>
            <a:ext cx="26043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solidFill>
                  <a:schemeClr val="dk1"/>
                </a:solidFill>
                <a:latin typeface="Kumbh Sans Medium" panose="020B0604020202020204" charset="0"/>
                <a:ea typeface="Kumbh Sans"/>
                <a:cs typeface="Kumbh Sans Medium" panose="020B0604020202020204" charset="0"/>
                <a:sym typeface="Kumbh Sans"/>
              </a:rPr>
              <a:t>Ahmad </a:t>
            </a:r>
            <a:r>
              <a:rPr lang="en-US" sz="1800" b="1" dirty="0" err="1">
                <a:solidFill>
                  <a:schemeClr val="dk1"/>
                </a:solidFill>
                <a:latin typeface="Kumbh Sans Medium" panose="020B0604020202020204" charset="0"/>
                <a:ea typeface="Kumbh Sans"/>
                <a:cs typeface="Kumbh Sans Medium" panose="020B0604020202020204" charset="0"/>
                <a:sym typeface="Kumbh Sans"/>
              </a:rPr>
              <a:t>Zarad</a:t>
            </a:r>
            <a:endParaRPr lang="en-US" sz="1800" b="1" dirty="0">
              <a:solidFill>
                <a:schemeClr val="dk1"/>
              </a:solidFill>
              <a:latin typeface="Kumbh Sans Medium" panose="020B0604020202020204" charset="0"/>
              <a:ea typeface="Kumbh Sans"/>
              <a:cs typeface="Kumbh Sans Medium" panose="020B0604020202020204" charset="0"/>
              <a:sym typeface="Kumbh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Kumbh Sans Medium" panose="020B0604020202020204" charset="0"/>
              <a:ea typeface="Kumbh Sans"/>
              <a:cs typeface="Kumbh Sans Medium" panose="020B0604020202020204" charset="0"/>
              <a:sym typeface="Kumbh Sans"/>
            </a:endParaRPr>
          </a:p>
        </p:txBody>
      </p:sp>
      <p:cxnSp>
        <p:nvCxnSpPr>
          <p:cNvPr id="2341" name="Google Shape;2341;p61"/>
          <p:cNvCxnSpPr/>
          <p:nvPr/>
        </p:nvCxnSpPr>
        <p:spPr>
          <a:xfrm>
            <a:off x="5288936" y="2064446"/>
            <a:ext cx="178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2" name="Google Shape;2342;p61"/>
          <p:cNvCxnSpPr/>
          <p:nvPr/>
        </p:nvCxnSpPr>
        <p:spPr>
          <a:xfrm>
            <a:off x="6355986" y="2064446"/>
            <a:ext cx="178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3" name="Google Shape;2343;p61"/>
          <p:cNvSpPr/>
          <p:nvPr/>
        </p:nvSpPr>
        <p:spPr>
          <a:xfrm>
            <a:off x="1188801" y="2927799"/>
            <a:ext cx="380100" cy="380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344" name="Google Shape;2344;p61"/>
          <p:cNvSpPr/>
          <p:nvPr/>
        </p:nvSpPr>
        <p:spPr>
          <a:xfrm>
            <a:off x="1136650" y="1874392"/>
            <a:ext cx="380100" cy="380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345" name="Google Shape;2345;p61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346" name="Google Shape;2346;p61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347" name="Google Shape;2347;p61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2348" name="Google Shape;2348;p61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2349" name="Google Shape;2349;p61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350" name="Google Shape;2350;p61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351" name="Google Shape;2351;p61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2352" name="Google Shape;2352;p61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353" name="Google Shape;2353;p61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354" name="Google Shape;2354;p61">
            <a:hlinkClick r:id="rId3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2355" name="Google Shape;2355;p61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2356" name="Google Shape;2356;p61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7" name="Google Shape;2357;p61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8" name="Google Shape;2358;p61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2336;p61">
            <a:extLst>
              <a:ext uri="{FF2B5EF4-FFF2-40B4-BE49-F238E27FC236}">
                <a16:creationId xmlns:a16="http://schemas.microsoft.com/office/drawing/2014/main" id="{1A183570-1CB2-C4BF-485D-AA6DE1225BAD}"/>
              </a:ext>
            </a:extLst>
          </p:cNvPr>
          <p:cNvSpPr txBox="1"/>
          <p:nvPr/>
        </p:nvSpPr>
        <p:spPr>
          <a:xfrm>
            <a:off x="1657425" y="3307899"/>
            <a:ext cx="26043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solidFill>
                  <a:schemeClr val="dk1"/>
                </a:solidFill>
                <a:latin typeface="Kumbh Sans Medium" panose="020B0604020202020204" charset="0"/>
                <a:ea typeface="Kumbh Sans"/>
                <a:cs typeface="Kumbh Sans"/>
                <a:sym typeface="Kumbh Sans"/>
              </a:rPr>
              <a:t>315254961</a:t>
            </a:r>
            <a:endParaRPr dirty="0">
              <a:solidFill>
                <a:schemeClr val="dk1"/>
              </a:solidFill>
              <a:latin typeface="Kumbh Sans Medium" panose="020B0604020202020204" charset="0"/>
              <a:ea typeface="Kumbh Sans"/>
              <a:cs typeface="Kumbh Sans Medium" panose="020B0604020202020204" charset="0"/>
              <a:sym typeface="Kumbh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p58"/>
          <p:cNvSpPr/>
          <p:nvPr/>
        </p:nvSpPr>
        <p:spPr>
          <a:xfrm>
            <a:off x="6551000" y="3601850"/>
            <a:ext cx="1879800" cy="9825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165" name="Google Shape;2165;p58"/>
          <p:cNvSpPr/>
          <p:nvPr/>
        </p:nvSpPr>
        <p:spPr>
          <a:xfrm>
            <a:off x="2297050" y="1052750"/>
            <a:ext cx="4549800" cy="2408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166" name="Google Shape;2166;p58"/>
          <p:cNvSpPr txBox="1">
            <a:spLocks noGrp="1"/>
          </p:cNvSpPr>
          <p:nvPr>
            <p:ph type="title"/>
          </p:nvPr>
        </p:nvSpPr>
        <p:spPr>
          <a:xfrm rot="492">
            <a:off x="2476527" y="1107844"/>
            <a:ext cx="4191000" cy="22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dirty="0">
                <a:latin typeface="Kumbh Sans Medium" panose="020B0604020202020204" charset="0"/>
              </a:rPr>
              <a:t>100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167" name="Google Shape;2167;p58"/>
          <p:cNvSpPr txBox="1">
            <a:spLocks noGrp="1"/>
          </p:cNvSpPr>
          <p:nvPr>
            <p:ph type="subTitle" idx="1"/>
          </p:nvPr>
        </p:nvSpPr>
        <p:spPr>
          <a:xfrm>
            <a:off x="3036025" y="3601850"/>
            <a:ext cx="3072000" cy="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Parking spaces available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2168" name="Google Shape;2168;p58"/>
          <p:cNvGrpSpPr/>
          <p:nvPr/>
        </p:nvGrpSpPr>
        <p:grpSpPr>
          <a:xfrm>
            <a:off x="7016141" y="3785013"/>
            <a:ext cx="949416" cy="615939"/>
            <a:chOff x="674700" y="1670125"/>
            <a:chExt cx="884000" cy="573500"/>
          </a:xfrm>
        </p:grpSpPr>
        <p:sp>
          <p:nvSpPr>
            <p:cNvPr id="2169" name="Google Shape;2169;p58"/>
            <p:cNvSpPr/>
            <p:nvPr/>
          </p:nvSpPr>
          <p:spPr>
            <a:xfrm>
              <a:off x="1395725" y="1941050"/>
              <a:ext cx="127425" cy="116725"/>
            </a:xfrm>
            <a:custGeom>
              <a:avLst/>
              <a:gdLst/>
              <a:ahLst/>
              <a:cxnLst/>
              <a:rect l="l" t="t" r="r" b="b"/>
              <a:pathLst>
                <a:path w="5097" h="4669" extrusionOk="0">
                  <a:moveTo>
                    <a:pt x="1" y="0"/>
                  </a:moveTo>
                  <a:lnTo>
                    <a:pt x="1" y="4668"/>
                  </a:lnTo>
                  <a:lnTo>
                    <a:pt x="5097" y="4668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DC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70" name="Google Shape;2170;p58"/>
            <p:cNvSpPr/>
            <p:nvPr/>
          </p:nvSpPr>
          <p:spPr>
            <a:xfrm>
              <a:off x="1167600" y="1756400"/>
              <a:ext cx="79300" cy="72675"/>
            </a:xfrm>
            <a:custGeom>
              <a:avLst/>
              <a:gdLst/>
              <a:ahLst/>
              <a:cxnLst/>
              <a:rect l="l" t="t" r="r" b="b"/>
              <a:pathLst>
                <a:path w="3172" h="2907" extrusionOk="0">
                  <a:moveTo>
                    <a:pt x="1" y="0"/>
                  </a:moveTo>
                  <a:lnTo>
                    <a:pt x="1" y="2906"/>
                  </a:lnTo>
                  <a:lnTo>
                    <a:pt x="3171" y="2906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DC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71" name="Google Shape;2171;p58"/>
            <p:cNvSpPr/>
            <p:nvPr/>
          </p:nvSpPr>
          <p:spPr>
            <a:xfrm>
              <a:off x="1269800" y="1756400"/>
              <a:ext cx="79350" cy="72675"/>
            </a:xfrm>
            <a:custGeom>
              <a:avLst/>
              <a:gdLst/>
              <a:ahLst/>
              <a:cxnLst/>
              <a:rect l="l" t="t" r="r" b="b"/>
              <a:pathLst>
                <a:path w="3174" h="2907" extrusionOk="0">
                  <a:moveTo>
                    <a:pt x="1" y="0"/>
                  </a:moveTo>
                  <a:lnTo>
                    <a:pt x="1" y="2906"/>
                  </a:lnTo>
                  <a:lnTo>
                    <a:pt x="3173" y="2906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DC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72" name="Google Shape;2172;p58"/>
            <p:cNvSpPr/>
            <p:nvPr/>
          </p:nvSpPr>
          <p:spPr>
            <a:xfrm>
              <a:off x="1167600" y="1848000"/>
              <a:ext cx="79300" cy="72650"/>
            </a:xfrm>
            <a:custGeom>
              <a:avLst/>
              <a:gdLst/>
              <a:ahLst/>
              <a:cxnLst/>
              <a:rect l="l" t="t" r="r" b="b"/>
              <a:pathLst>
                <a:path w="3172" h="2906" extrusionOk="0">
                  <a:moveTo>
                    <a:pt x="1" y="0"/>
                  </a:moveTo>
                  <a:lnTo>
                    <a:pt x="1" y="2905"/>
                  </a:lnTo>
                  <a:lnTo>
                    <a:pt x="3171" y="2905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DC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73" name="Google Shape;2173;p58"/>
            <p:cNvSpPr/>
            <p:nvPr/>
          </p:nvSpPr>
          <p:spPr>
            <a:xfrm>
              <a:off x="1269800" y="1848000"/>
              <a:ext cx="79350" cy="72650"/>
            </a:xfrm>
            <a:custGeom>
              <a:avLst/>
              <a:gdLst/>
              <a:ahLst/>
              <a:cxnLst/>
              <a:rect l="l" t="t" r="r" b="b"/>
              <a:pathLst>
                <a:path w="3174" h="2906" extrusionOk="0">
                  <a:moveTo>
                    <a:pt x="1" y="0"/>
                  </a:moveTo>
                  <a:lnTo>
                    <a:pt x="1" y="2905"/>
                  </a:lnTo>
                  <a:lnTo>
                    <a:pt x="3173" y="2905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DC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74" name="Google Shape;2174;p58"/>
            <p:cNvSpPr/>
            <p:nvPr/>
          </p:nvSpPr>
          <p:spPr>
            <a:xfrm>
              <a:off x="1167600" y="1936425"/>
              <a:ext cx="79300" cy="72700"/>
            </a:xfrm>
            <a:custGeom>
              <a:avLst/>
              <a:gdLst/>
              <a:ahLst/>
              <a:cxnLst/>
              <a:rect l="l" t="t" r="r" b="b"/>
              <a:pathLst>
                <a:path w="3172" h="2908" extrusionOk="0">
                  <a:moveTo>
                    <a:pt x="1" y="1"/>
                  </a:moveTo>
                  <a:lnTo>
                    <a:pt x="1" y="2907"/>
                  </a:lnTo>
                  <a:lnTo>
                    <a:pt x="3171" y="2907"/>
                  </a:lnTo>
                  <a:lnTo>
                    <a:pt x="3171" y="1"/>
                  </a:lnTo>
                  <a:close/>
                </a:path>
              </a:pathLst>
            </a:custGeom>
            <a:solidFill>
              <a:srgbClr val="DC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75" name="Google Shape;2175;p58"/>
            <p:cNvSpPr/>
            <p:nvPr/>
          </p:nvSpPr>
          <p:spPr>
            <a:xfrm>
              <a:off x="1269800" y="1936425"/>
              <a:ext cx="79350" cy="72700"/>
            </a:xfrm>
            <a:custGeom>
              <a:avLst/>
              <a:gdLst/>
              <a:ahLst/>
              <a:cxnLst/>
              <a:rect l="l" t="t" r="r" b="b"/>
              <a:pathLst>
                <a:path w="3174" h="2908" extrusionOk="0">
                  <a:moveTo>
                    <a:pt x="1" y="1"/>
                  </a:moveTo>
                  <a:lnTo>
                    <a:pt x="1" y="2907"/>
                  </a:lnTo>
                  <a:lnTo>
                    <a:pt x="3173" y="2907"/>
                  </a:lnTo>
                  <a:lnTo>
                    <a:pt x="3173" y="1"/>
                  </a:lnTo>
                  <a:close/>
                </a:path>
              </a:pathLst>
            </a:custGeom>
            <a:solidFill>
              <a:srgbClr val="DC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76" name="Google Shape;2176;p58"/>
            <p:cNvSpPr/>
            <p:nvPr/>
          </p:nvSpPr>
          <p:spPr>
            <a:xfrm>
              <a:off x="1372000" y="1936425"/>
              <a:ext cx="79350" cy="72700"/>
            </a:xfrm>
            <a:custGeom>
              <a:avLst/>
              <a:gdLst/>
              <a:ahLst/>
              <a:cxnLst/>
              <a:rect l="l" t="t" r="r" b="b"/>
              <a:pathLst>
                <a:path w="3174" h="2908" extrusionOk="0">
                  <a:moveTo>
                    <a:pt x="1" y="1"/>
                  </a:moveTo>
                  <a:lnTo>
                    <a:pt x="1" y="2907"/>
                  </a:lnTo>
                  <a:lnTo>
                    <a:pt x="3174" y="2907"/>
                  </a:lnTo>
                  <a:lnTo>
                    <a:pt x="3174" y="1"/>
                  </a:lnTo>
                  <a:close/>
                </a:path>
              </a:pathLst>
            </a:custGeom>
            <a:solidFill>
              <a:srgbClr val="81C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77" name="Google Shape;2177;p58"/>
            <p:cNvSpPr/>
            <p:nvPr/>
          </p:nvSpPr>
          <p:spPr>
            <a:xfrm>
              <a:off x="1167600" y="2024875"/>
              <a:ext cx="79300" cy="72650"/>
            </a:xfrm>
            <a:custGeom>
              <a:avLst/>
              <a:gdLst/>
              <a:ahLst/>
              <a:cxnLst/>
              <a:rect l="l" t="t" r="r" b="b"/>
              <a:pathLst>
                <a:path w="3172" h="2906" extrusionOk="0">
                  <a:moveTo>
                    <a:pt x="1" y="0"/>
                  </a:moveTo>
                  <a:lnTo>
                    <a:pt x="1" y="2906"/>
                  </a:lnTo>
                  <a:lnTo>
                    <a:pt x="3171" y="2906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DC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78" name="Google Shape;2178;p58"/>
            <p:cNvSpPr/>
            <p:nvPr/>
          </p:nvSpPr>
          <p:spPr>
            <a:xfrm>
              <a:off x="1269800" y="2024875"/>
              <a:ext cx="79350" cy="72650"/>
            </a:xfrm>
            <a:custGeom>
              <a:avLst/>
              <a:gdLst/>
              <a:ahLst/>
              <a:cxnLst/>
              <a:rect l="l" t="t" r="r" b="b"/>
              <a:pathLst>
                <a:path w="3174" h="2906" extrusionOk="0">
                  <a:moveTo>
                    <a:pt x="1" y="0"/>
                  </a:moveTo>
                  <a:lnTo>
                    <a:pt x="1" y="2906"/>
                  </a:lnTo>
                  <a:lnTo>
                    <a:pt x="3173" y="2906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DCEF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79" name="Google Shape;2179;p58"/>
            <p:cNvSpPr/>
            <p:nvPr/>
          </p:nvSpPr>
          <p:spPr>
            <a:xfrm>
              <a:off x="1372000" y="2024875"/>
              <a:ext cx="79350" cy="72650"/>
            </a:xfrm>
            <a:custGeom>
              <a:avLst/>
              <a:gdLst/>
              <a:ahLst/>
              <a:cxnLst/>
              <a:rect l="l" t="t" r="r" b="b"/>
              <a:pathLst>
                <a:path w="3174" h="2906" extrusionOk="0">
                  <a:moveTo>
                    <a:pt x="1" y="0"/>
                  </a:moveTo>
                  <a:lnTo>
                    <a:pt x="1" y="2906"/>
                  </a:lnTo>
                  <a:lnTo>
                    <a:pt x="3174" y="2906"/>
                  </a:lnTo>
                  <a:lnTo>
                    <a:pt x="3174" y="0"/>
                  </a:lnTo>
                  <a:close/>
                </a:path>
              </a:pathLst>
            </a:custGeom>
            <a:solidFill>
              <a:srgbClr val="81C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80" name="Google Shape;2180;p58"/>
            <p:cNvSpPr/>
            <p:nvPr/>
          </p:nvSpPr>
          <p:spPr>
            <a:xfrm>
              <a:off x="745975" y="2049275"/>
              <a:ext cx="102825" cy="194350"/>
            </a:xfrm>
            <a:custGeom>
              <a:avLst/>
              <a:gdLst/>
              <a:ahLst/>
              <a:cxnLst/>
              <a:rect l="l" t="t" r="r" b="b"/>
              <a:pathLst>
                <a:path w="4113" h="7774" extrusionOk="0">
                  <a:moveTo>
                    <a:pt x="23" y="0"/>
                  </a:moveTo>
                  <a:cubicBezTo>
                    <a:pt x="11" y="0"/>
                    <a:pt x="1" y="10"/>
                    <a:pt x="1" y="23"/>
                  </a:cubicBezTo>
                  <a:lnTo>
                    <a:pt x="1" y="7750"/>
                  </a:lnTo>
                  <a:cubicBezTo>
                    <a:pt x="1" y="7763"/>
                    <a:pt x="11" y="7773"/>
                    <a:pt x="23" y="7773"/>
                  </a:cubicBezTo>
                  <a:lnTo>
                    <a:pt x="4089" y="7773"/>
                  </a:lnTo>
                  <a:cubicBezTo>
                    <a:pt x="4102" y="7773"/>
                    <a:pt x="4113" y="7763"/>
                    <a:pt x="4113" y="7750"/>
                  </a:cubicBezTo>
                  <a:lnTo>
                    <a:pt x="4113" y="23"/>
                  </a:lnTo>
                  <a:cubicBezTo>
                    <a:pt x="4113" y="10"/>
                    <a:pt x="4102" y="0"/>
                    <a:pt x="4089" y="0"/>
                  </a:cubicBezTo>
                  <a:close/>
                </a:path>
              </a:pathLst>
            </a:custGeom>
            <a:solidFill>
              <a:srgbClr val="32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81" name="Google Shape;2181;p58"/>
            <p:cNvSpPr/>
            <p:nvPr/>
          </p:nvSpPr>
          <p:spPr>
            <a:xfrm>
              <a:off x="1367550" y="2049275"/>
              <a:ext cx="102825" cy="194350"/>
            </a:xfrm>
            <a:custGeom>
              <a:avLst/>
              <a:gdLst/>
              <a:ahLst/>
              <a:cxnLst/>
              <a:rect l="l" t="t" r="r" b="b"/>
              <a:pathLst>
                <a:path w="4113" h="7774" extrusionOk="0">
                  <a:moveTo>
                    <a:pt x="23" y="0"/>
                  </a:moveTo>
                  <a:cubicBezTo>
                    <a:pt x="11" y="0"/>
                    <a:pt x="1" y="10"/>
                    <a:pt x="1" y="23"/>
                  </a:cubicBezTo>
                  <a:lnTo>
                    <a:pt x="1" y="7750"/>
                  </a:lnTo>
                  <a:cubicBezTo>
                    <a:pt x="1" y="7763"/>
                    <a:pt x="11" y="7773"/>
                    <a:pt x="23" y="7773"/>
                  </a:cubicBezTo>
                  <a:lnTo>
                    <a:pt x="4089" y="7773"/>
                  </a:lnTo>
                  <a:cubicBezTo>
                    <a:pt x="4102" y="7773"/>
                    <a:pt x="4113" y="7763"/>
                    <a:pt x="4113" y="7750"/>
                  </a:cubicBezTo>
                  <a:lnTo>
                    <a:pt x="4113" y="23"/>
                  </a:lnTo>
                  <a:cubicBezTo>
                    <a:pt x="4113" y="10"/>
                    <a:pt x="4102" y="0"/>
                    <a:pt x="4089" y="0"/>
                  </a:cubicBezTo>
                  <a:close/>
                </a:path>
              </a:pathLst>
            </a:custGeom>
            <a:solidFill>
              <a:srgbClr val="322E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82" name="Google Shape;2182;p58"/>
            <p:cNvSpPr/>
            <p:nvPr/>
          </p:nvSpPr>
          <p:spPr>
            <a:xfrm>
              <a:off x="773075" y="1670125"/>
              <a:ext cx="685375" cy="232950"/>
            </a:xfrm>
            <a:custGeom>
              <a:avLst/>
              <a:gdLst/>
              <a:ahLst/>
              <a:cxnLst/>
              <a:rect l="l" t="t" r="r" b="b"/>
              <a:pathLst>
                <a:path w="27415" h="9318" extrusionOk="0">
                  <a:moveTo>
                    <a:pt x="6808" y="0"/>
                  </a:moveTo>
                  <a:cubicBezTo>
                    <a:pt x="4586" y="0"/>
                    <a:pt x="2631" y="1306"/>
                    <a:pt x="2007" y="3206"/>
                  </a:cubicBezTo>
                  <a:lnTo>
                    <a:pt x="0" y="9317"/>
                  </a:lnTo>
                  <a:lnTo>
                    <a:pt x="27415" y="9317"/>
                  </a:lnTo>
                  <a:lnTo>
                    <a:pt x="25409" y="3206"/>
                  </a:lnTo>
                  <a:cubicBezTo>
                    <a:pt x="24783" y="1306"/>
                    <a:pt x="22829" y="0"/>
                    <a:pt x="20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83" name="Google Shape;2183;p58"/>
            <p:cNvSpPr/>
            <p:nvPr/>
          </p:nvSpPr>
          <p:spPr>
            <a:xfrm>
              <a:off x="813050" y="1709225"/>
              <a:ext cx="605375" cy="220825"/>
            </a:xfrm>
            <a:custGeom>
              <a:avLst/>
              <a:gdLst/>
              <a:ahLst/>
              <a:cxnLst/>
              <a:rect l="l" t="t" r="r" b="b"/>
              <a:pathLst>
                <a:path w="24215" h="8833" extrusionOk="0">
                  <a:moveTo>
                    <a:pt x="4597" y="0"/>
                  </a:moveTo>
                  <a:cubicBezTo>
                    <a:pt x="3474" y="0"/>
                    <a:pt x="2487" y="708"/>
                    <a:pt x="2172" y="1738"/>
                  </a:cubicBezTo>
                  <a:lnTo>
                    <a:pt x="1" y="8833"/>
                  </a:lnTo>
                  <a:lnTo>
                    <a:pt x="24215" y="8833"/>
                  </a:lnTo>
                  <a:lnTo>
                    <a:pt x="22043" y="1738"/>
                  </a:lnTo>
                  <a:cubicBezTo>
                    <a:pt x="21728" y="708"/>
                    <a:pt x="20741" y="0"/>
                    <a:pt x="19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84" name="Google Shape;2184;p58"/>
            <p:cNvSpPr/>
            <p:nvPr/>
          </p:nvSpPr>
          <p:spPr>
            <a:xfrm>
              <a:off x="702100" y="1890525"/>
              <a:ext cx="826200" cy="249650"/>
            </a:xfrm>
            <a:custGeom>
              <a:avLst/>
              <a:gdLst/>
              <a:ahLst/>
              <a:cxnLst/>
              <a:rect l="l" t="t" r="r" b="b"/>
              <a:pathLst>
                <a:path w="33048" h="9986" extrusionOk="0">
                  <a:moveTo>
                    <a:pt x="4012" y="1"/>
                  </a:moveTo>
                  <a:cubicBezTo>
                    <a:pt x="2008" y="1"/>
                    <a:pt x="383" y="1612"/>
                    <a:pt x="383" y="3598"/>
                  </a:cubicBezTo>
                  <a:lnTo>
                    <a:pt x="0" y="9985"/>
                  </a:lnTo>
                  <a:lnTo>
                    <a:pt x="33048" y="9985"/>
                  </a:lnTo>
                  <a:lnTo>
                    <a:pt x="32664" y="3598"/>
                  </a:lnTo>
                  <a:cubicBezTo>
                    <a:pt x="32664" y="1612"/>
                    <a:pt x="31041" y="1"/>
                    <a:pt x="29035" y="1"/>
                  </a:cubicBezTo>
                  <a:close/>
                </a:path>
              </a:pathLst>
            </a:custGeom>
            <a:solidFill>
              <a:srgbClr val="CE3A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85" name="Google Shape;2185;p58"/>
            <p:cNvSpPr/>
            <p:nvPr/>
          </p:nvSpPr>
          <p:spPr>
            <a:xfrm>
              <a:off x="702100" y="1890525"/>
              <a:ext cx="826200" cy="249650"/>
            </a:xfrm>
            <a:custGeom>
              <a:avLst/>
              <a:gdLst/>
              <a:ahLst/>
              <a:cxnLst/>
              <a:rect l="l" t="t" r="r" b="b"/>
              <a:pathLst>
                <a:path w="33048" h="9986" extrusionOk="0">
                  <a:moveTo>
                    <a:pt x="4012" y="1"/>
                  </a:moveTo>
                  <a:cubicBezTo>
                    <a:pt x="2008" y="1"/>
                    <a:pt x="383" y="1612"/>
                    <a:pt x="383" y="3598"/>
                  </a:cubicBezTo>
                  <a:lnTo>
                    <a:pt x="0" y="9985"/>
                  </a:lnTo>
                  <a:lnTo>
                    <a:pt x="33048" y="9985"/>
                  </a:lnTo>
                  <a:lnTo>
                    <a:pt x="32664" y="3598"/>
                  </a:lnTo>
                  <a:cubicBezTo>
                    <a:pt x="32664" y="1612"/>
                    <a:pt x="31041" y="1"/>
                    <a:pt x="290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86" name="Google Shape;2186;p58"/>
            <p:cNvSpPr/>
            <p:nvPr/>
          </p:nvSpPr>
          <p:spPr>
            <a:xfrm>
              <a:off x="920475" y="2068300"/>
              <a:ext cx="406425" cy="66325"/>
            </a:xfrm>
            <a:custGeom>
              <a:avLst/>
              <a:gdLst/>
              <a:ahLst/>
              <a:cxnLst/>
              <a:rect l="l" t="t" r="r" b="b"/>
              <a:pathLst>
                <a:path w="16257" h="2653" extrusionOk="0">
                  <a:moveTo>
                    <a:pt x="4249" y="0"/>
                  </a:moveTo>
                  <a:cubicBezTo>
                    <a:pt x="3020" y="0"/>
                    <a:pt x="1852" y="530"/>
                    <a:pt x="1049" y="1452"/>
                  </a:cubicBezTo>
                  <a:lnTo>
                    <a:pt x="1" y="2652"/>
                  </a:lnTo>
                  <a:lnTo>
                    <a:pt x="16257" y="2652"/>
                  </a:lnTo>
                  <a:lnTo>
                    <a:pt x="14699" y="1169"/>
                  </a:lnTo>
                  <a:cubicBezTo>
                    <a:pt x="13911" y="418"/>
                    <a:pt x="12861" y="0"/>
                    <a:pt x="11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87" name="Google Shape;2187;p58"/>
            <p:cNvSpPr/>
            <p:nvPr/>
          </p:nvSpPr>
          <p:spPr>
            <a:xfrm>
              <a:off x="721900" y="1890525"/>
              <a:ext cx="786350" cy="128900"/>
            </a:xfrm>
            <a:custGeom>
              <a:avLst/>
              <a:gdLst/>
              <a:ahLst/>
              <a:cxnLst/>
              <a:rect l="l" t="t" r="r" b="b"/>
              <a:pathLst>
                <a:path w="31454" h="5156" extrusionOk="0">
                  <a:moveTo>
                    <a:pt x="3220" y="1"/>
                  </a:moveTo>
                  <a:cubicBezTo>
                    <a:pt x="1819" y="1"/>
                    <a:pt x="606" y="789"/>
                    <a:pt x="0" y="1943"/>
                  </a:cubicBezTo>
                  <a:cubicBezTo>
                    <a:pt x="465" y="1849"/>
                    <a:pt x="1658" y="1650"/>
                    <a:pt x="3008" y="1650"/>
                  </a:cubicBezTo>
                  <a:cubicBezTo>
                    <a:pt x="4674" y="1650"/>
                    <a:pt x="6578" y="1953"/>
                    <a:pt x="7643" y="3130"/>
                  </a:cubicBezTo>
                  <a:cubicBezTo>
                    <a:pt x="8847" y="4459"/>
                    <a:pt x="12325" y="5155"/>
                    <a:pt x="15813" y="5155"/>
                  </a:cubicBezTo>
                  <a:cubicBezTo>
                    <a:pt x="19200" y="5155"/>
                    <a:pt x="22596" y="4499"/>
                    <a:pt x="23927" y="3130"/>
                  </a:cubicBezTo>
                  <a:cubicBezTo>
                    <a:pt x="25054" y="1971"/>
                    <a:pt x="27011" y="1677"/>
                    <a:pt x="28687" y="1677"/>
                  </a:cubicBezTo>
                  <a:cubicBezTo>
                    <a:pt x="29891" y="1677"/>
                    <a:pt x="30951" y="1829"/>
                    <a:pt x="31453" y="1922"/>
                  </a:cubicBezTo>
                  <a:cubicBezTo>
                    <a:pt x="30845" y="778"/>
                    <a:pt x="29637" y="1"/>
                    <a:pt x="282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88" name="Google Shape;2188;p58"/>
            <p:cNvSpPr/>
            <p:nvPr/>
          </p:nvSpPr>
          <p:spPr>
            <a:xfrm>
              <a:off x="745025" y="1953975"/>
              <a:ext cx="157150" cy="86875"/>
            </a:xfrm>
            <a:custGeom>
              <a:avLst/>
              <a:gdLst/>
              <a:ahLst/>
              <a:cxnLst/>
              <a:rect l="l" t="t" r="r" b="b"/>
              <a:pathLst>
                <a:path w="6286" h="3475" extrusionOk="0">
                  <a:moveTo>
                    <a:pt x="2037" y="1"/>
                  </a:moveTo>
                  <a:cubicBezTo>
                    <a:pt x="1368" y="1"/>
                    <a:pt x="1053" y="581"/>
                    <a:pt x="1053" y="581"/>
                  </a:cubicBezTo>
                  <a:cubicBezTo>
                    <a:pt x="0" y="2575"/>
                    <a:pt x="2478" y="3189"/>
                    <a:pt x="3654" y="3404"/>
                  </a:cubicBezTo>
                  <a:cubicBezTo>
                    <a:pt x="3906" y="3450"/>
                    <a:pt x="4167" y="3475"/>
                    <a:pt x="4423" y="3475"/>
                  </a:cubicBezTo>
                  <a:cubicBezTo>
                    <a:pt x="5364" y="3475"/>
                    <a:pt x="6230" y="3137"/>
                    <a:pt x="6254" y="2268"/>
                  </a:cubicBezTo>
                  <a:cubicBezTo>
                    <a:pt x="6286" y="1163"/>
                    <a:pt x="3344" y="335"/>
                    <a:pt x="2415" y="59"/>
                  </a:cubicBezTo>
                  <a:cubicBezTo>
                    <a:pt x="2278" y="18"/>
                    <a:pt x="2152" y="1"/>
                    <a:pt x="2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89" name="Google Shape;2189;p58"/>
            <p:cNvSpPr/>
            <p:nvPr/>
          </p:nvSpPr>
          <p:spPr>
            <a:xfrm>
              <a:off x="1321275" y="1953975"/>
              <a:ext cx="157150" cy="86875"/>
            </a:xfrm>
            <a:custGeom>
              <a:avLst/>
              <a:gdLst/>
              <a:ahLst/>
              <a:cxnLst/>
              <a:rect l="l" t="t" r="r" b="b"/>
              <a:pathLst>
                <a:path w="6286" h="3475" extrusionOk="0">
                  <a:moveTo>
                    <a:pt x="4249" y="1"/>
                  </a:moveTo>
                  <a:cubicBezTo>
                    <a:pt x="4133" y="1"/>
                    <a:pt x="4007" y="18"/>
                    <a:pt x="3870" y="59"/>
                  </a:cubicBezTo>
                  <a:cubicBezTo>
                    <a:pt x="2941" y="335"/>
                    <a:pt x="1" y="1163"/>
                    <a:pt x="32" y="2268"/>
                  </a:cubicBezTo>
                  <a:cubicBezTo>
                    <a:pt x="57" y="3137"/>
                    <a:pt x="923" y="3475"/>
                    <a:pt x="1863" y="3475"/>
                  </a:cubicBezTo>
                  <a:cubicBezTo>
                    <a:pt x="2119" y="3475"/>
                    <a:pt x="2380" y="3450"/>
                    <a:pt x="2631" y="3404"/>
                  </a:cubicBezTo>
                  <a:cubicBezTo>
                    <a:pt x="3807" y="3189"/>
                    <a:pt x="6285" y="2575"/>
                    <a:pt x="5233" y="581"/>
                  </a:cubicBezTo>
                  <a:cubicBezTo>
                    <a:pt x="5233" y="581"/>
                    <a:pt x="4918" y="1"/>
                    <a:pt x="4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90" name="Google Shape;2190;p58"/>
            <p:cNvSpPr/>
            <p:nvPr/>
          </p:nvSpPr>
          <p:spPr>
            <a:xfrm>
              <a:off x="687300" y="2083375"/>
              <a:ext cx="855250" cy="75600"/>
            </a:xfrm>
            <a:custGeom>
              <a:avLst/>
              <a:gdLst/>
              <a:ahLst/>
              <a:cxnLst/>
              <a:rect l="l" t="t" r="r" b="b"/>
              <a:pathLst>
                <a:path w="34210" h="3024" extrusionOk="0">
                  <a:moveTo>
                    <a:pt x="1147" y="1"/>
                  </a:moveTo>
                  <a:cubicBezTo>
                    <a:pt x="516" y="1"/>
                    <a:pt x="0" y="513"/>
                    <a:pt x="0" y="1139"/>
                  </a:cubicBezTo>
                  <a:lnTo>
                    <a:pt x="0" y="1887"/>
                  </a:lnTo>
                  <a:cubicBezTo>
                    <a:pt x="0" y="2513"/>
                    <a:pt x="516" y="3024"/>
                    <a:pt x="1147" y="3024"/>
                  </a:cubicBezTo>
                  <a:lnTo>
                    <a:pt x="33060" y="3024"/>
                  </a:lnTo>
                  <a:cubicBezTo>
                    <a:pt x="33692" y="3024"/>
                    <a:pt x="34209" y="2513"/>
                    <a:pt x="34207" y="1887"/>
                  </a:cubicBezTo>
                  <a:lnTo>
                    <a:pt x="34207" y="1139"/>
                  </a:lnTo>
                  <a:cubicBezTo>
                    <a:pt x="34207" y="513"/>
                    <a:pt x="33692" y="1"/>
                    <a:pt x="33060" y="1"/>
                  </a:cubicBezTo>
                  <a:lnTo>
                    <a:pt x="27382" y="1"/>
                  </a:lnTo>
                  <a:lnTo>
                    <a:pt x="23703" y="1517"/>
                  </a:lnTo>
                  <a:lnTo>
                    <a:pt x="10756" y="1517"/>
                  </a:lnTo>
                  <a:lnTo>
                    <a:pt x="760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91" name="Google Shape;2191;p58"/>
            <p:cNvSpPr/>
            <p:nvPr/>
          </p:nvSpPr>
          <p:spPr>
            <a:xfrm>
              <a:off x="719200" y="2104600"/>
              <a:ext cx="156400" cy="33200"/>
            </a:xfrm>
            <a:custGeom>
              <a:avLst/>
              <a:gdLst/>
              <a:ahLst/>
              <a:cxnLst/>
              <a:rect l="l" t="t" r="r" b="b"/>
              <a:pathLst>
                <a:path w="6256" h="1328" extrusionOk="0">
                  <a:moveTo>
                    <a:pt x="9" y="1"/>
                  </a:moveTo>
                  <a:cubicBezTo>
                    <a:pt x="5" y="1"/>
                    <a:pt x="1" y="5"/>
                    <a:pt x="1" y="8"/>
                  </a:cubicBezTo>
                  <a:lnTo>
                    <a:pt x="1" y="1320"/>
                  </a:lnTo>
                  <a:cubicBezTo>
                    <a:pt x="1" y="1324"/>
                    <a:pt x="5" y="1328"/>
                    <a:pt x="9" y="1328"/>
                  </a:cubicBezTo>
                  <a:lnTo>
                    <a:pt x="6247" y="1328"/>
                  </a:lnTo>
                  <a:cubicBezTo>
                    <a:pt x="6252" y="1328"/>
                    <a:pt x="6254" y="1324"/>
                    <a:pt x="6256" y="1320"/>
                  </a:cubicBezTo>
                  <a:lnTo>
                    <a:pt x="6256" y="8"/>
                  </a:lnTo>
                  <a:cubicBezTo>
                    <a:pt x="6256" y="5"/>
                    <a:pt x="6252" y="1"/>
                    <a:pt x="6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92" name="Google Shape;2192;p58"/>
            <p:cNvSpPr/>
            <p:nvPr/>
          </p:nvSpPr>
          <p:spPr>
            <a:xfrm>
              <a:off x="1359900" y="2104600"/>
              <a:ext cx="156375" cy="33200"/>
            </a:xfrm>
            <a:custGeom>
              <a:avLst/>
              <a:gdLst/>
              <a:ahLst/>
              <a:cxnLst/>
              <a:rect l="l" t="t" r="r" b="b"/>
              <a:pathLst>
                <a:path w="6255" h="1328" extrusionOk="0">
                  <a:moveTo>
                    <a:pt x="8" y="1"/>
                  </a:moveTo>
                  <a:cubicBezTo>
                    <a:pt x="4" y="1"/>
                    <a:pt x="1" y="5"/>
                    <a:pt x="1" y="8"/>
                  </a:cubicBezTo>
                  <a:lnTo>
                    <a:pt x="1" y="1320"/>
                  </a:lnTo>
                  <a:cubicBezTo>
                    <a:pt x="1" y="1324"/>
                    <a:pt x="4" y="1328"/>
                    <a:pt x="8" y="1328"/>
                  </a:cubicBezTo>
                  <a:lnTo>
                    <a:pt x="6248" y="1328"/>
                  </a:lnTo>
                  <a:cubicBezTo>
                    <a:pt x="6251" y="1328"/>
                    <a:pt x="6254" y="1324"/>
                    <a:pt x="6255" y="1320"/>
                  </a:cubicBezTo>
                  <a:lnTo>
                    <a:pt x="6255" y="8"/>
                  </a:lnTo>
                  <a:cubicBezTo>
                    <a:pt x="6255" y="5"/>
                    <a:pt x="6251" y="1"/>
                    <a:pt x="62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93" name="Google Shape;2193;p58"/>
            <p:cNvSpPr/>
            <p:nvPr/>
          </p:nvSpPr>
          <p:spPr>
            <a:xfrm>
              <a:off x="708050" y="2046475"/>
              <a:ext cx="814325" cy="17125"/>
            </a:xfrm>
            <a:custGeom>
              <a:avLst/>
              <a:gdLst/>
              <a:ahLst/>
              <a:cxnLst/>
              <a:rect l="l" t="t" r="r" b="b"/>
              <a:pathLst>
                <a:path w="32573" h="685" extrusionOk="0">
                  <a:moveTo>
                    <a:pt x="11753" y="0"/>
                  </a:moveTo>
                  <a:cubicBezTo>
                    <a:pt x="11319" y="0"/>
                    <a:pt x="10882" y="42"/>
                    <a:pt x="10452" y="125"/>
                  </a:cubicBezTo>
                  <a:lnTo>
                    <a:pt x="10155" y="182"/>
                  </a:lnTo>
                  <a:cubicBezTo>
                    <a:pt x="9467" y="314"/>
                    <a:pt x="8765" y="381"/>
                    <a:pt x="8067" y="381"/>
                  </a:cubicBezTo>
                  <a:lnTo>
                    <a:pt x="1" y="381"/>
                  </a:lnTo>
                  <a:lnTo>
                    <a:pt x="1" y="683"/>
                  </a:lnTo>
                  <a:lnTo>
                    <a:pt x="8067" y="683"/>
                  </a:lnTo>
                  <a:cubicBezTo>
                    <a:pt x="8784" y="683"/>
                    <a:pt x="9505" y="615"/>
                    <a:pt x="10214" y="480"/>
                  </a:cubicBezTo>
                  <a:lnTo>
                    <a:pt x="10510" y="423"/>
                  </a:lnTo>
                  <a:cubicBezTo>
                    <a:pt x="10921" y="345"/>
                    <a:pt x="11339" y="305"/>
                    <a:pt x="11753" y="305"/>
                  </a:cubicBezTo>
                  <a:lnTo>
                    <a:pt x="21094" y="305"/>
                  </a:lnTo>
                  <a:cubicBezTo>
                    <a:pt x="21544" y="305"/>
                    <a:pt x="21997" y="352"/>
                    <a:pt x="22441" y="444"/>
                  </a:cubicBezTo>
                  <a:cubicBezTo>
                    <a:pt x="23204" y="605"/>
                    <a:pt x="23987" y="684"/>
                    <a:pt x="24766" y="684"/>
                  </a:cubicBezTo>
                  <a:lnTo>
                    <a:pt x="32573" y="684"/>
                  </a:lnTo>
                  <a:lnTo>
                    <a:pt x="32573" y="381"/>
                  </a:lnTo>
                  <a:lnTo>
                    <a:pt x="24768" y="381"/>
                  </a:lnTo>
                  <a:cubicBezTo>
                    <a:pt x="24008" y="381"/>
                    <a:pt x="23246" y="301"/>
                    <a:pt x="22504" y="145"/>
                  </a:cubicBezTo>
                  <a:cubicBezTo>
                    <a:pt x="22038" y="50"/>
                    <a:pt x="21565" y="0"/>
                    <a:pt x="210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94" name="Google Shape;2194;p58"/>
            <p:cNvSpPr/>
            <p:nvPr/>
          </p:nvSpPr>
          <p:spPr>
            <a:xfrm>
              <a:off x="1432875" y="1814800"/>
              <a:ext cx="125825" cy="71050"/>
            </a:xfrm>
            <a:custGeom>
              <a:avLst/>
              <a:gdLst/>
              <a:ahLst/>
              <a:cxnLst/>
              <a:rect l="l" t="t" r="r" b="b"/>
              <a:pathLst>
                <a:path w="5033" h="2842" extrusionOk="0">
                  <a:moveTo>
                    <a:pt x="2984" y="1"/>
                  </a:moveTo>
                  <a:cubicBezTo>
                    <a:pt x="1446" y="1"/>
                    <a:pt x="1928" y="341"/>
                    <a:pt x="1199" y="788"/>
                  </a:cubicBezTo>
                  <a:cubicBezTo>
                    <a:pt x="945" y="944"/>
                    <a:pt x="727" y="996"/>
                    <a:pt x="549" y="996"/>
                  </a:cubicBezTo>
                  <a:cubicBezTo>
                    <a:pt x="194" y="996"/>
                    <a:pt x="1" y="788"/>
                    <a:pt x="0" y="788"/>
                  </a:cubicBezTo>
                  <a:lnTo>
                    <a:pt x="0" y="788"/>
                  </a:lnTo>
                  <a:lnTo>
                    <a:pt x="471" y="1795"/>
                  </a:lnTo>
                  <a:cubicBezTo>
                    <a:pt x="517" y="1762"/>
                    <a:pt x="575" y="1748"/>
                    <a:pt x="640" y="1748"/>
                  </a:cubicBezTo>
                  <a:cubicBezTo>
                    <a:pt x="932" y="1748"/>
                    <a:pt x="1366" y="2039"/>
                    <a:pt x="1489" y="2227"/>
                  </a:cubicBezTo>
                  <a:cubicBezTo>
                    <a:pt x="1796" y="2697"/>
                    <a:pt x="2297" y="2744"/>
                    <a:pt x="2588" y="2786"/>
                  </a:cubicBezTo>
                  <a:cubicBezTo>
                    <a:pt x="2861" y="2824"/>
                    <a:pt x="3101" y="2842"/>
                    <a:pt x="3312" y="2842"/>
                  </a:cubicBezTo>
                  <a:cubicBezTo>
                    <a:pt x="4554" y="2842"/>
                    <a:pt x="4815" y="2237"/>
                    <a:pt x="4876" y="1695"/>
                  </a:cubicBezTo>
                  <a:cubicBezTo>
                    <a:pt x="4932" y="1183"/>
                    <a:pt x="5032" y="39"/>
                    <a:pt x="3216" y="3"/>
                  </a:cubicBezTo>
                  <a:cubicBezTo>
                    <a:pt x="3134" y="2"/>
                    <a:pt x="3056" y="1"/>
                    <a:pt x="2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195" name="Google Shape;2195;p58"/>
            <p:cNvSpPr/>
            <p:nvPr/>
          </p:nvSpPr>
          <p:spPr>
            <a:xfrm>
              <a:off x="674700" y="1814800"/>
              <a:ext cx="125825" cy="71050"/>
            </a:xfrm>
            <a:custGeom>
              <a:avLst/>
              <a:gdLst/>
              <a:ahLst/>
              <a:cxnLst/>
              <a:rect l="l" t="t" r="r" b="b"/>
              <a:pathLst>
                <a:path w="5033" h="2842" extrusionOk="0">
                  <a:moveTo>
                    <a:pt x="2049" y="1"/>
                  </a:moveTo>
                  <a:cubicBezTo>
                    <a:pt x="1976" y="1"/>
                    <a:pt x="1899" y="2"/>
                    <a:pt x="1817" y="3"/>
                  </a:cubicBezTo>
                  <a:cubicBezTo>
                    <a:pt x="0" y="39"/>
                    <a:pt x="101" y="1183"/>
                    <a:pt x="157" y="1695"/>
                  </a:cubicBezTo>
                  <a:cubicBezTo>
                    <a:pt x="216" y="2237"/>
                    <a:pt x="478" y="2842"/>
                    <a:pt x="1721" y="2842"/>
                  </a:cubicBezTo>
                  <a:cubicBezTo>
                    <a:pt x="1932" y="2842"/>
                    <a:pt x="2172" y="2824"/>
                    <a:pt x="2444" y="2786"/>
                  </a:cubicBezTo>
                  <a:cubicBezTo>
                    <a:pt x="2736" y="2744"/>
                    <a:pt x="3236" y="2697"/>
                    <a:pt x="3543" y="2227"/>
                  </a:cubicBezTo>
                  <a:cubicBezTo>
                    <a:pt x="3666" y="2039"/>
                    <a:pt x="4100" y="1748"/>
                    <a:pt x="4392" y="1748"/>
                  </a:cubicBezTo>
                  <a:cubicBezTo>
                    <a:pt x="4457" y="1748"/>
                    <a:pt x="4514" y="1762"/>
                    <a:pt x="4560" y="1795"/>
                  </a:cubicBezTo>
                  <a:lnTo>
                    <a:pt x="5032" y="788"/>
                  </a:lnTo>
                  <a:lnTo>
                    <a:pt x="5032" y="788"/>
                  </a:lnTo>
                  <a:cubicBezTo>
                    <a:pt x="5032" y="788"/>
                    <a:pt x="4839" y="996"/>
                    <a:pt x="4483" y="996"/>
                  </a:cubicBezTo>
                  <a:cubicBezTo>
                    <a:pt x="4306" y="996"/>
                    <a:pt x="4088" y="944"/>
                    <a:pt x="3834" y="788"/>
                  </a:cubicBezTo>
                  <a:cubicBezTo>
                    <a:pt x="3105" y="341"/>
                    <a:pt x="3586" y="1"/>
                    <a:pt x="2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2196" name="Google Shape;2196;p58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197" name="Google Shape;2197;p58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198" name="Google Shape;2198;p58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2199" name="Google Shape;2199;p58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2200" name="Google Shape;2200;p58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201" name="Google Shape;2201;p58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202" name="Google Shape;2202;p58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2203" name="Google Shape;2203;p58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204" name="Google Shape;2204;p58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205" name="Google Shape;2205;p58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2206" name="Google Shape;2206;p58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2207" name="Google Shape;2207;p58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8" name="Google Shape;2208;p58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9" name="Google Shape;2209;p58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5"/>
          <p:cNvSpPr/>
          <p:nvPr/>
        </p:nvSpPr>
        <p:spPr>
          <a:xfrm>
            <a:off x="-21450" y="65"/>
            <a:ext cx="9186900" cy="5151300"/>
          </a:xfrm>
          <a:prstGeom prst="roundRect">
            <a:avLst>
              <a:gd name="adj" fmla="val 4962"/>
            </a:avLst>
          </a:prstGeom>
          <a:noFill/>
          <a:ln w="2286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59" name="Google Shape;1159;p45"/>
          <p:cNvSpPr/>
          <p:nvPr/>
        </p:nvSpPr>
        <p:spPr>
          <a:xfrm>
            <a:off x="1817875" y="508840"/>
            <a:ext cx="5525100" cy="5211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60" name="Google Shape;1160;p45"/>
          <p:cNvSpPr txBox="1">
            <a:spLocks noGrp="1"/>
          </p:cNvSpPr>
          <p:nvPr>
            <p:ph type="title"/>
          </p:nvPr>
        </p:nvSpPr>
        <p:spPr>
          <a:xfrm>
            <a:off x="1728475" y="496540"/>
            <a:ext cx="5703900" cy="5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latin typeface="Kumbh Sans Medium" panose="020B0604020202020204" charset="0"/>
                <a:cs typeface="Kumbh Sans Medium" panose="020B0604020202020204" charset="0"/>
              </a:rPr>
              <a:t>A picture is worth a thousand words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61" name="Google Shape;1161;p45">
            <a:hlinkClick r:id="" action="ppaction://hlinkshowjump?jump=nextslide"/>
          </p:cNvPr>
          <p:cNvSpPr/>
          <p:nvPr/>
        </p:nvSpPr>
        <p:spPr>
          <a:xfrm>
            <a:off x="389075" y="1660309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62" name="Google Shape;1162;p45">
            <a:hlinkClick r:id="" action="ppaction://hlinkshowjump?jump=previousslide"/>
          </p:cNvPr>
          <p:cNvSpPr/>
          <p:nvPr/>
        </p:nvSpPr>
        <p:spPr>
          <a:xfrm>
            <a:off x="389425" y="1240620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63" name="Google Shape;1163;p45">
            <a:hlinkClick r:id="rId4" action="ppaction://hlinksldjump"/>
          </p:cNvPr>
          <p:cNvSpPr/>
          <p:nvPr/>
        </p:nvSpPr>
        <p:spPr>
          <a:xfrm>
            <a:off x="389425" y="421590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164" name="Google Shape;1164;p45"/>
          <p:cNvGrpSpPr/>
          <p:nvPr/>
        </p:nvGrpSpPr>
        <p:grpSpPr>
          <a:xfrm>
            <a:off x="480570" y="468754"/>
            <a:ext cx="271609" cy="249173"/>
            <a:chOff x="6319908" y="3696721"/>
            <a:chExt cx="373963" cy="343119"/>
          </a:xfrm>
        </p:grpSpPr>
        <p:sp>
          <p:nvSpPr>
            <p:cNvPr id="1165" name="Google Shape;1165;p45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166" name="Google Shape;1166;p45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167" name="Google Shape;1167;p45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1168" name="Google Shape;1168;p45"/>
          <p:cNvSpPr/>
          <p:nvPr/>
        </p:nvSpPr>
        <p:spPr>
          <a:xfrm>
            <a:off x="521525" y="1707409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69" name="Google Shape;1169;p45"/>
          <p:cNvSpPr/>
          <p:nvPr/>
        </p:nvSpPr>
        <p:spPr>
          <a:xfrm rot="10800000">
            <a:off x="521875" y="1287720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170" name="Google Shape;1170;p45">
            <a:hlinkClick r:id="rId5" action="ppaction://hlinksldjump"/>
          </p:cNvPr>
          <p:cNvSpPr/>
          <p:nvPr/>
        </p:nvSpPr>
        <p:spPr>
          <a:xfrm>
            <a:off x="389425" y="828678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171" name="Google Shape;1171;p45"/>
          <p:cNvGrpSpPr/>
          <p:nvPr/>
        </p:nvGrpSpPr>
        <p:grpSpPr>
          <a:xfrm>
            <a:off x="521795" y="940291"/>
            <a:ext cx="189159" cy="120273"/>
            <a:chOff x="404850" y="546850"/>
            <a:chExt cx="181500" cy="115425"/>
          </a:xfrm>
        </p:grpSpPr>
        <p:cxnSp>
          <p:nvCxnSpPr>
            <p:cNvPr id="1172" name="Google Shape;1172;p45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3" name="Google Shape;1173;p45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4" name="Google Shape;1174;p45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"/>
          <p:cNvSpPr/>
          <p:nvPr/>
        </p:nvSpPr>
        <p:spPr>
          <a:xfrm>
            <a:off x="5366625" y="2890925"/>
            <a:ext cx="3120600" cy="18375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544" name="Google Shape;544;p36"/>
          <p:cNvSpPr txBox="1">
            <a:spLocks noGrp="1"/>
          </p:cNvSpPr>
          <p:nvPr>
            <p:ph type="title"/>
          </p:nvPr>
        </p:nvSpPr>
        <p:spPr>
          <a:xfrm>
            <a:off x="1136650" y="490054"/>
            <a:ext cx="3337800" cy="9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e-IL" sz="3600" b="1" dirty="0">
                <a:latin typeface="Kumbh Sans Medium" panose="020B0604020202020204" charset="0"/>
              </a:rPr>
              <a:t>מטרות המערכת</a:t>
            </a:r>
            <a:endParaRPr sz="3600" b="1"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545" name="Google Shape;545;p36"/>
          <p:cNvSpPr txBox="1">
            <a:spLocks noGrp="1"/>
          </p:cNvSpPr>
          <p:nvPr>
            <p:ph type="subTitle" idx="1"/>
          </p:nvPr>
        </p:nvSpPr>
        <p:spPr>
          <a:xfrm>
            <a:off x="1136650" y="1652494"/>
            <a:ext cx="33378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he-IL" sz="1400" b="1" dirty="0">
                <a:latin typeface="Kumbh Sans Medium" panose="020B0604020202020204" charset="0"/>
                <a:cs typeface="+mj-cs"/>
              </a:rPr>
              <a:t>פיתוח מערכת ממוחשבת לניהול חניון הכוללת:</a:t>
            </a:r>
          </a:p>
          <a:p>
            <a:pPr algn="r"/>
            <a:r>
              <a:rPr lang="he-IL" sz="1400" b="1" dirty="0">
                <a:latin typeface="Kumbh Sans Medium" panose="020B0604020202020204" charset="0"/>
                <a:cs typeface="+mj-cs"/>
              </a:rPr>
              <a:t>רישום רכבים נכנסים ויוצאים</a:t>
            </a:r>
          </a:p>
          <a:p>
            <a:pPr algn="r"/>
            <a:r>
              <a:rPr lang="he-IL" sz="1400" b="1" dirty="0">
                <a:latin typeface="Kumbh Sans Medium" panose="020B0604020202020204" charset="0"/>
                <a:cs typeface="+mj-cs"/>
              </a:rPr>
              <a:t>חישוב תשלום אוטומטי לפי סוג הרכב</a:t>
            </a:r>
          </a:p>
          <a:p>
            <a:pPr algn="r"/>
            <a:r>
              <a:rPr lang="he-IL" sz="1400" b="1" dirty="0">
                <a:latin typeface="Kumbh Sans Medium" panose="020B0604020202020204" charset="0"/>
                <a:cs typeface="+mj-cs"/>
              </a:rPr>
              <a:t>הצגת מצב החניון: כמה מקומות פנויים נשארו</a:t>
            </a:r>
          </a:p>
          <a:p>
            <a:pPr algn="r"/>
            <a:r>
              <a:rPr lang="he-IL" sz="1400" b="1" dirty="0">
                <a:latin typeface="Kumbh Sans Medium" panose="020B0604020202020204" charset="0"/>
                <a:cs typeface="+mj-cs"/>
              </a:rPr>
              <a:t>הצגת היסטוריית חניה לכל רכב</a:t>
            </a:r>
          </a:p>
          <a:p>
            <a:pPr algn="r"/>
            <a:r>
              <a:rPr lang="he-IL" sz="1400" b="1" dirty="0">
                <a:latin typeface="Kumbh Sans Medium" panose="020B0604020202020204" charset="0"/>
                <a:cs typeface="+mj-cs"/>
              </a:rPr>
              <a:t>ניתוח סטטיסטיקות בזמן אמת</a:t>
            </a:r>
          </a:p>
          <a:p>
            <a:pPr algn="r"/>
            <a:r>
              <a:rPr lang="he-IL" sz="1400" b="1" dirty="0">
                <a:latin typeface="Kumbh Sans Medium" panose="020B0604020202020204" charset="0"/>
                <a:cs typeface="+mj-cs"/>
              </a:rPr>
              <a:t>🔹 מטרות טכניות:</a:t>
            </a:r>
          </a:p>
          <a:p>
            <a:pPr algn="r"/>
            <a:r>
              <a:rPr lang="he-IL" sz="1400" b="1" dirty="0">
                <a:latin typeface="Kumbh Sans Medium" panose="020B0604020202020204" charset="0"/>
                <a:cs typeface="+mj-cs"/>
              </a:rPr>
              <a:t>שימוש בעקרונות </a:t>
            </a:r>
            <a:r>
              <a:rPr lang="en-US" sz="1400" b="1" dirty="0">
                <a:latin typeface="Kumbh Sans Medium" panose="020B0604020202020204" charset="0"/>
                <a:cs typeface="Kumbh Sans Medium" panose="020B0604020202020204" charset="0"/>
              </a:rPr>
              <a:t>OOP (</a:t>
            </a:r>
            <a:r>
              <a:rPr lang="he-IL" sz="1400" b="1" dirty="0">
                <a:latin typeface="Kumbh Sans Medium" panose="020B0604020202020204" charset="0"/>
                <a:cs typeface="+mj-cs"/>
              </a:rPr>
              <a:t>תכנות מונחה עצמים)</a:t>
            </a:r>
          </a:p>
          <a:p>
            <a:pPr algn="r"/>
            <a:r>
              <a:rPr lang="he-IL" sz="1400" b="1" dirty="0">
                <a:latin typeface="Kumbh Sans Medium" panose="020B0604020202020204" charset="0"/>
                <a:cs typeface="+mj-cs"/>
              </a:rPr>
              <a:t>עבודה עם קבצים במקום מסד נתונים</a:t>
            </a:r>
          </a:p>
          <a:p>
            <a:pPr algn="r"/>
            <a:r>
              <a:rPr lang="he-IL" sz="1400" b="1" dirty="0">
                <a:latin typeface="Kumbh Sans Medium" panose="020B0604020202020204" charset="0"/>
                <a:cs typeface="+mj-cs"/>
              </a:rPr>
              <a:t>שימוש בדפוסי עיצוב מוכרים</a:t>
            </a:r>
          </a:p>
        </p:txBody>
      </p:sp>
      <p:grpSp>
        <p:nvGrpSpPr>
          <p:cNvPr id="546" name="Google Shape;546;p36"/>
          <p:cNvGrpSpPr/>
          <p:nvPr/>
        </p:nvGrpSpPr>
        <p:grpSpPr>
          <a:xfrm>
            <a:off x="5939716" y="3085262"/>
            <a:ext cx="1974418" cy="1448817"/>
            <a:chOff x="5682445" y="2956300"/>
            <a:chExt cx="1974418" cy="1448817"/>
          </a:xfrm>
        </p:grpSpPr>
        <p:sp>
          <p:nvSpPr>
            <p:cNvPr id="547" name="Google Shape;547;p36"/>
            <p:cNvSpPr/>
            <p:nvPr/>
          </p:nvSpPr>
          <p:spPr>
            <a:xfrm>
              <a:off x="5682445" y="2956300"/>
              <a:ext cx="1100300" cy="1447121"/>
            </a:xfrm>
            <a:custGeom>
              <a:avLst/>
              <a:gdLst/>
              <a:ahLst/>
              <a:cxnLst/>
              <a:rect l="l" t="t" r="r" b="b"/>
              <a:pathLst>
                <a:path w="13626" h="17921" extrusionOk="0">
                  <a:moveTo>
                    <a:pt x="1049" y="0"/>
                  </a:moveTo>
                  <a:cubicBezTo>
                    <a:pt x="469" y="0"/>
                    <a:pt x="0" y="465"/>
                    <a:pt x="0" y="1039"/>
                  </a:cubicBezTo>
                  <a:lnTo>
                    <a:pt x="0" y="16883"/>
                  </a:lnTo>
                  <a:cubicBezTo>
                    <a:pt x="0" y="17457"/>
                    <a:pt x="470" y="17921"/>
                    <a:pt x="1049" y="17921"/>
                  </a:cubicBezTo>
                  <a:lnTo>
                    <a:pt x="12577" y="17921"/>
                  </a:lnTo>
                  <a:cubicBezTo>
                    <a:pt x="13155" y="17921"/>
                    <a:pt x="13625" y="17457"/>
                    <a:pt x="13625" y="16883"/>
                  </a:cubicBezTo>
                  <a:lnTo>
                    <a:pt x="13625" y="1039"/>
                  </a:lnTo>
                  <a:cubicBezTo>
                    <a:pt x="13625" y="465"/>
                    <a:pt x="13154" y="0"/>
                    <a:pt x="12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821497" y="3085500"/>
              <a:ext cx="864913" cy="1129693"/>
            </a:xfrm>
            <a:custGeom>
              <a:avLst/>
              <a:gdLst/>
              <a:ahLst/>
              <a:cxnLst/>
              <a:rect l="l" t="t" r="r" b="b"/>
              <a:pathLst>
                <a:path w="10711" h="13990" extrusionOk="0">
                  <a:moveTo>
                    <a:pt x="1008" y="0"/>
                  </a:moveTo>
                  <a:cubicBezTo>
                    <a:pt x="451" y="0"/>
                    <a:pt x="0" y="452"/>
                    <a:pt x="0" y="1010"/>
                  </a:cubicBezTo>
                  <a:lnTo>
                    <a:pt x="0" y="12980"/>
                  </a:lnTo>
                  <a:cubicBezTo>
                    <a:pt x="0" y="13537"/>
                    <a:pt x="451" y="13989"/>
                    <a:pt x="1008" y="13989"/>
                  </a:cubicBezTo>
                  <a:lnTo>
                    <a:pt x="9702" y="13989"/>
                  </a:lnTo>
                  <a:cubicBezTo>
                    <a:pt x="10259" y="13989"/>
                    <a:pt x="10711" y="13537"/>
                    <a:pt x="10711" y="12980"/>
                  </a:cubicBezTo>
                  <a:lnTo>
                    <a:pt x="10711" y="1010"/>
                  </a:lnTo>
                  <a:cubicBezTo>
                    <a:pt x="10711" y="452"/>
                    <a:pt x="10260" y="0"/>
                    <a:pt x="9702" y="0"/>
                  </a:cubicBezTo>
                  <a:close/>
                </a:path>
              </a:pathLst>
            </a:custGeom>
            <a:solidFill>
              <a:srgbClr val="073763">
                <a:alpha val="17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5778780" y="3085500"/>
              <a:ext cx="864994" cy="1129693"/>
            </a:xfrm>
            <a:custGeom>
              <a:avLst/>
              <a:gdLst/>
              <a:ahLst/>
              <a:cxnLst/>
              <a:rect l="l" t="t" r="r" b="b"/>
              <a:pathLst>
                <a:path w="10712" h="13990" extrusionOk="0">
                  <a:moveTo>
                    <a:pt x="1008" y="0"/>
                  </a:moveTo>
                  <a:cubicBezTo>
                    <a:pt x="452" y="0"/>
                    <a:pt x="1" y="452"/>
                    <a:pt x="1" y="1010"/>
                  </a:cubicBezTo>
                  <a:lnTo>
                    <a:pt x="1" y="12980"/>
                  </a:lnTo>
                  <a:cubicBezTo>
                    <a:pt x="1" y="13537"/>
                    <a:pt x="452" y="13989"/>
                    <a:pt x="1008" y="13989"/>
                  </a:cubicBezTo>
                  <a:lnTo>
                    <a:pt x="9702" y="13989"/>
                  </a:lnTo>
                  <a:cubicBezTo>
                    <a:pt x="10259" y="13989"/>
                    <a:pt x="10711" y="13537"/>
                    <a:pt x="10711" y="12980"/>
                  </a:cubicBezTo>
                  <a:lnTo>
                    <a:pt x="10711" y="1010"/>
                  </a:lnTo>
                  <a:cubicBezTo>
                    <a:pt x="10711" y="452"/>
                    <a:pt x="10260" y="0"/>
                    <a:pt x="97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187294" y="4278258"/>
              <a:ext cx="111919" cy="51761"/>
            </a:xfrm>
            <a:custGeom>
              <a:avLst/>
              <a:gdLst/>
              <a:ahLst/>
              <a:cxnLst/>
              <a:rect l="l" t="t" r="r" b="b"/>
              <a:pathLst>
                <a:path w="1386" h="641" extrusionOk="0">
                  <a:moveTo>
                    <a:pt x="9" y="1"/>
                  </a:moveTo>
                  <a:cubicBezTo>
                    <a:pt x="3" y="1"/>
                    <a:pt x="0" y="5"/>
                    <a:pt x="0" y="10"/>
                  </a:cubicBezTo>
                  <a:lnTo>
                    <a:pt x="0" y="631"/>
                  </a:lnTo>
                  <a:cubicBezTo>
                    <a:pt x="0" y="636"/>
                    <a:pt x="3" y="641"/>
                    <a:pt x="9" y="641"/>
                  </a:cubicBezTo>
                  <a:lnTo>
                    <a:pt x="1376" y="641"/>
                  </a:lnTo>
                  <a:cubicBezTo>
                    <a:pt x="1381" y="641"/>
                    <a:pt x="1386" y="636"/>
                    <a:pt x="1386" y="631"/>
                  </a:cubicBezTo>
                  <a:lnTo>
                    <a:pt x="1386" y="10"/>
                  </a:lnTo>
                  <a:cubicBezTo>
                    <a:pt x="1386" y="5"/>
                    <a:pt x="1381" y="1"/>
                    <a:pt x="13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824404" y="3198469"/>
              <a:ext cx="250486" cy="57817"/>
            </a:xfrm>
            <a:custGeom>
              <a:avLst/>
              <a:gdLst/>
              <a:ahLst/>
              <a:cxnLst/>
              <a:rect l="l" t="t" r="r" b="b"/>
              <a:pathLst>
                <a:path w="3102" h="716" extrusionOk="0">
                  <a:moveTo>
                    <a:pt x="1" y="1"/>
                  </a:moveTo>
                  <a:lnTo>
                    <a:pt x="1" y="715"/>
                  </a:lnTo>
                  <a:lnTo>
                    <a:pt x="3102" y="715"/>
                  </a:lnTo>
                  <a:lnTo>
                    <a:pt x="3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5881656" y="3637587"/>
              <a:ext cx="327683" cy="57656"/>
            </a:xfrm>
            <a:custGeom>
              <a:avLst/>
              <a:gdLst/>
              <a:ahLst/>
              <a:cxnLst/>
              <a:rect l="l" t="t" r="r" b="b"/>
              <a:pathLst>
                <a:path w="4058" h="714" extrusionOk="0">
                  <a:moveTo>
                    <a:pt x="1" y="0"/>
                  </a:moveTo>
                  <a:lnTo>
                    <a:pt x="1" y="713"/>
                  </a:lnTo>
                  <a:lnTo>
                    <a:pt x="4058" y="713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6450539" y="3161647"/>
              <a:ext cx="58544" cy="286905"/>
            </a:xfrm>
            <a:custGeom>
              <a:avLst/>
              <a:gdLst/>
              <a:ahLst/>
              <a:cxnLst/>
              <a:rect l="l" t="t" r="r" b="b"/>
              <a:pathLst>
                <a:path w="725" h="3553" extrusionOk="0">
                  <a:moveTo>
                    <a:pt x="0" y="1"/>
                  </a:moveTo>
                  <a:lnTo>
                    <a:pt x="0" y="3553"/>
                  </a:lnTo>
                  <a:lnTo>
                    <a:pt x="725" y="3553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6016266" y="3137745"/>
              <a:ext cx="434274" cy="232398"/>
            </a:xfrm>
            <a:custGeom>
              <a:avLst/>
              <a:gdLst/>
              <a:ahLst/>
              <a:cxnLst/>
              <a:rect l="l" t="t" r="r" b="b"/>
              <a:pathLst>
                <a:path w="5378" h="2878" extrusionOk="0">
                  <a:moveTo>
                    <a:pt x="0" y="0"/>
                  </a:moveTo>
                  <a:lnTo>
                    <a:pt x="0" y="1875"/>
                  </a:lnTo>
                  <a:cubicBezTo>
                    <a:pt x="0" y="2427"/>
                    <a:pt x="456" y="2877"/>
                    <a:pt x="1017" y="2877"/>
                  </a:cubicBezTo>
                  <a:lnTo>
                    <a:pt x="5377" y="2877"/>
                  </a:lnTo>
                  <a:lnTo>
                    <a:pt x="5377" y="2163"/>
                  </a:lnTo>
                  <a:lnTo>
                    <a:pt x="1016" y="2163"/>
                  </a:lnTo>
                  <a:cubicBezTo>
                    <a:pt x="855" y="2163"/>
                    <a:pt x="725" y="2034"/>
                    <a:pt x="725" y="1875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6162181" y="3519046"/>
              <a:ext cx="240635" cy="427490"/>
            </a:xfrm>
            <a:custGeom>
              <a:avLst/>
              <a:gdLst/>
              <a:ahLst/>
              <a:cxnLst/>
              <a:rect l="l" t="t" r="r" b="b"/>
              <a:pathLst>
                <a:path w="2980" h="5294" extrusionOk="0">
                  <a:moveTo>
                    <a:pt x="1076" y="1"/>
                  </a:moveTo>
                  <a:cubicBezTo>
                    <a:pt x="806" y="2"/>
                    <a:pt x="550" y="99"/>
                    <a:pt x="355" y="286"/>
                  </a:cubicBezTo>
                  <a:cubicBezTo>
                    <a:pt x="161" y="473"/>
                    <a:pt x="52" y="723"/>
                    <a:pt x="49" y="991"/>
                  </a:cubicBezTo>
                  <a:lnTo>
                    <a:pt x="0" y="5286"/>
                  </a:lnTo>
                  <a:lnTo>
                    <a:pt x="724" y="5294"/>
                  </a:lnTo>
                  <a:lnTo>
                    <a:pt x="773" y="998"/>
                  </a:lnTo>
                  <a:cubicBezTo>
                    <a:pt x="774" y="922"/>
                    <a:pt x="805" y="849"/>
                    <a:pt x="861" y="796"/>
                  </a:cubicBezTo>
                  <a:cubicBezTo>
                    <a:pt x="916" y="743"/>
                    <a:pt x="988" y="714"/>
                    <a:pt x="1065" y="714"/>
                  </a:cubicBezTo>
                  <a:lnTo>
                    <a:pt x="1069" y="714"/>
                  </a:lnTo>
                  <a:lnTo>
                    <a:pt x="2972" y="735"/>
                  </a:lnTo>
                  <a:lnTo>
                    <a:pt x="2979" y="22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6356546" y="3419643"/>
              <a:ext cx="260338" cy="256462"/>
            </a:xfrm>
            <a:custGeom>
              <a:avLst/>
              <a:gdLst/>
              <a:ahLst/>
              <a:cxnLst/>
              <a:rect l="l" t="t" r="r" b="b"/>
              <a:pathLst>
                <a:path w="3224" h="3176" extrusionOk="0">
                  <a:moveTo>
                    <a:pt x="1612" y="715"/>
                  </a:moveTo>
                  <a:cubicBezTo>
                    <a:pt x="2100" y="715"/>
                    <a:pt x="2497" y="1105"/>
                    <a:pt x="2498" y="1588"/>
                  </a:cubicBezTo>
                  <a:cubicBezTo>
                    <a:pt x="2498" y="2070"/>
                    <a:pt x="2100" y="2462"/>
                    <a:pt x="1612" y="2462"/>
                  </a:cubicBezTo>
                  <a:cubicBezTo>
                    <a:pt x="1124" y="2462"/>
                    <a:pt x="726" y="2069"/>
                    <a:pt x="726" y="1588"/>
                  </a:cubicBezTo>
                  <a:cubicBezTo>
                    <a:pt x="726" y="1105"/>
                    <a:pt x="1124" y="715"/>
                    <a:pt x="1612" y="715"/>
                  </a:cubicBezTo>
                  <a:close/>
                  <a:moveTo>
                    <a:pt x="1612" y="0"/>
                  </a:moveTo>
                  <a:cubicBezTo>
                    <a:pt x="724" y="0"/>
                    <a:pt x="1" y="713"/>
                    <a:pt x="1" y="1588"/>
                  </a:cubicBezTo>
                  <a:cubicBezTo>
                    <a:pt x="1" y="2464"/>
                    <a:pt x="724" y="3176"/>
                    <a:pt x="1612" y="3176"/>
                  </a:cubicBezTo>
                  <a:cubicBezTo>
                    <a:pt x="2500" y="3176"/>
                    <a:pt x="3223" y="2463"/>
                    <a:pt x="3223" y="1588"/>
                  </a:cubicBezTo>
                  <a:cubicBezTo>
                    <a:pt x="3223" y="713"/>
                    <a:pt x="2500" y="0"/>
                    <a:pt x="1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5881656" y="3215265"/>
              <a:ext cx="166991" cy="436292"/>
            </a:xfrm>
            <a:custGeom>
              <a:avLst/>
              <a:gdLst/>
              <a:ahLst/>
              <a:cxnLst/>
              <a:rect l="l" t="t" r="r" b="b"/>
              <a:pathLst>
                <a:path w="2068" h="5403" extrusionOk="0">
                  <a:moveTo>
                    <a:pt x="28" y="0"/>
                  </a:moveTo>
                  <a:lnTo>
                    <a:pt x="3" y="3698"/>
                  </a:lnTo>
                  <a:cubicBezTo>
                    <a:pt x="1" y="3918"/>
                    <a:pt x="85" y="4126"/>
                    <a:pt x="240" y="4283"/>
                  </a:cubicBezTo>
                  <a:cubicBezTo>
                    <a:pt x="397" y="4440"/>
                    <a:pt x="605" y="4530"/>
                    <a:pt x="828" y="4532"/>
                  </a:cubicBezTo>
                  <a:lnTo>
                    <a:pt x="1232" y="4537"/>
                  </a:lnTo>
                  <a:cubicBezTo>
                    <a:pt x="1269" y="4537"/>
                    <a:pt x="1295" y="4556"/>
                    <a:pt x="1309" y="4570"/>
                  </a:cubicBezTo>
                  <a:cubicBezTo>
                    <a:pt x="1324" y="4584"/>
                    <a:pt x="1341" y="4610"/>
                    <a:pt x="1341" y="4647"/>
                  </a:cubicBezTo>
                  <a:lnTo>
                    <a:pt x="1330" y="5392"/>
                  </a:lnTo>
                  <a:lnTo>
                    <a:pt x="2055" y="5402"/>
                  </a:lnTo>
                  <a:lnTo>
                    <a:pt x="2065" y="4658"/>
                  </a:lnTo>
                  <a:cubicBezTo>
                    <a:pt x="2067" y="4438"/>
                    <a:pt x="1983" y="4231"/>
                    <a:pt x="1828" y="4072"/>
                  </a:cubicBezTo>
                  <a:cubicBezTo>
                    <a:pt x="1671" y="3915"/>
                    <a:pt x="1463" y="3826"/>
                    <a:pt x="1240" y="3823"/>
                  </a:cubicBezTo>
                  <a:lnTo>
                    <a:pt x="837" y="3818"/>
                  </a:lnTo>
                  <a:cubicBezTo>
                    <a:pt x="799" y="3818"/>
                    <a:pt x="773" y="3800"/>
                    <a:pt x="759" y="3786"/>
                  </a:cubicBezTo>
                  <a:cubicBezTo>
                    <a:pt x="744" y="3771"/>
                    <a:pt x="728" y="3745"/>
                    <a:pt x="728" y="3706"/>
                  </a:cubicBezTo>
                  <a:lnTo>
                    <a:pt x="753" y="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6457403" y="3628786"/>
              <a:ext cx="58463" cy="325342"/>
            </a:xfrm>
            <a:custGeom>
              <a:avLst/>
              <a:gdLst/>
              <a:ahLst/>
              <a:cxnLst/>
              <a:rect l="l" t="t" r="r" b="b"/>
              <a:pathLst>
                <a:path w="724" h="4029" extrusionOk="0">
                  <a:moveTo>
                    <a:pt x="0" y="0"/>
                  </a:moveTo>
                  <a:lnTo>
                    <a:pt x="0" y="4028"/>
                  </a:lnTo>
                  <a:lnTo>
                    <a:pt x="724" y="4028"/>
                  </a:lnTo>
                  <a:lnTo>
                    <a:pt x="7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5866394" y="3780676"/>
              <a:ext cx="245157" cy="229330"/>
            </a:xfrm>
            <a:custGeom>
              <a:avLst/>
              <a:gdLst/>
              <a:ahLst/>
              <a:cxnLst/>
              <a:rect l="l" t="t" r="r" b="b"/>
              <a:pathLst>
                <a:path w="3036" h="2840" extrusionOk="0">
                  <a:moveTo>
                    <a:pt x="26" y="1"/>
                  </a:moveTo>
                  <a:cubicBezTo>
                    <a:pt x="12" y="1"/>
                    <a:pt x="0" y="12"/>
                    <a:pt x="0" y="27"/>
                  </a:cubicBezTo>
                  <a:lnTo>
                    <a:pt x="0" y="2814"/>
                  </a:lnTo>
                  <a:cubicBezTo>
                    <a:pt x="0" y="2828"/>
                    <a:pt x="12" y="2840"/>
                    <a:pt x="26" y="2840"/>
                  </a:cubicBezTo>
                  <a:lnTo>
                    <a:pt x="3010" y="2840"/>
                  </a:lnTo>
                  <a:cubicBezTo>
                    <a:pt x="3024" y="2840"/>
                    <a:pt x="3036" y="2828"/>
                    <a:pt x="3036" y="2814"/>
                  </a:cubicBezTo>
                  <a:lnTo>
                    <a:pt x="3036" y="27"/>
                  </a:lnTo>
                  <a:cubicBezTo>
                    <a:pt x="3036" y="12"/>
                    <a:pt x="3024" y="1"/>
                    <a:pt x="30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5954169" y="3819275"/>
              <a:ext cx="93024" cy="152133"/>
            </a:xfrm>
            <a:custGeom>
              <a:avLst/>
              <a:gdLst/>
              <a:ahLst/>
              <a:cxnLst/>
              <a:rect l="l" t="t" r="r" b="b"/>
              <a:pathLst>
                <a:path w="1152" h="1884" extrusionOk="0">
                  <a:moveTo>
                    <a:pt x="469" y="193"/>
                  </a:moveTo>
                  <a:cubicBezTo>
                    <a:pt x="736" y="193"/>
                    <a:pt x="910" y="312"/>
                    <a:pt x="910" y="558"/>
                  </a:cubicBezTo>
                  <a:cubicBezTo>
                    <a:pt x="910" y="816"/>
                    <a:pt x="734" y="957"/>
                    <a:pt x="443" y="957"/>
                  </a:cubicBezTo>
                  <a:cubicBezTo>
                    <a:pt x="363" y="957"/>
                    <a:pt x="296" y="952"/>
                    <a:pt x="243" y="938"/>
                  </a:cubicBezTo>
                  <a:lnTo>
                    <a:pt x="243" y="212"/>
                  </a:lnTo>
                  <a:cubicBezTo>
                    <a:pt x="285" y="200"/>
                    <a:pt x="365" y="193"/>
                    <a:pt x="469" y="193"/>
                  </a:cubicBezTo>
                  <a:close/>
                  <a:moveTo>
                    <a:pt x="464" y="1"/>
                  </a:moveTo>
                  <a:cubicBezTo>
                    <a:pt x="271" y="1"/>
                    <a:pt x="119" y="18"/>
                    <a:pt x="2" y="37"/>
                  </a:cubicBezTo>
                  <a:lnTo>
                    <a:pt x="1" y="37"/>
                  </a:lnTo>
                  <a:lnTo>
                    <a:pt x="1" y="1884"/>
                  </a:lnTo>
                  <a:lnTo>
                    <a:pt x="241" y="1884"/>
                  </a:lnTo>
                  <a:lnTo>
                    <a:pt x="241" y="1135"/>
                  </a:lnTo>
                  <a:cubicBezTo>
                    <a:pt x="297" y="1149"/>
                    <a:pt x="364" y="1152"/>
                    <a:pt x="436" y="1152"/>
                  </a:cubicBezTo>
                  <a:cubicBezTo>
                    <a:pt x="672" y="1152"/>
                    <a:pt x="880" y="1083"/>
                    <a:pt x="1008" y="947"/>
                  </a:cubicBezTo>
                  <a:cubicBezTo>
                    <a:pt x="1101" y="850"/>
                    <a:pt x="1152" y="716"/>
                    <a:pt x="1152" y="547"/>
                  </a:cubicBezTo>
                  <a:cubicBezTo>
                    <a:pt x="1152" y="380"/>
                    <a:pt x="1091" y="245"/>
                    <a:pt x="988" y="156"/>
                  </a:cubicBezTo>
                  <a:cubicBezTo>
                    <a:pt x="878" y="57"/>
                    <a:pt x="703" y="1"/>
                    <a:pt x="4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6188263" y="3756128"/>
              <a:ext cx="1113381" cy="272289"/>
            </a:xfrm>
            <a:custGeom>
              <a:avLst/>
              <a:gdLst/>
              <a:ahLst/>
              <a:cxnLst/>
              <a:rect l="l" t="t" r="r" b="b"/>
              <a:pathLst>
                <a:path w="13788" h="3372" extrusionOk="0">
                  <a:moveTo>
                    <a:pt x="6567" y="1"/>
                  </a:moveTo>
                  <a:cubicBezTo>
                    <a:pt x="4276" y="1"/>
                    <a:pt x="1417" y="703"/>
                    <a:pt x="1" y="2997"/>
                  </a:cubicBezTo>
                  <a:lnTo>
                    <a:pt x="13787" y="3372"/>
                  </a:lnTo>
                  <a:cubicBezTo>
                    <a:pt x="13787" y="3372"/>
                    <a:pt x="11234" y="986"/>
                    <a:pt x="9043" y="317"/>
                  </a:cubicBezTo>
                  <a:cubicBezTo>
                    <a:pt x="8427" y="130"/>
                    <a:pt x="7549" y="1"/>
                    <a:pt x="6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6861638" y="3799168"/>
              <a:ext cx="394545" cy="210757"/>
            </a:xfrm>
            <a:custGeom>
              <a:avLst/>
              <a:gdLst/>
              <a:ahLst/>
              <a:cxnLst/>
              <a:rect l="l" t="t" r="r" b="b"/>
              <a:pathLst>
                <a:path w="4886" h="2610" extrusionOk="0">
                  <a:moveTo>
                    <a:pt x="1" y="0"/>
                  </a:moveTo>
                  <a:lnTo>
                    <a:pt x="1" y="0"/>
                  </a:lnTo>
                  <a:cubicBezTo>
                    <a:pt x="1548" y="846"/>
                    <a:pt x="2911" y="2483"/>
                    <a:pt x="2911" y="2483"/>
                  </a:cubicBezTo>
                  <a:lnTo>
                    <a:pt x="4885" y="2610"/>
                  </a:lnTo>
                  <a:cubicBezTo>
                    <a:pt x="4885" y="2610"/>
                    <a:pt x="2954" y="848"/>
                    <a:pt x="1068" y="8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6861638" y="3799168"/>
              <a:ext cx="364344" cy="208739"/>
            </a:xfrm>
            <a:custGeom>
              <a:avLst/>
              <a:gdLst/>
              <a:ahLst/>
              <a:cxnLst/>
              <a:rect l="l" t="t" r="r" b="b"/>
              <a:pathLst>
                <a:path w="4512" h="2585" extrusionOk="0">
                  <a:moveTo>
                    <a:pt x="1" y="0"/>
                  </a:moveTo>
                  <a:lnTo>
                    <a:pt x="1" y="0"/>
                  </a:lnTo>
                  <a:cubicBezTo>
                    <a:pt x="1548" y="846"/>
                    <a:pt x="2911" y="2483"/>
                    <a:pt x="2911" y="2483"/>
                  </a:cubicBezTo>
                  <a:lnTo>
                    <a:pt x="4511" y="2585"/>
                  </a:lnTo>
                  <a:cubicBezTo>
                    <a:pt x="4004" y="2146"/>
                    <a:pt x="2358" y="780"/>
                    <a:pt x="697" y="5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6421873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0" y="657"/>
                    <a:pt x="0" y="1466"/>
                  </a:cubicBezTo>
                  <a:cubicBezTo>
                    <a:pt x="0" y="2276"/>
                    <a:pt x="602" y="2933"/>
                    <a:pt x="1343" y="2933"/>
                  </a:cubicBezTo>
                  <a:cubicBezTo>
                    <a:pt x="2084" y="2933"/>
                    <a:pt x="2686" y="2276"/>
                    <a:pt x="2686" y="1466"/>
                  </a:cubicBezTo>
                  <a:cubicBezTo>
                    <a:pt x="2686" y="657"/>
                    <a:pt x="2084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6401766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467416" y="4235703"/>
              <a:ext cx="85676" cy="93670"/>
            </a:xfrm>
            <a:custGeom>
              <a:avLst/>
              <a:gdLst/>
              <a:ahLst/>
              <a:cxnLst/>
              <a:rect l="l" t="t" r="r" b="b"/>
              <a:pathLst>
                <a:path w="1061" h="1160" extrusionOk="0">
                  <a:moveTo>
                    <a:pt x="530" y="0"/>
                  </a:moveTo>
                  <a:cubicBezTo>
                    <a:pt x="238" y="0"/>
                    <a:pt x="1" y="260"/>
                    <a:pt x="1" y="580"/>
                  </a:cubicBezTo>
                  <a:cubicBezTo>
                    <a:pt x="1" y="900"/>
                    <a:pt x="238" y="1159"/>
                    <a:pt x="530" y="1159"/>
                  </a:cubicBezTo>
                  <a:cubicBezTo>
                    <a:pt x="823" y="1159"/>
                    <a:pt x="1060" y="900"/>
                    <a:pt x="1060" y="580"/>
                  </a:cubicBezTo>
                  <a:cubicBezTo>
                    <a:pt x="1060" y="260"/>
                    <a:pt x="823" y="0"/>
                    <a:pt x="530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7230988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0" y="657"/>
                    <a:pt x="0" y="1466"/>
                  </a:cubicBezTo>
                  <a:cubicBezTo>
                    <a:pt x="0" y="2276"/>
                    <a:pt x="602" y="2933"/>
                    <a:pt x="1343" y="2933"/>
                  </a:cubicBezTo>
                  <a:cubicBezTo>
                    <a:pt x="2084" y="2933"/>
                    <a:pt x="2686" y="2276"/>
                    <a:pt x="2686" y="1466"/>
                  </a:cubicBezTo>
                  <a:cubicBezTo>
                    <a:pt x="2686" y="657"/>
                    <a:pt x="2084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7210881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0" y="657"/>
                    <a:pt x="0" y="1466"/>
                  </a:cubicBezTo>
                  <a:cubicBezTo>
                    <a:pt x="0" y="2276"/>
                    <a:pt x="602" y="2933"/>
                    <a:pt x="1343" y="2933"/>
                  </a:cubicBezTo>
                  <a:cubicBezTo>
                    <a:pt x="2084" y="2933"/>
                    <a:pt x="2686" y="2276"/>
                    <a:pt x="2686" y="1466"/>
                  </a:cubicBezTo>
                  <a:cubicBezTo>
                    <a:pt x="2686" y="657"/>
                    <a:pt x="2084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7275724" y="4244989"/>
              <a:ext cx="87210" cy="95285"/>
            </a:xfrm>
            <a:custGeom>
              <a:avLst/>
              <a:gdLst/>
              <a:ahLst/>
              <a:cxnLst/>
              <a:rect l="l" t="t" r="r" b="b"/>
              <a:pathLst>
                <a:path w="1080" h="1180" extrusionOk="0">
                  <a:moveTo>
                    <a:pt x="540" y="0"/>
                  </a:moveTo>
                  <a:cubicBezTo>
                    <a:pt x="243" y="0"/>
                    <a:pt x="1" y="264"/>
                    <a:pt x="1" y="589"/>
                  </a:cubicBezTo>
                  <a:cubicBezTo>
                    <a:pt x="1" y="915"/>
                    <a:pt x="243" y="1179"/>
                    <a:pt x="540" y="1179"/>
                  </a:cubicBezTo>
                  <a:cubicBezTo>
                    <a:pt x="838" y="1179"/>
                    <a:pt x="1079" y="915"/>
                    <a:pt x="1079" y="589"/>
                  </a:cubicBezTo>
                  <a:cubicBezTo>
                    <a:pt x="1079" y="264"/>
                    <a:pt x="838" y="0"/>
                    <a:pt x="540" y="0"/>
                  </a:cubicBezTo>
                  <a:close/>
                </a:path>
              </a:pathLst>
            </a:custGeom>
            <a:solidFill>
              <a:srgbClr val="3C3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093221" y="3989980"/>
              <a:ext cx="1563643" cy="316621"/>
            </a:xfrm>
            <a:custGeom>
              <a:avLst/>
              <a:gdLst/>
              <a:ahLst/>
              <a:cxnLst/>
              <a:rect l="l" t="t" r="r" b="b"/>
              <a:pathLst>
                <a:path w="19364" h="3921" extrusionOk="0">
                  <a:moveTo>
                    <a:pt x="1470" y="1"/>
                  </a:moveTo>
                  <a:cubicBezTo>
                    <a:pt x="1075" y="1"/>
                    <a:pt x="593" y="223"/>
                    <a:pt x="420" y="599"/>
                  </a:cubicBezTo>
                  <a:cubicBezTo>
                    <a:pt x="215" y="1048"/>
                    <a:pt x="1" y="2187"/>
                    <a:pt x="187" y="3522"/>
                  </a:cubicBezTo>
                  <a:lnTo>
                    <a:pt x="16973" y="3918"/>
                  </a:lnTo>
                  <a:lnTo>
                    <a:pt x="18643" y="3918"/>
                  </a:lnTo>
                  <a:lnTo>
                    <a:pt x="18643" y="3920"/>
                  </a:lnTo>
                  <a:cubicBezTo>
                    <a:pt x="18643" y="3920"/>
                    <a:pt x="19364" y="706"/>
                    <a:pt x="16132" y="454"/>
                  </a:cubicBezTo>
                  <a:cubicBezTo>
                    <a:pt x="14027" y="291"/>
                    <a:pt x="3353" y="44"/>
                    <a:pt x="1494" y="1"/>
                  </a:cubicBezTo>
                  <a:cubicBezTo>
                    <a:pt x="1486" y="1"/>
                    <a:pt x="1478" y="1"/>
                    <a:pt x="14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053330" y="3745469"/>
              <a:ext cx="1062670" cy="274954"/>
            </a:xfrm>
            <a:custGeom>
              <a:avLst/>
              <a:gdLst/>
              <a:ahLst/>
              <a:cxnLst/>
              <a:rect l="l" t="t" r="r" b="b"/>
              <a:pathLst>
                <a:path w="13160" h="3405" extrusionOk="0">
                  <a:moveTo>
                    <a:pt x="6839" y="1"/>
                  </a:moveTo>
                  <a:cubicBezTo>
                    <a:pt x="4558" y="1"/>
                    <a:pt x="2203" y="749"/>
                    <a:pt x="0" y="3128"/>
                  </a:cubicBezTo>
                  <a:lnTo>
                    <a:pt x="13160" y="3404"/>
                  </a:lnTo>
                  <a:cubicBezTo>
                    <a:pt x="13160" y="3404"/>
                    <a:pt x="10754" y="449"/>
                    <a:pt x="8567" y="132"/>
                  </a:cubicBezTo>
                  <a:cubicBezTo>
                    <a:pt x="7998" y="49"/>
                    <a:pt x="7421" y="1"/>
                    <a:pt x="68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5882382" y="3991111"/>
              <a:ext cx="1631635" cy="315490"/>
            </a:xfrm>
            <a:custGeom>
              <a:avLst/>
              <a:gdLst/>
              <a:ahLst/>
              <a:cxnLst/>
              <a:rect l="l" t="t" r="r" b="b"/>
              <a:pathLst>
                <a:path w="20206" h="3907" extrusionOk="0">
                  <a:moveTo>
                    <a:pt x="2187" y="0"/>
                  </a:moveTo>
                  <a:cubicBezTo>
                    <a:pt x="1881" y="0"/>
                    <a:pt x="624" y="240"/>
                    <a:pt x="264" y="1041"/>
                  </a:cubicBezTo>
                  <a:cubicBezTo>
                    <a:pt x="60" y="1494"/>
                    <a:pt x="0" y="2437"/>
                    <a:pt x="192" y="3772"/>
                  </a:cubicBezTo>
                  <a:lnTo>
                    <a:pt x="19246" y="3906"/>
                  </a:lnTo>
                  <a:cubicBezTo>
                    <a:pt x="19246" y="3906"/>
                    <a:pt x="20206" y="612"/>
                    <a:pt x="16863" y="362"/>
                  </a:cubicBezTo>
                  <a:cubicBezTo>
                    <a:pt x="14872" y="213"/>
                    <a:pt x="5286" y="58"/>
                    <a:pt x="2196" y="1"/>
                  </a:cubicBezTo>
                  <a:cubicBezTo>
                    <a:pt x="2193" y="0"/>
                    <a:pt x="2190" y="0"/>
                    <a:pt x="2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621003" y="3779869"/>
              <a:ext cx="402862" cy="211242"/>
            </a:xfrm>
            <a:custGeom>
              <a:avLst/>
              <a:gdLst/>
              <a:ahLst/>
              <a:cxnLst/>
              <a:rect l="l" t="t" r="r" b="b"/>
              <a:pathLst>
                <a:path w="4989" h="2616" extrusionOk="0">
                  <a:moveTo>
                    <a:pt x="211" y="0"/>
                  </a:moveTo>
                  <a:cubicBezTo>
                    <a:pt x="141" y="0"/>
                    <a:pt x="71" y="1"/>
                    <a:pt x="0" y="4"/>
                  </a:cubicBezTo>
                  <a:lnTo>
                    <a:pt x="0" y="2403"/>
                  </a:lnTo>
                  <a:lnTo>
                    <a:pt x="4988" y="2615"/>
                  </a:lnTo>
                  <a:cubicBezTo>
                    <a:pt x="4886" y="2474"/>
                    <a:pt x="3497" y="0"/>
                    <a:pt x="211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6638687" y="3779869"/>
              <a:ext cx="385177" cy="211242"/>
            </a:xfrm>
            <a:custGeom>
              <a:avLst/>
              <a:gdLst/>
              <a:ahLst/>
              <a:cxnLst/>
              <a:rect l="l" t="t" r="r" b="b"/>
              <a:pathLst>
                <a:path w="4770" h="2616" extrusionOk="0">
                  <a:moveTo>
                    <a:pt x="202" y="0"/>
                  </a:moveTo>
                  <a:cubicBezTo>
                    <a:pt x="136" y="0"/>
                    <a:pt x="69" y="1"/>
                    <a:pt x="1" y="4"/>
                  </a:cubicBezTo>
                  <a:lnTo>
                    <a:pt x="1" y="2403"/>
                  </a:lnTo>
                  <a:lnTo>
                    <a:pt x="4769" y="2615"/>
                  </a:lnTo>
                  <a:cubicBezTo>
                    <a:pt x="4672" y="2474"/>
                    <a:pt x="3344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6135372" y="3777769"/>
              <a:ext cx="443641" cy="194204"/>
            </a:xfrm>
            <a:custGeom>
              <a:avLst/>
              <a:gdLst/>
              <a:ahLst/>
              <a:cxnLst/>
              <a:rect l="l" t="t" r="r" b="b"/>
              <a:pathLst>
                <a:path w="5494" h="2405" extrusionOk="0">
                  <a:moveTo>
                    <a:pt x="5240" y="0"/>
                  </a:moveTo>
                  <a:cubicBezTo>
                    <a:pt x="1636" y="0"/>
                    <a:pt x="113" y="2204"/>
                    <a:pt x="0" y="2345"/>
                  </a:cubicBezTo>
                  <a:lnTo>
                    <a:pt x="5494" y="2404"/>
                  </a:lnTo>
                  <a:lnTo>
                    <a:pt x="5494" y="4"/>
                  </a:lnTo>
                  <a:cubicBezTo>
                    <a:pt x="5408" y="1"/>
                    <a:pt x="5323" y="0"/>
                    <a:pt x="5240" y="0"/>
                  </a:cubicBezTo>
                  <a:close/>
                </a:path>
              </a:pathLst>
            </a:custGeom>
            <a:solidFill>
              <a:srgbClr val="BE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169691" y="3777769"/>
              <a:ext cx="409322" cy="194204"/>
            </a:xfrm>
            <a:custGeom>
              <a:avLst/>
              <a:gdLst/>
              <a:ahLst/>
              <a:cxnLst/>
              <a:rect l="l" t="t" r="r" b="b"/>
              <a:pathLst>
                <a:path w="5069" h="2405" extrusionOk="0">
                  <a:moveTo>
                    <a:pt x="4834" y="0"/>
                  </a:moveTo>
                  <a:cubicBezTo>
                    <a:pt x="1509" y="0"/>
                    <a:pt x="104" y="2204"/>
                    <a:pt x="1" y="2345"/>
                  </a:cubicBezTo>
                  <a:lnTo>
                    <a:pt x="5069" y="2404"/>
                  </a:lnTo>
                  <a:lnTo>
                    <a:pt x="5069" y="4"/>
                  </a:lnTo>
                  <a:cubicBezTo>
                    <a:pt x="4989" y="1"/>
                    <a:pt x="4911" y="0"/>
                    <a:pt x="4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6064231" y="3989657"/>
              <a:ext cx="41263" cy="306204"/>
            </a:xfrm>
            <a:custGeom>
              <a:avLst/>
              <a:gdLst/>
              <a:ahLst/>
              <a:cxnLst/>
              <a:rect l="l" t="t" r="r" b="b"/>
              <a:pathLst>
                <a:path w="511" h="3792" extrusionOk="0">
                  <a:moveTo>
                    <a:pt x="474" y="1"/>
                  </a:moveTo>
                  <a:cubicBezTo>
                    <a:pt x="425" y="23"/>
                    <a:pt x="0" y="326"/>
                    <a:pt x="62" y="3792"/>
                  </a:cubicBezTo>
                  <a:lnTo>
                    <a:pt x="141" y="3790"/>
                  </a:lnTo>
                  <a:cubicBezTo>
                    <a:pt x="80" y="385"/>
                    <a:pt x="493" y="81"/>
                    <a:pt x="510" y="70"/>
                  </a:cubicBezTo>
                  <a:lnTo>
                    <a:pt x="4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6591771" y="3778012"/>
              <a:ext cx="12032" cy="521483"/>
            </a:xfrm>
            <a:custGeom>
              <a:avLst/>
              <a:gdLst/>
              <a:ahLst/>
              <a:cxnLst/>
              <a:rect l="l" t="t" r="r" b="b"/>
              <a:pathLst>
                <a:path w="149" h="6458" extrusionOk="0">
                  <a:moveTo>
                    <a:pt x="70" y="1"/>
                  </a:moveTo>
                  <a:lnTo>
                    <a:pt x="0" y="6456"/>
                  </a:lnTo>
                  <a:lnTo>
                    <a:pt x="79" y="6457"/>
                  </a:lnTo>
                  <a:lnTo>
                    <a:pt x="148" y="2"/>
                  </a:lnTo>
                  <a:lnTo>
                    <a:pt x="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6620760" y="4050381"/>
              <a:ext cx="124193" cy="16796"/>
            </a:xfrm>
            <a:custGeom>
              <a:avLst/>
              <a:gdLst/>
              <a:ahLst/>
              <a:cxnLst/>
              <a:rect l="l" t="t" r="r" b="b"/>
              <a:pathLst>
                <a:path w="1538" h="208" extrusionOk="0">
                  <a:moveTo>
                    <a:pt x="5" y="1"/>
                  </a:moveTo>
                  <a:cubicBezTo>
                    <a:pt x="4" y="1"/>
                    <a:pt x="3" y="2"/>
                    <a:pt x="3" y="3"/>
                  </a:cubicBezTo>
                  <a:lnTo>
                    <a:pt x="3" y="205"/>
                  </a:lnTo>
                  <a:cubicBezTo>
                    <a:pt x="1" y="207"/>
                    <a:pt x="3" y="208"/>
                    <a:pt x="5" y="208"/>
                  </a:cubicBezTo>
                  <a:lnTo>
                    <a:pt x="1534" y="208"/>
                  </a:lnTo>
                  <a:cubicBezTo>
                    <a:pt x="1535" y="208"/>
                    <a:pt x="1538" y="207"/>
                    <a:pt x="1538" y="205"/>
                  </a:cubicBezTo>
                  <a:lnTo>
                    <a:pt x="1538" y="3"/>
                  </a:lnTo>
                  <a:cubicBezTo>
                    <a:pt x="1538" y="2"/>
                    <a:pt x="1535" y="1"/>
                    <a:pt x="15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135372" y="4050381"/>
              <a:ext cx="124113" cy="16796"/>
            </a:xfrm>
            <a:custGeom>
              <a:avLst/>
              <a:gdLst/>
              <a:ahLst/>
              <a:cxnLst/>
              <a:rect l="l" t="t" r="r" b="b"/>
              <a:pathLst>
                <a:path w="1537" h="208" extrusionOk="0">
                  <a:moveTo>
                    <a:pt x="4" y="1"/>
                  </a:moveTo>
                  <a:cubicBezTo>
                    <a:pt x="3" y="1"/>
                    <a:pt x="2" y="2"/>
                    <a:pt x="2" y="3"/>
                  </a:cubicBezTo>
                  <a:lnTo>
                    <a:pt x="2" y="205"/>
                  </a:lnTo>
                  <a:cubicBezTo>
                    <a:pt x="0" y="207"/>
                    <a:pt x="3" y="208"/>
                    <a:pt x="4" y="208"/>
                  </a:cubicBezTo>
                  <a:lnTo>
                    <a:pt x="1533" y="208"/>
                  </a:lnTo>
                  <a:cubicBezTo>
                    <a:pt x="1535" y="208"/>
                    <a:pt x="1536" y="207"/>
                    <a:pt x="1536" y="205"/>
                  </a:cubicBezTo>
                  <a:lnTo>
                    <a:pt x="1536" y="3"/>
                  </a:lnTo>
                  <a:cubicBezTo>
                    <a:pt x="1536" y="2"/>
                    <a:pt x="1534" y="1"/>
                    <a:pt x="15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5877376" y="4258070"/>
              <a:ext cx="1579632" cy="48450"/>
            </a:xfrm>
            <a:custGeom>
              <a:avLst/>
              <a:gdLst/>
              <a:ahLst/>
              <a:cxnLst/>
              <a:rect l="l" t="t" r="r" b="b"/>
              <a:pathLst>
                <a:path w="19562" h="600" extrusionOk="0">
                  <a:moveTo>
                    <a:pt x="0" y="1"/>
                  </a:moveTo>
                  <a:lnTo>
                    <a:pt x="0" y="599"/>
                  </a:lnTo>
                  <a:lnTo>
                    <a:pt x="19562" y="599"/>
                  </a:lnTo>
                  <a:lnTo>
                    <a:pt x="195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7456927" y="4258151"/>
              <a:ext cx="158512" cy="48531"/>
            </a:xfrm>
            <a:custGeom>
              <a:avLst/>
              <a:gdLst/>
              <a:ahLst/>
              <a:cxnLst/>
              <a:rect l="l" t="t" r="r" b="b"/>
              <a:pathLst>
                <a:path w="1963" h="601" extrusionOk="0">
                  <a:moveTo>
                    <a:pt x="1" y="1"/>
                  </a:moveTo>
                  <a:lnTo>
                    <a:pt x="1" y="600"/>
                  </a:lnTo>
                  <a:lnTo>
                    <a:pt x="1962" y="600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934636" y="4143002"/>
              <a:ext cx="303862" cy="163600"/>
            </a:xfrm>
            <a:custGeom>
              <a:avLst/>
              <a:gdLst/>
              <a:ahLst/>
              <a:cxnLst/>
              <a:rect l="l" t="t" r="r" b="b"/>
              <a:pathLst>
                <a:path w="3763" h="2026" extrusionOk="0">
                  <a:moveTo>
                    <a:pt x="1883" y="0"/>
                  </a:moveTo>
                  <a:cubicBezTo>
                    <a:pt x="845" y="0"/>
                    <a:pt x="4" y="742"/>
                    <a:pt x="4" y="1779"/>
                  </a:cubicBezTo>
                  <a:cubicBezTo>
                    <a:pt x="4" y="1818"/>
                    <a:pt x="1" y="1989"/>
                    <a:pt x="3" y="2025"/>
                  </a:cubicBezTo>
                  <a:lnTo>
                    <a:pt x="3746" y="2025"/>
                  </a:lnTo>
                  <a:cubicBezTo>
                    <a:pt x="3753" y="1961"/>
                    <a:pt x="3763" y="1845"/>
                    <a:pt x="3763" y="1779"/>
                  </a:cubicBezTo>
                  <a:cubicBezTo>
                    <a:pt x="3763" y="742"/>
                    <a:pt x="2921" y="0"/>
                    <a:pt x="1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958457" y="4153095"/>
              <a:ext cx="279879" cy="153586"/>
            </a:xfrm>
            <a:custGeom>
              <a:avLst/>
              <a:gdLst/>
              <a:ahLst/>
              <a:cxnLst/>
              <a:rect l="l" t="t" r="r" b="b"/>
              <a:pathLst>
                <a:path w="3466" h="1902" extrusionOk="0">
                  <a:moveTo>
                    <a:pt x="1734" y="1"/>
                  </a:moveTo>
                  <a:cubicBezTo>
                    <a:pt x="778" y="1"/>
                    <a:pt x="3" y="698"/>
                    <a:pt x="3" y="1670"/>
                  </a:cubicBezTo>
                  <a:cubicBezTo>
                    <a:pt x="3" y="1705"/>
                    <a:pt x="0" y="1865"/>
                    <a:pt x="1" y="1901"/>
                  </a:cubicBezTo>
                  <a:lnTo>
                    <a:pt x="3452" y="1901"/>
                  </a:lnTo>
                  <a:cubicBezTo>
                    <a:pt x="3457" y="1841"/>
                    <a:pt x="3466" y="1731"/>
                    <a:pt x="3466" y="1670"/>
                  </a:cubicBezTo>
                  <a:cubicBezTo>
                    <a:pt x="3466" y="696"/>
                    <a:pt x="2691" y="1"/>
                    <a:pt x="17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988254" y="4168276"/>
              <a:ext cx="216895" cy="236840"/>
            </a:xfrm>
            <a:custGeom>
              <a:avLst/>
              <a:gdLst/>
              <a:ahLst/>
              <a:cxnLst/>
              <a:rect l="l" t="t" r="r" b="b"/>
              <a:pathLst>
                <a:path w="2686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968147" y="4168276"/>
              <a:ext cx="216975" cy="236840"/>
            </a:xfrm>
            <a:custGeom>
              <a:avLst/>
              <a:gdLst/>
              <a:ahLst/>
              <a:cxnLst/>
              <a:rect l="l" t="t" r="r" b="b"/>
              <a:pathLst>
                <a:path w="2687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7037673" y="4244020"/>
              <a:ext cx="77924" cy="85353"/>
            </a:xfrm>
            <a:custGeom>
              <a:avLst/>
              <a:gdLst/>
              <a:ahLst/>
              <a:cxnLst/>
              <a:rect l="l" t="t" r="r" b="b"/>
              <a:pathLst>
                <a:path w="965" h="1057" extrusionOk="0">
                  <a:moveTo>
                    <a:pt x="482" y="1"/>
                  </a:moveTo>
                  <a:cubicBezTo>
                    <a:pt x="216" y="1"/>
                    <a:pt x="0" y="237"/>
                    <a:pt x="0" y="528"/>
                  </a:cubicBezTo>
                  <a:cubicBezTo>
                    <a:pt x="0" y="820"/>
                    <a:pt x="216" y="1056"/>
                    <a:pt x="482" y="1056"/>
                  </a:cubicBezTo>
                  <a:cubicBezTo>
                    <a:pt x="749" y="1056"/>
                    <a:pt x="965" y="820"/>
                    <a:pt x="965" y="528"/>
                  </a:cubicBezTo>
                  <a:cubicBezTo>
                    <a:pt x="965" y="237"/>
                    <a:pt x="749" y="1"/>
                    <a:pt x="4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6125844" y="4143002"/>
              <a:ext cx="303862" cy="163600"/>
            </a:xfrm>
            <a:custGeom>
              <a:avLst/>
              <a:gdLst/>
              <a:ahLst/>
              <a:cxnLst/>
              <a:rect l="l" t="t" r="r" b="b"/>
              <a:pathLst>
                <a:path w="3763" h="2026" extrusionOk="0">
                  <a:moveTo>
                    <a:pt x="1879" y="0"/>
                  </a:moveTo>
                  <a:cubicBezTo>
                    <a:pt x="841" y="0"/>
                    <a:pt x="0" y="742"/>
                    <a:pt x="0" y="1779"/>
                  </a:cubicBezTo>
                  <a:cubicBezTo>
                    <a:pt x="0" y="1818"/>
                    <a:pt x="0" y="1989"/>
                    <a:pt x="2" y="2025"/>
                  </a:cubicBezTo>
                  <a:lnTo>
                    <a:pt x="3756" y="2025"/>
                  </a:lnTo>
                  <a:cubicBezTo>
                    <a:pt x="3763" y="1961"/>
                    <a:pt x="3759" y="1845"/>
                    <a:pt x="3759" y="1779"/>
                  </a:cubicBezTo>
                  <a:cubicBezTo>
                    <a:pt x="3759" y="742"/>
                    <a:pt x="2918" y="0"/>
                    <a:pt x="18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6147727" y="4151803"/>
              <a:ext cx="281979" cy="154798"/>
            </a:xfrm>
            <a:custGeom>
              <a:avLst/>
              <a:gdLst/>
              <a:ahLst/>
              <a:cxnLst/>
              <a:rect l="l" t="t" r="r" b="b"/>
              <a:pathLst>
                <a:path w="3492" h="1917" extrusionOk="0">
                  <a:moveTo>
                    <a:pt x="1745" y="0"/>
                  </a:moveTo>
                  <a:cubicBezTo>
                    <a:pt x="782" y="0"/>
                    <a:pt x="1" y="703"/>
                    <a:pt x="1" y="1684"/>
                  </a:cubicBezTo>
                  <a:cubicBezTo>
                    <a:pt x="1" y="1720"/>
                    <a:pt x="1" y="1881"/>
                    <a:pt x="4" y="1916"/>
                  </a:cubicBezTo>
                  <a:lnTo>
                    <a:pt x="3485" y="1916"/>
                  </a:lnTo>
                  <a:cubicBezTo>
                    <a:pt x="3492" y="1856"/>
                    <a:pt x="3488" y="1745"/>
                    <a:pt x="3488" y="1684"/>
                  </a:cubicBezTo>
                  <a:cubicBezTo>
                    <a:pt x="3488" y="703"/>
                    <a:pt x="2707" y="0"/>
                    <a:pt x="17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6179139" y="4168276"/>
              <a:ext cx="216975" cy="236840"/>
            </a:xfrm>
            <a:custGeom>
              <a:avLst/>
              <a:gdLst/>
              <a:ahLst/>
              <a:cxnLst/>
              <a:rect l="l" t="t" r="r" b="b"/>
              <a:pathLst>
                <a:path w="2687" h="2933" extrusionOk="0">
                  <a:moveTo>
                    <a:pt x="1343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3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6159032" y="4168276"/>
              <a:ext cx="216975" cy="236840"/>
            </a:xfrm>
            <a:custGeom>
              <a:avLst/>
              <a:gdLst/>
              <a:ahLst/>
              <a:cxnLst/>
              <a:rect l="l" t="t" r="r" b="b"/>
              <a:pathLst>
                <a:path w="2687" h="2933" extrusionOk="0">
                  <a:moveTo>
                    <a:pt x="1344" y="0"/>
                  </a:moveTo>
                  <a:cubicBezTo>
                    <a:pt x="602" y="0"/>
                    <a:pt x="1" y="657"/>
                    <a:pt x="1" y="1466"/>
                  </a:cubicBezTo>
                  <a:cubicBezTo>
                    <a:pt x="1" y="2276"/>
                    <a:pt x="602" y="2933"/>
                    <a:pt x="1344" y="2933"/>
                  </a:cubicBezTo>
                  <a:cubicBezTo>
                    <a:pt x="2085" y="2933"/>
                    <a:pt x="2686" y="2276"/>
                    <a:pt x="2686" y="1466"/>
                  </a:cubicBezTo>
                  <a:cubicBezTo>
                    <a:pt x="2686" y="657"/>
                    <a:pt x="2085" y="0"/>
                    <a:pt x="13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228558" y="4244020"/>
              <a:ext cx="77924" cy="85353"/>
            </a:xfrm>
            <a:custGeom>
              <a:avLst/>
              <a:gdLst/>
              <a:ahLst/>
              <a:cxnLst/>
              <a:rect l="l" t="t" r="r" b="b"/>
              <a:pathLst>
                <a:path w="965" h="1057" extrusionOk="0">
                  <a:moveTo>
                    <a:pt x="483" y="1"/>
                  </a:moveTo>
                  <a:cubicBezTo>
                    <a:pt x="216" y="1"/>
                    <a:pt x="0" y="237"/>
                    <a:pt x="0" y="528"/>
                  </a:cubicBezTo>
                  <a:cubicBezTo>
                    <a:pt x="0" y="820"/>
                    <a:pt x="216" y="1056"/>
                    <a:pt x="483" y="1056"/>
                  </a:cubicBezTo>
                  <a:cubicBezTo>
                    <a:pt x="749" y="1056"/>
                    <a:pt x="965" y="820"/>
                    <a:pt x="965" y="528"/>
                  </a:cubicBezTo>
                  <a:cubicBezTo>
                    <a:pt x="965" y="237"/>
                    <a:pt x="749" y="1"/>
                    <a:pt x="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6907746" y="4103434"/>
              <a:ext cx="361114" cy="155121"/>
            </a:xfrm>
            <a:custGeom>
              <a:avLst/>
              <a:gdLst/>
              <a:ahLst/>
              <a:cxnLst/>
              <a:rect l="l" t="t" r="r" b="b"/>
              <a:pathLst>
                <a:path w="4472" h="1921" extrusionOk="0">
                  <a:moveTo>
                    <a:pt x="2108" y="1"/>
                  </a:moveTo>
                  <a:cubicBezTo>
                    <a:pt x="1192" y="2"/>
                    <a:pt x="90" y="502"/>
                    <a:pt x="0" y="1914"/>
                  </a:cubicBezTo>
                  <a:lnTo>
                    <a:pt x="79" y="1919"/>
                  </a:lnTo>
                  <a:cubicBezTo>
                    <a:pt x="166" y="563"/>
                    <a:pt x="1227" y="81"/>
                    <a:pt x="2108" y="81"/>
                  </a:cubicBezTo>
                  <a:lnTo>
                    <a:pt x="2112" y="81"/>
                  </a:lnTo>
                  <a:cubicBezTo>
                    <a:pt x="4192" y="81"/>
                    <a:pt x="4385" y="1844"/>
                    <a:pt x="4393" y="1920"/>
                  </a:cubicBezTo>
                  <a:lnTo>
                    <a:pt x="4472" y="1912"/>
                  </a:lnTo>
                  <a:cubicBezTo>
                    <a:pt x="4471" y="1893"/>
                    <a:pt x="4267" y="1"/>
                    <a:pt x="2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6100730" y="4103434"/>
              <a:ext cx="359176" cy="155121"/>
            </a:xfrm>
            <a:custGeom>
              <a:avLst/>
              <a:gdLst/>
              <a:ahLst/>
              <a:cxnLst/>
              <a:rect l="l" t="t" r="r" b="b"/>
              <a:pathLst>
                <a:path w="4448" h="1921" extrusionOk="0">
                  <a:moveTo>
                    <a:pt x="2097" y="1"/>
                  </a:moveTo>
                  <a:cubicBezTo>
                    <a:pt x="1186" y="2"/>
                    <a:pt x="90" y="502"/>
                    <a:pt x="0" y="1914"/>
                  </a:cubicBezTo>
                  <a:lnTo>
                    <a:pt x="79" y="1919"/>
                  </a:lnTo>
                  <a:cubicBezTo>
                    <a:pt x="166" y="563"/>
                    <a:pt x="1220" y="81"/>
                    <a:pt x="2097" y="81"/>
                  </a:cubicBezTo>
                  <a:lnTo>
                    <a:pt x="2100" y="81"/>
                  </a:lnTo>
                  <a:cubicBezTo>
                    <a:pt x="4170" y="81"/>
                    <a:pt x="4365" y="1901"/>
                    <a:pt x="4367" y="1920"/>
                  </a:cubicBezTo>
                  <a:lnTo>
                    <a:pt x="4447" y="1912"/>
                  </a:lnTo>
                  <a:cubicBezTo>
                    <a:pt x="4445" y="1893"/>
                    <a:pt x="4242" y="1"/>
                    <a:pt x="2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7410092" y="4194359"/>
              <a:ext cx="98676" cy="55152"/>
            </a:xfrm>
            <a:custGeom>
              <a:avLst/>
              <a:gdLst/>
              <a:ahLst/>
              <a:cxnLst/>
              <a:rect l="l" t="t" r="r" b="b"/>
              <a:pathLst>
                <a:path w="1222" h="683" extrusionOk="0">
                  <a:moveTo>
                    <a:pt x="10" y="1"/>
                  </a:moveTo>
                  <a:cubicBezTo>
                    <a:pt x="5" y="1"/>
                    <a:pt x="0" y="5"/>
                    <a:pt x="0" y="11"/>
                  </a:cubicBezTo>
                  <a:lnTo>
                    <a:pt x="0" y="672"/>
                  </a:lnTo>
                  <a:cubicBezTo>
                    <a:pt x="0" y="679"/>
                    <a:pt x="3" y="682"/>
                    <a:pt x="10" y="682"/>
                  </a:cubicBezTo>
                  <a:lnTo>
                    <a:pt x="1211" y="682"/>
                  </a:lnTo>
                  <a:cubicBezTo>
                    <a:pt x="1216" y="682"/>
                    <a:pt x="1221" y="679"/>
                    <a:pt x="1221" y="672"/>
                  </a:cubicBezTo>
                  <a:lnTo>
                    <a:pt x="1221" y="11"/>
                  </a:lnTo>
                  <a:cubicBezTo>
                    <a:pt x="1221" y="6"/>
                    <a:pt x="1218" y="1"/>
                    <a:pt x="12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7530732" y="4190725"/>
              <a:ext cx="98757" cy="55152"/>
            </a:xfrm>
            <a:custGeom>
              <a:avLst/>
              <a:gdLst/>
              <a:ahLst/>
              <a:cxnLst/>
              <a:rect l="l" t="t" r="r" b="b"/>
              <a:pathLst>
                <a:path w="1223" h="683" extrusionOk="0">
                  <a:moveTo>
                    <a:pt x="10" y="0"/>
                  </a:moveTo>
                  <a:cubicBezTo>
                    <a:pt x="5" y="0"/>
                    <a:pt x="0" y="4"/>
                    <a:pt x="0" y="11"/>
                  </a:cubicBezTo>
                  <a:lnTo>
                    <a:pt x="0" y="672"/>
                  </a:lnTo>
                  <a:cubicBezTo>
                    <a:pt x="0" y="678"/>
                    <a:pt x="5" y="683"/>
                    <a:pt x="10" y="683"/>
                  </a:cubicBezTo>
                  <a:lnTo>
                    <a:pt x="1212" y="683"/>
                  </a:lnTo>
                  <a:cubicBezTo>
                    <a:pt x="1217" y="683"/>
                    <a:pt x="1223" y="678"/>
                    <a:pt x="1223" y="672"/>
                  </a:cubicBezTo>
                  <a:lnTo>
                    <a:pt x="1223" y="11"/>
                  </a:lnTo>
                  <a:cubicBezTo>
                    <a:pt x="1223" y="5"/>
                    <a:pt x="1218" y="0"/>
                    <a:pt x="1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5877134" y="4051754"/>
              <a:ext cx="98838" cy="55152"/>
            </a:xfrm>
            <a:custGeom>
              <a:avLst/>
              <a:gdLst/>
              <a:ahLst/>
              <a:cxnLst/>
              <a:rect l="l" t="t" r="r" b="b"/>
              <a:pathLst>
                <a:path w="1224" h="683" extrusionOk="0">
                  <a:moveTo>
                    <a:pt x="11" y="0"/>
                  </a:moveTo>
                  <a:cubicBezTo>
                    <a:pt x="6" y="0"/>
                    <a:pt x="1" y="4"/>
                    <a:pt x="1" y="11"/>
                  </a:cubicBezTo>
                  <a:lnTo>
                    <a:pt x="1" y="672"/>
                  </a:lnTo>
                  <a:cubicBezTo>
                    <a:pt x="1" y="677"/>
                    <a:pt x="6" y="682"/>
                    <a:pt x="11" y="682"/>
                  </a:cubicBezTo>
                  <a:lnTo>
                    <a:pt x="1213" y="682"/>
                  </a:lnTo>
                  <a:cubicBezTo>
                    <a:pt x="1218" y="682"/>
                    <a:pt x="1223" y="678"/>
                    <a:pt x="1223" y="672"/>
                  </a:cubicBezTo>
                  <a:lnTo>
                    <a:pt x="1223" y="11"/>
                  </a:lnTo>
                  <a:cubicBezTo>
                    <a:pt x="1223" y="5"/>
                    <a:pt x="1219" y="0"/>
                    <a:pt x="1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988254" y="3240217"/>
              <a:ext cx="358449" cy="358369"/>
            </a:xfrm>
            <a:custGeom>
              <a:avLst/>
              <a:gdLst/>
              <a:ahLst/>
              <a:cxnLst/>
              <a:rect l="l" t="t" r="r" b="b"/>
              <a:pathLst>
                <a:path w="4439" h="4438" extrusionOk="0">
                  <a:moveTo>
                    <a:pt x="2219" y="0"/>
                  </a:moveTo>
                  <a:cubicBezTo>
                    <a:pt x="994" y="0"/>
                    <a:pt x="1" y="995"/>
                    <a:pt x="1" y="2219"/>
                  </a:cubicBezTo>
                  <a:cubicBezTo>
                    <a:pt x="1" y="3445"/>
                    <a:pt x="994" y="4438"/>
                    <a:pt x="2219" y="4438"/>
                  </a:cubicBezTo>
                  <a:cubicBezTo>
                    <a:pt x="3445" y="4438"/>
                    <a:pt x="4438" y="3445"/>
                    <a:pt x="4438" y="2219"/>
                  </a:cubicBezTo>
                  <a:cubicBezTo>
                    <a:pt x="4438" y="995"/>
                    <a:pt x="3445" y="0"/>
                    <a:pt x="22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7089433" y="3328880"/>
              <a:ext cx="156171" cy="156171"/>
            </a:xfrm>
            <a:custGeom>
              <a:avLst/>
              <a:gdLst/>
              <a:ahLst/>
              <a:cxnLst/>
              <a:rect l="l" t="t" r="r" b="b"/>
              <a:pathLst>
                <a:path w="1934" h="1934" extrusionOk="0">
                  <a:moveTo>
                    <a:pt x="966" y="0"/>
                  </a:moveTo>
                  <a:cubicBezTo>
                    <a:pt x="432" y="0"/>
                    <a:pt x="0" y="434"/>
                    <a:pt x="0" y="968"/>
                  </a:cubicBezTo>
                  <a:cubicBezTo>
                    <a:pt x="0" y="1502"/>
                    <a:pt x="432" y="1934"/>
                    <a:pt x="966" y="1934"/>
                  </a:cubicBezTo>
                  <a:cubicBezTo>
                    <a:pt x="1500" y="1934"/>
                    <a:pt x="1934" y="1502"/>
                    <a:pt x="1934" y="968"/>
                  </a:cubicBezTo>
                  <a:cubicBezTo>
                    <a:pt x="1934" y="434"/>
                    <a:pt x="1500" y="0"/>
                    <a:pt x="9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7004807" y="3494660"/>
              <a:ext cx="325342" cy="352474"/>
            </a:xfrm>
            <a:custGeom>
              <a:avLst/>
              <a:gdLst/>
              <a:ahLst/>
              <a:cxnLst/>
              <a:rect l="l" t="t" r="r" b="b"/>
              <a:pathLst>
                <a:path w="4029" h="4365" extrusionOk="0">
                  <a:moveTo>
                    <a:pt x="1" y="0"/>
                  </a:moveTo>
                  <a:lnTo>
                    <a:pt x="2014" y="4364"/>
                  </a:lnTo>
                  <a:lnTo>
                    <a:pt x="40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604" name="Google Shape;604;p36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605" name="Google Shape;605;p36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606" name="Google Shape;606;p36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607" name="Google Shape;607;p36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608" name="Google Shape;608;p36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611" name="Google Shape;611;p36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612" name="Google Shape;612;p36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613" name="Google Shape;613;p36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614" name="Google Shape;614;p36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615" name="Google Shape;615;p36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36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36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8" name="Google Shape;618;p36"/>
          <p:cNvSpPr/>
          <p:nvPr/>
        </p:nvSpPr>
        <p:spPr>
          <a:xfrm>
            <a:off x="-199825" y="2931350"/>
            <a:ext cx="5546529" cy="1891000"/>
          </a:xfrm>
          <a:custGeom>
            <a:avLst/>
            <a:gdLst/>
            <a:ahLst/>
            <a:cxnLst/>
            <a:rect l="l" t="t" r="r" b="b"/>
            <a:pathLst>
              <a:path w="199193" h="75640" extrusionOk="0">
                <a:moveTo>
                  <a:pt x="199193" y="43402"/>
                </a:moveTo>
                <a:cubicBezTo>
                  <a:pt x="189770" y="44509"/>
                  <a:pt x="161247" y="44710"/>
                  <a:pt x="142655" y="50045"/>
                </a:cubicBezTo>
                <a:cubicBezTo>
                  <a:pt x="124063" y="55381"/>
                  <a:pt x="100817" y="78137"/>
                  <a:pt x="87639" y="75415"/>
                </a:cubicBezTo>
                <a:cubicBezTo>
                  <a:pt x="74461" y="72693"/>
                  <a:pt x="73124" y="40025"/>
                  <a:pt x="63586" y="33711"/>
                </a:cubicBezTo>
                <a:cubicBezTo>
                  <a:pt x="54048" y="27397"/>
                  <a:pt x="41008" y="43152"/>
                  <a:pt x="30410" y="37533"/>
                </a:cubicBezTo>
                <a:cubicBezTo>
                  <a:pt x="19812" y="31915"/>
                  <a:pt x="5068" y="6256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619" name="Google Shape;619;p36"/>
          <p:cNvSpPr/>
          <p:nvPr/>
        </p:nvSpPr>
        <p:spPr>
          <a:xfrm>
            <a:off x="4995800" y="-26075"/>
            <a:ext cx="4761200" cy="1781400"/>
          </a:xfrm>
          <a:custGeom>
            <a:avLst/>
            <a:gdLst/>
            <a:ahLst/>
            <a:cxnLst/>
            <a:rect l="l" t="t" r="r" b="b"/>
            <a:pathLst>
              <a:path w="190448" h="71256" extrusionOk="0">
                <a:moveTo>
                  <a:pt x="0" y="0"/>
                </a:moveTo>
                <a:cubicBezTo>
                  <a:pt x="7704" y="4634"/>
                  <a:pt x="33537" y="16103"/>
                  <a:pt x="46222" y="27803"/>
                </a:cubicBezTo>
                <a:cubicBezTo>
                  <a:pt x="58907" y="39503"/>
                  <a:pt x="52072" y="65105"/>
                  <a:pt x="76110" y="70202"/>
                </a:cubicBezTo>
                <a:cubicBezTo>
                  <a:pt x="100148" y="75299"/>
                  <a:pt x="171392" y="60355"/>
                  <a:pt x="190448" y="5838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9"/>
          <p:cNvSpPr txBox="1">
            <a:spLocks noGrp="1"/>
          </p:cNvSpPr>
          <p:nvPr>
            <p:ph type="title"/>
          </p:nvPr>
        </p:nvSpPr>
        <p:spPr>
          <a:xfrm>
            <a:off x="975695" y="551527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e-IL" b="1" dirty="0">
                <a:latin typeface="Kumbh Sans Medium" panose="020B0604020202020204" charset="0"/>
              </a:rPr>
              <a:t>מבנה המערכת</a:t>
            </a:r>
            <a:r>
              <a:rPr lang="en-US" b="1" dirty="0">
                <a:latin typeface="Kumbh Sans Medium" panose="020B0604020202020204" charset="0"/>
                <a:cs typeface="Kumbh Sans Medium" panose="020B0604020202020204" charset="0"/>
              </a:rPr>
              <a:t> - </a:t>
            </a:r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UML</a:t>
            </a:r>
            <a:r>
              <a:rPr lang="en-US" b="1" dirty="0">
                <a:latin typeface="Kumbh Sans Medium" panose="020B0604020202020204" charset="0"/>
                <a:cs typeface="Kumbh Sans Medium" panose="020B0604020202020204" charset="0"/>
              </a:rPr>
              <a:t> </a:t>
            </a:r>
            <a:r>
              <a:rPr lang="he-IL" b="1" dirty="0">
                <a:latin typeface="Kumbh Sans Medium" panose="020B0604020202020204" charset="0"/>
              </a:rPr>
              <a:t>ודיאגרמות</a:t>
            </a:r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 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714" name="Google Shape;714;p39"/>
          <p:cNvSpPr/>
          <p:nvPr/>
        </p:nvSpPr>
        <p:spPr>
          <a:xfrm>
            <a:off x="5859421" y="3208169"/>
            <a:ext cx="3031200" cy="17316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715" name="Google Shape;715;p39"/>
          <p:cNvGrpSpPr/>
          <p:nvPr/>
        </p:nvGrpSpPr>
        <p:grpSpPr>
          <a:xfrm>
            <a:off x="6220432" y="3404141"/>
            <a:ext cx="2612886" cy="1297366"/>
            <a:chOff x="2269175" y="1046425"/>
            <a:chExt cx="982325" cy="487750"/>
          </a:xfrm>
        </p:grpSpPr>
        <p:sp>
          <p:nvSpPr>
            <p:cNvPr id="716" name="Google Shape;716;p39"/>
            <p:cNvSpPr/>
            <p:nvPr/>
          </p:nvSpPr>
          <p:spPr>
            <a:xfrm>
              <a:off x="2605900" y="1419075"/>
              <a:ext cx="230675" cy="109925"/>
            </a:xfrm>
            <a:custGeom>
              <a:avLst/>
              <a:gdLst/>
              <a:ahLst/>
              <a:cxnLst/>
              <a:rect l="l" t="t" r="r" b="b"/>
              <a:pathLst>
                <a:path w="9227" h="4397" extrusionOk="0">
                  <a:moveTo>
                    <a:pt x="4388" y="0"/>
                  </a:moveTo>
                  <a:cubicBezTo>
                    <a:pt x="3494" y="0"/>
                    <a:pt x="2758" y="688"/>
                    <a:pt x="2646" y="1575"/>
                  </a:cubicBezTo>
                  <a:cubicBezTo>
                    <a:pt x="2632" y="1575"/>
                    <a:pt x="2618" y="1572"/>
                    <a:pt x="2603" y="1572"/>
                  </a:cubicBezTo>
                  <a:cubicBezTo>
                    <a:pt x="1504" y="1572"/>
                    <a:pt x="614" y="2490"/>
                    <a:pt x="614" y="3620"/>
                  </a:cubicBezTo>
                  <a:cubicBezTo>
                    <a:pt x="614" y="3693"/>
                    <a:pt x="618" y="3764"/>
                    <a:pt x="625" y="3836"/>
                  </a:cubicBezTo>
                  <a:cubicBezTo>
                    <a:pt x="334" y="3897"/>
                    <a:pt x="98" y="4112"/>
                    <a:pt x="1" y="4397"/>
                  </a:cubicBezTo>
                  <a:lnTo>
                    <a:pt x="9150" y="4397"/>
                  </a:lnTo>
                  <a:cubicBezTo>
                    <a:pt x="9199" y="4232"/>
                    <a:pt x="9227" y="4057"/>
                    <a:pt x="9227" y="3877"/>
                  </a:cubicBezTo>
                  <a:cubicBezTo>
                    <a:pt x="9224" y="3006"/>
                    <a:pt x="8605" y="2285"/>
                    <a:pt x="7796" y="2148"/>
                  </a:cubicBezTo>
                  <a:cubicBezTo>
                    <a:pt x="7796" y="2140"/>
                    <a:pt x="7797" y="2131"/>
                    <a:pt x="7797" y="2124"/>
                  </a:cubicBezTo>
                  <a:cubicBezTo>
                    <a:pt x="7797" y="1560"/>
                    <a:pt x="7353" y="1103"/>
                    <a:pt x="6806" y="1103"/>
                  </a:cubicBezTo>
                  <a:cubicBezTo>
                    <a:pt x="6529" y="1103"/>
                    <a:pt x="6280" y="1218"/>
                    <a:pt x="6101" y="1404"/>
                  </a:cubicBezTo>
                  <a:cubicBezTo>
                    <a:pt x="5920" y="601"/>
                    <a:pt x="5222" y="0"/>
                    <a:pt x="4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2455875" y="1384375"/>
              <a:ext cx="303450" cy="144650"/>
            </a:xfrm>
            <a:custGeom>
              <a:avLst/>
              <a:gdLst/>
              <a:ahLst/>
              <a:cxnLst/>
              <a:rect l="l" t="t" r="r" b="b"/>
              <a:pathLst>
                <a:path w="12138" h="5786" extrusionOk="0">
                  <a:moveTo>
                    <a:pt x="5776" y="0"/>
                  </a:moveTo>
                  <a:cubicBezTo>
                    <a:pt x="4601" y="0"/>
                    <a:pt x="3632" y="904"/>
                    <a:pt x="3483" y="2073"/>
                  </a:cubicBezTo>
                  <a:cubicBezTo>
                    <a:pt x="3464" y="2072"/>
                    <a:pt x="3446" y="2069"/>
                    <a:pt x="3427" y="2069"/>
                  </a:cubicBezTo>
                  <a:cubicBezTo>
                    <a:pt x="1982" y="2069"/>
                    <a:pt x="810" y="3275"/>
                    <a:pt x="810" y="4764"/>
                  </a:cubicBezTo>
                  <a:cubicBezTo>
                    <a:pt x="810" y="4860"/>
                    <a:pt x="816" y="4955"/>
                    <a:pt x="824" y="5047"/>
                  </a:cubicBezTo>
                  <a:cubicBezTo>
                    <a:pt x="440" y="5127"/>
                    <a:pt x="129" y="5412"/>
                    <a:pt x="1" y="5786"/>
                  </a:cubicBezTo>
                  <a:lnTo>
                    <a:pt x="12037" y="5786"/>
                  </a:lnTo>
                  <a:cubicBezTo>
                    <a:pt x="12102" y="5570"/>
                    <a:pt x="12137" y="5340"/>
                    <a:pt x="12137" y="5101"/>
                  </a:cubicBezTo>
                  <a:cubicBezTo>
                    <a:pt x="12138" y="3955"/>
                    <a:pt x="11323" y="3005"/>
                    <a:pt x="10258" y="2825"/>
                  </a:cubicBezTo>
                  <a:cubicBezTo>
                    <a:pt x="10258" y="2814"/>
                    <a:pt x="10259" y="2804"/>
                    <a:pt x="10259" y="2793"/>
                  </a:cubicBezTo>
                  <a:cubicBezTo>
                    <a:pt x="10259" y="2051"/>
                    <a:pt x="9675" y="1450"/>
                    <a:pt x="8956" y="1450"/>
                  </a:cubicBezTo>
                  <a:cubicBezTo>
                    <a:pt x="8593" y="1450"/>
                    <a:pt x="8266" y="1601"/>
                    <a:pt x="8029" y="1846"/>
                  </a:cubicBezTo>
                  <a:cubicBezTo>
                    <a:pt x="7794" y="790"/>
                    <a:pt x="6876" y="0"/>
                    <a:pt x="5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2946125" y="1423775"/>
              <a:ext cx="230650" cy="109925"/>
            </a:xfrm>
            <a:custGeom>
              <a:avLst/>
              <a:gdLst/>
              <a:ahLst/>
              <a:cxnLst/>
              <a:rect l="l" t="t" r="r" b="b"/>
              <a:pathLst>
                <a:path w="9226" h="4397" extrusionOk="0">
                  <a:moveTo>
                    <a:pt x="4387" y="0"/>
                  </a:moveTo>
                  <a:cubicBezTo>
                    <a:pt x="3493" y="0"/>
                    <a:pt x="2757" y="687"/>
                    <a:pt x="2645" y="1575"/>
                  </a:cubicBezTo>
                  <a:cubicBezTo>
                    <a:pt x="2632" y="1575"/>
                    <a:pt x="2617" y="1573"/>
                    <a:pt x="2603" y="1573"/>
                  </a:cubicBezTo>
                  <a:cubicBezTo>
                    <a:pt x="1504" y="1573"/>
                    <a:pt x="613" y="2491"/>
                    <a:pt x="613" y="3621"/>
                  </a:cubicBezTo>
                  <a:cubicBezTo>
                    <a:pt x="613" y="3693"/>
                    <a:pt x="617" y="3764"/>
                    <a:pt x="625" y="3835"/>
                  </a:cubicBezTo>
                  <a:cubicBezTo>
                    <a:pt x="333" y="3896"/>
                    <a:pt x="98" y="4113"/>
                    <a:pt x="0" y="4396"/>
                  </a:cubicBezTo>
                  <a:lnTo>
                    <a:pt x="9149" y="4396"/>
                  </a:lnTo>
                  <a:cubicBezTo>
                    <a:pt x="9198" y="4232"/>
                    <a:pt x="9226" y="4058"/>
                    <a:pt x="9226" y="3877"/>
                  </a:cubicBezTo>
                  <a:cubicBezTo>
                    <a:pt x="9223" y="3006"/>
                    <a:pt x="8605" y="2284"/>
                    <a:pt x="7795" y="2148"/>
                  </a:cubicBezTo>
                  <a:cubicBezTo>
                    <a:pt x="7795" y="2140"/>
                    <a:pt x="7796" y="2131"/>
                    <a:pt x="7796" y="2123"/>
                  </a:cubicBezTo>
                  <a:cubicBezTo>
                    <a:pt x="7796" y="1559"/>
                    <a:pt x="7352" y="1102"/>
                    <a:pt x="6805" y="1102"/>
                  </a:cubicBezTo>
                  <a:cubicBezTo>
                    <a:pt x="6528" y="1102"/>
                    <a:pt x="6279" y="1217"/>
                    <a:pt x="6100" y="1404"/>
                  </a:cubicBezTo>
                  <a:cubicBezTo>
                    <a:pt x="5919" y="600"/>
                    <a:pt x="5222" y="0"/>
                    <a:pt x="4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2796100" y="1389075"/>
              <a:ext cx="303450" cy="144675"/>
            </a:xfrm>
            <a:custGeom>
              <a:avLst/>
              <a:gdLst/>
              <a:ahLst/>
              <a:cxnLst/>
              <a:rect l="l" t="t" r="r" b="b"/>
              <a:pathLst>
                <a:path w="12138" h="5787" extrusionOk="0">
                  <a:moveTo>
                    <a:pt x="5774" y="1"/>
                  </a:moveTo>
                  <a:cubicBezTo>
                    <a:pt x="4599" y="1"/>
                    <a:pt x="3630" y="904"/>
                    <a:pt x="3482" y="2072"/>
                  </a:cubicBezTo>
                  <a:cubicBezTo>
                    <a:pt x="3462" y="2071"/>
                    <a:pt x="3444" y="2069"/>
                    <a:pt x="3426" y="2069"/>
                  </a:cubicBezTo>
                  <a:cubicBezTo>
                    <a:pt x="1979" y="2069"/>
                    <a:pt x="808" y="3275"/>
                    <a:pt x="808" y="4765"/>
                  </a:cubicBezTo>
                  <a:cubicBezTo>
                    <a:pt x="808" y="4859"/>
                    <a:pt x="813" y="4955"/>
                    <a:pt x="823" y="5047"/>
                  </a:cubicBezTo>
                  <a:cubicBezTo>
                    <a:pt x="440" y="5128"/>
                    <a:pt x="129" y="5413"/>
                    <a:pt x="0" y="5786"/>
                  </a:cubicBezTo>
                  <a:lnTo>
                    <a:pt x="12036" y="5786"/>
                  </a:lnTo>
                  <a:cubicBezTo>
                    <a:pt x="12100" y="5570"/>
                    <a:pt x="12136" y="5340"/>
                    <a:pt x="12136" y="5102"/>
                  </a:cubicBezTo>
                  <a:cubicBezTo>
                    <a:pt x="12137" y="3954"/>
                    <a:pt x="11323" y="3004"/>
                    <a:pt x="10256" y="2825"/>
                  </a:cubicBezTo>
                  <a:cubicBezTo>
                    <a:pt x="10256" y="2814"/>
                    <a:pt x="10257" y="2803"/>
                    <a:pt x="10257" y="2793"/>
                  </a:cubicBezTo>
                  <a:cubicBezTo>
                    <a:pt x="10257" y="2051"/>
                    <a:pt x="9673" y="1449"/>
                    <a:pt x="8954" y="1449"/>
                  </a:cubicBezTo>
                  <a:cubicBezTo>
                    <a:pt x="8591" y="1449"/>
                    <a:pt x="8265" y="1601"/>
                    <a:pt x="8027" y="1846"/>
                  </a:cubicBezTo>
                  <a:cubicBezTo>
                    <a:pt x="7791" y="790"/>
                    <a:pt x="6873" y="1"/>
                    <a:pt x="5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2348750" y="1435275"/>
              <a:ext cx="196750" cy="93750"/>
            </a:xfrm>
            <a:custGeom>
              <a:avLst/>
              <a:gdLst/>
              <a:ahLst/>
              <a:cxnLst/>
              <a:rect l="l" t="t" r="r" b="b"/>
              <a:pathLst>
                <a:path w="7870" h="3750" extrusionOk="0">
                  <a:moveTo>
                    <a:pt x="3744" y="0"/>
                  </a:moveTo>
                  <a:cubicBezTo>
                    <a:pt x="2981" y="0"/>
                    <a:pt x="2353" y="586"/>
                    <a:pt x="2257" y="1343"/>
                  </a:cubicBezTo>
                  <a:cubicBezTo>
                    <a:pt x="2245" y="1343"/>
                    <a:pt x="2232" y="1342"/>
                    <a:pt x="2220" y="1342"/>
                  </a:cubicBezTo>
                  <a:cubicBezTo>
                    <a:pt x="1283" y="1342"/>
                    <a:pt x="522" y="2125"/>
                    <a:pt x="522" y="3089"/>
                  </a:cubicBezTo>
                  <a:cubicBezTo>
                    <a:pt x="522" y="3151"/>
                    <a:pt x="526" y="3211"/>
                    <a:pt x="533" y="3272"/>
                  </a:cubicBezTo>
                  <a:cubicBezTo>
                    <a:pt x="284" y="3323"/>
                    <a:pt x="84" y="3509"/>
                    <a:pt x="1" y="3750"/>
                  </a:cubicBezTo>
                  <a:lnTo>
                    <a:pt x="7804" y="3750"/>
                  </a:lnTo>
                  <a:cubicBezTo>
                    <a:pt x="7845" y="3610"/>
                    <a:pt x="7869" y="3460"/>
                    <a:pt x="7869" y="3307"/>
                  </a:cubicBezTo>
                  <a:cubicBezTo>
                    <a:pt x="7869" y="2562"/>
                    <a:pt x="7341" y="1948"/>
                    <a:pt x="6649" y="1830"/>
                  </a:cubicBezTo>
                  <a:cubicBezTo>
                    <a:pt x="6649" y="1822"/>
                    <a:pt x="6651" y="1816"/>
                    <a:pt x="6651" y="1810"/>
                  </a:cubicBezTo>
                  <a:cubicBezTo>
                    <a:pt x="6651" y="1329"/>
                    <a:pt x="6272" y="939"/>
                    <a:pt x="5806" y="939"/>
                  </a:cubicBezTo>
                  <a:cubicBezTo>
                    <a:pt x="5569" y="939"/>
                    <a:pt x="5358" y="1037"/>
                    <a:pt x="5204" y="1197"/>
                  </a:cubicBezTo>
                  <a:cubicBezTo>
                    <a:pt x="5051" y="511"/>
                    <a:pt x="4456" y="0"/>
                    <a:pt x="3744" y="0"/>
                  </a:cubicBezTo>
                  <a:close/>
                </a:path>
              </a:pathLst>
            </a:custGeom>
            <a:solidFill>
              <a:srgbClr val="D4A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2322200" y="1453950"/>
              <a:ext cx="157475" cy="75100"/>
            </a:xfrm>
            <a:custGeom>
              <a:avLst/>
              <a:gdLst/>
              <a:ahLst/>
              <a:cxnLst/>
              <a:rect l="l" t="t" r="r" b="b"/>
              <a:pathLst>
                <a:path w="6299" h="3004" extrusionOk="0">
                  <a:moveTo>
                    <a:pt x="2996" y="1"/>
                  </a:moveTo>
                  <a:cubicBezTo>
                    <a:pt x="2386" y="1"/>
                    <a:pt x="1883" y="471"/>
                    <a:pt x="1806" y="1077"/>
                  </a:cubicBezTo>
                  <a:cubicBezTo>
                    <a:pt x="1796" y="1077"/>
                    <a:pt x="1787" y="1075"/>
                    <a:pt x="1778" y="1075"/>
                  </a:cubicBezTo>
                  <a:cubicBezTo>
                    <a:pt x="1027" y="1075"/>
                    <a:pt x="420" y="1701"/>
                    <a:pt x="420" y="2474"/>
                  </a:cubicBezTo>
                  <a:cubicBezTo>
                    <a:pt x="420" y="2524"/>
                    <a:pt x="422" y="2572"/>
                    <a:pt x="427" y="2620"/>
                  </a:cubicBezTo>
                  <a:cubicBezTo>
                    <a:pt x="228" y="2661"/>
                    <a:pt x="67" y="2810"/>
                    <a:pt x="1" y="3004"/>
                  </a:cubicBezTo>
                  <a:lnTo>
                    <a:pt x="6247" y="3004"/>
                  </a:lnTo>
                  <a:cubicBezTo>
                    <a:pt x="6280" y="2893"/>
                    <a:pt x="6299" y="2772"/>
                    <a:pt x="6299" y="2649"/>
                  </a:cubicBezTo>
                  <a:cubicBezTo>
                    <a:pt x="6298" y="2053"/>
                    <a:pt x="5875" y="1560"/>
                    <a:pt x="5321" y="1467"/>
                  </a:cubicBezTo>
                  <a:cubicBezTo>
                    <a:pt x="5321" y="1462"/>
                    <a:pt x="5323" y="1456"/>
                    <a:pt x="5323" y="1450"/>
                  </a:cubicBezTo>
                  <a:cubicBezTo>
                    <a:pt x="5323" y="1066"/>
                    <a:pt x="5019" y="753"/>
                    <a:pt x="4646" y="753"/>
                  </a:cubicBezTo>
                  <a:cubicBezTo>
                    <a:pt x="4458" y="753"/>
                    <a:pt x="4288" y="832"/>
                    <a:pt x="4165" y="959"/>
                  </a:cubicBezTo>
                  <a:cubicBezTo>
                    <a:pt x="4042" y="411"/>
                    <a:pt x="3567" y="1"/>
                    <a:pt x="2996" y="1"/>
                  </a:cubicBezTo>
                  <a:close/>
                </a:path>
              </a:pathLst>
            </a:custGeom>
            <a:solidFill>
              <a:srgbClr val="BEA0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2967275" y="1465750"/>
              <a:ext cx="36000" cy="68000"/>
            </a:xfrm>
            <a:custGeom>
              <a:avLst/>
              <a:gdLst/>
              <a:ahLst/>
              <a:cxnLst/>
              <a:rect l="l" t="t" r="r" b="b"/>
              <a:pathLst>
                <a:path w="1440" h="2720" extrusionOk="0">
                  <a:moveTo>
                    <a:pt x="21" y="1"/>
                  </a:moveTo>
                  <a:cubicBezTo>
                    <a:pt x="10" y="1"/>
                    <a:pt x="0" y="10"/>
                    <a:pt x="0" y="21"/>
                  </a:cubicBezTo>
                  <a:lnTo>
                    <a:pt x="0" y="2699"/>
                  </a:lnTo>
                  <a:cubicBezTo>
                    <a:pt x="0" y="2710"/>
                    <a:pt x="10" y="2719"/>
                    <a:pt x="21" y="2719"/>
                  </a:cubicBezTo>
                  <a:lnTo>
                    <a:pt x="1418" y="2719"/>
                  </a:lnTo>
                  <a:cubicBezTo>
                    <a:pt x="1429" y="2719"/>
                    <a:pt x="1439" y="2710"/>
                    <a:pt x="1438" y="2699"/>
                  </a:cubicBezTo>
                  <a:lnTo>
                    <a:pt x="1438" y="21"/>
                  </a:lnTo>
                  <a:cubicBezTo>
                    <a:pt x="1438" y="10"/>
                    <a:pt x="1429" y="1"/>
                    <a:pt x="1418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3184700" y="1465750"/>
              <a:ext cx="35950" cy="68000"/>
            </a:xfrm>
            <a:custGeom>
              <a:avLst/>
              <a:gdLst/>
              <a:ahLst/>
              <a:cxnLst/>
              <a:rect l="l" t="t" r="r" b="b"/>
              <a:pathLst>
                <a:path w="1438" h="2720" extrusionOk="0">
                  <a:moveTo>
                    <a:pt x="21" y="1"/>
                  </a:moveTo>
                  <a:cubicBezTo>
                    <a:pt x="9" y="1"/>
                    <a:pt x="0" y="10"/>
                    <a:pt x="0" y="21"/>
                  </a:cubicBezTo>
                  <a:lnTo>
                    <a:pt x="0" y="2699"/>
                  </a:lnTo>
                  <a:cubicBezTo>
                    <a:pt x="0" y="2710"/>
                    <a:pt x="9" y="2719"/>
                    <a:pt x="21" y="2719"/>
                  </a:cubicBezTo>
                  <a:lnTo>
                    <a:pt x="1416" y="2719"/>
                  </a:lnTo>
                  <a:cubicBezTo>
                    <a:pt x="1428" y="2719"/>
                    <a:pt x="1437" y="2710"/>
                    <a:pt x="1437" y="2699"/>
                  </a:cubicBezTo>
                  <a:lnTo>
                    <a:pt x="1437" y="21"/>
                  </a:lnTo>
                  <a:cubicBezTo>
                    <a:pt x="1437" y="10"/>
                    <a:pt x="1428" y="1"/>
                    <a:pt x="1416" y="1"/>
                  </a:cubicBezTo>
                  <a:close/>
                </a:path>
              </a:pathLst>
            </a:custGeom>
            <a:solidFill>
              <a:srgbClr val="302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2951925" y="1402475"/>
              <a:ext cx="288950" cy="95050"/>
            </a:xfrm>
            <a:custGeom>
              <a:avLst/>
              <a:gdLst/>
              <a:ahLst/>
              <a:cxnLst/>
              <a:rect l="l" t="t" r="r" b="b"/>
              <a:pathLst>
                <a:path w="11558" h="3802" extrusionOk="0">
                  <a:moveTo>
                    <a:pt x="1402" y="1"/>
                  </a:moveTo>
                  <a:cubicBezTo>
                    <a:pt x="701" y="1"/>
                    <a:pt x="134" y="873"/>
                    <a:pt x="134" y="1567"/>
                  </a:cubicBezTo>
                  <a:lnTo>
                    <a:pt x="0" y="3802"/>
                  </a:lnTo>
                  <a:lnTo>
                    <a:pt x="11558" y="3802"/>
                  </a:lnTo>
                  <a:lnTo>
                    <a:pt x="11423" y="1567"/>
                  </a:lnTo>
                  <a:cubicBezTo>
                    <a:pt x="11423" y="873"/>
                    <a:pt x="10856" y="1"/>
                    <a:pt x="10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2951925" y="1450025"/>
              <a:ext cx="288950" cy="47500"/>
            </a:xfrm>
            <a:custGeom>
              <a:avLst/>
              <a:gdLst/>
              <a:ahLst/>
              <a:cxnLst/>
              <a:rect l="l" t="t" r="r" b="b"/>
              <a:pathLst>
                <a:path w="11558" h="1900" extrusionOk="0">
                  <a:moveTo>
                    <a:pt x="114" y="0"/>
                  </a:moveTo>
                  <a:lnTo>
                    <a:pt x="0" y="1900"/>
                  </a:lnTo>
                  <a:lnTo>
                    <a:pt x="11558" y="1900"/>
                  </a:lnTo>
                  <a:lnTo>
                    <a:pt x="11446" y="0"/>
                  </a:lnTo>
                  <a:close/>
                </a:path>
              </a:pathLst>
            </a:custGeom>
            <a:solidFill>
              <a:srgbClr val="000000">
                <a:alpha val="44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2976725" y="1317700"/>
              <a:ext cx="239750" cy="98600"/>
            </a:xfrm>
            <a:custGeom>
              <a:avLst/>
              <a:gdLst/>
              <a:ahLst/>
              <a:cxnLst/>
              <a:rect l="l" t="t" r="r" b="b"/>
              <a:pathLst>
                <a:path w="9590" h="3944" extrusionOk="0">
                  <a:moveTo>
                    <a:pt x="2382" y="0"/>
                  </a:moveTo>
                  <a:cubicBezTo>
                    <a:pt x="1606" y="0"/>
                    <a:pt x="921" y="554"/>
                    <a:pt x="704" y="1358"/>
                  </a:cubicBezTo>
                  <a:lnTo>
                    <a:pt x="1" y="3943"/>
                  </a:lnTo>
                  <a:lnTo>
                    <a:pt x="9589" y="3943"/>
                  </a:lnTo>
                  <a:lnTo>
                    <a:pt x="8886" y="1358"/>
                  </a:lnTo>
                  <a:cubicBezTo>
                    <a:pt x="8668" y="552"/>
                    <a:pt x="7984" y="0"/>
                    <a:pt x="72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2997450" y="1326900"/>
              <a:ext cx="197725" cy="67300"/>
            </a:xfrm>
            <a:custGeom>
              <a:avLst/>
              <a:gdLst/>
              <a:ahLst/>
              <a:cxnLst/>
              <a:rect l="l" t="t" r="r" b="b"/>
              <a:pathLst>
                <a:path w="7909" h="2692" extrusionOk="0">
                  <a:moveTo>
                    <a:pt x="1501" y="0"/>
                  </a:moveTo>
                  <a:cubicBezTo>
                    <a:pt x="1134" y="0"/>
                    <a:pt x="812" y="217"/>
                    <a:pt x="709" y="530"/>
                  </a:cubicBezTo>
                  <a:lnTo>
                    <a:pt x="0" y="2691"/>
                  </a:lnTo>
                  <a:lnTo>
                    <a:pt x="7909" y="2691"/>
                  </a:lnTo>
                  <a:lnTo>
                    <a:pt x="7200" y="530"/>
                  </a:lnTo>
                  <a:cubicBezTo>
                    <a:pt x="7097" y="215"/>
                    <a:pt x="6775" y="0"/>
                    <a:pt x="6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2946750" y="1477650"/>
              <a:ext cx="299150" cy="26475"/>
            </a:xfrm>
            <a:custGeom>
              <a:avLst/>
              <a:gdLst/>
              <a:ahLst/>
              <a:cxnLst/>
              <a:rect l="l" t="t" r="r" b="b"/>
              <a:pathLst>
                <a:path w="11966" h="1059" extrusionOk="0">
                  <a:moveTo>
                    <a:pt x="401" y="1"/>
                  </a:moveTo>
                  <a:cubicBezTo>
                    <a:pt x="180" y="1"/>
                    <a:pt x="0" y="180"/>
                    <a:pt x="0" y="399"/>
                  </a:cubicBezTo>
                  <a:lnTo>
                    <a:pt x="0" y="660"/>
                  </a:lnTo>
                  <a:cubicBezTo>
                    <a:pt x="0" y="879"/>
                    <a:pt x="181" y="1058"/>
                    <a:pt x="401" y="1058"/>
                  </a:cubicBezTo>
                  <a:lnTo>
                    <a:pt x="11563" y="1058"/>
                  </a:lnTo>
                  <a:cubicBezTo>
                    <a:pt x="11785" y="1058"/>
                    <a:pt x="11965" y="880"/>
                    <a:pt x="11966" y="660"/>
                  </a:cubicBezTo>
                  <a:lnTo>
                    <a:pt x="11966" y="399"/>
                  </a:lnTo>
                  <a:cubicBezTo>
                    <a:pt x="11966" y="180"/>
                    <a:pt x="11785" y="1"/>
                    <a:pt x="11565" y="1"/>
                  </a:cubicBezTo>
                  <a:lnTo>
                    <a:pt x="9577" y="1"/>
                  </a:lnTo>
                  <a:lnTo>
                    <a:pt x="8290" y="530"/>
                  </a:lnTo>
                  <a:lnTo>
                    <a:pt x="3763" y="530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2957900" y="1485125"/>
              <a:ext cx="54725" cy="11600"/>
            </a:xfrm>
            <a:custGeom>
              <a:avLst/>
              <a:gdLst/>
              <a:ahLst/>
              <a:cxnLst/>
              <a:rect l="l" t="t" r="r" b="b"/>
              <a:pathLst>
                <a:path w="2189" h="464" extrusionOk="0">
                  <a:moveTo>
                    <a:pt x="7" y="0"/>
                  </a:moveTo>
                  <a:cubicBezTo>
                    <a:pt x="4" y="0"/>
                    <a:pt x="1" y="2"/>
                    <a:pt x="1" y="6"/>
                  </a:cubicBezTo>
                  <a:lnTo>
                    <a:pt x="1" y="457"/>
                  </a:lnTo>
                  <a:cubicBezTo>
                    <a:pt x="1" y="462"/>
                    <a:pt x="4" y="464"/>
                    <a:pt x="7" y="464"/>
                  </a:cubicBezTo>
                  <a:lnTo>
                    <a:pt x="2181" y="464"/>
                  </a:lnTo>
                  <a:cubicBezTo>
                    <a:pt x="2184" y="464"/>
                    <a:pt x="2189" y="460"/>
                    <a:pt x="2188" y="457"/>
                  </a:cubicBezTo>
                  <a:lnTo>
                    <a:pt x="2188" y="6"/>
                  </a:lnTo>
                  <a:cubicBezTo>
                    <a:pt x="2188" y="2"/>
                    <a:pt x="2184" y="0"/>
                    <a:pt x="2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3182000" y="1485125"/>
              <a:ext cx="54675" cy="11600"/>
            </a:xfrm>
            <a:custGeom>
              <a:avLst/>
              <a:gdLst/>
              <a:ahLst/>
              <a:cxnLst/>
              <a:rect l="l" t="t" r="r" b="b"/>
              <a:pathLst>
                <a:path w="2187" h="464" extrusionOk="0">
                  <a:moveTo>
                    <a:pt x="6" y="0"/>
                  </a:moveTo>
                  <a:cubicBezTo>
                    <a:pt x="3" y="0"/>
                    <a:pt x="0" y="2"/>
                    <a:pt x="0" y="6"/>
                  </a:cubicBezTo>
                  <a:lnTo>
                    <a:pt x="0" y="457"/>
                  </a:lnTo>
                  <a:cubicBezTo>
                    <a:pt x="0" y="462"/>
                    <a:pt x="3" y="464"/>
                    <a:pt x="6" y="464"/>
                  </a:cubicBezTo>
                  <a:lnTo>
                    <a:pt x="2181" y="464"/>
                  </a:lnTo>
                  <a:cubicBezTo>
                    <a:pt x="2184" y="464"/>
                    <a:pt x="2187" y="460"/>
                    <a:pt x="2187" y="457"/>
                  </a:cubicBezTo>
                  <a:lnTo>
                    <a:pt x="2187" y="6"/>
                  </a:lnTo>
                  <a:cubicBezTo>
                    <a:pt x="2187" y="2"/>
                    <a:pt x="2184" y="0"/>
                    <a:pt x="2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3207500" y="1383775"/>
              <a:ext cx="44000" cy="24850"/>
            </a:xfrm>
            <a:custGeom>
              <a:avLst/>
              <a:gdLst/>
              <a:ahLst/>
              <a:cxnLst/>
              <a:rect l="l" t="t" r="r" b="b"/>
              <a:pathLst>
                <a:path w="1760" h="994" extrusionOk="0">
                  <a:moveTo>
                    <a:pt x="1036" y="0"/>
                  </a:moveTo>
                  <a:cubicBezTo>
                    <a:pt x="508" y="0"/>
                    <a:pt x="673" y="119"/>
                    <a:pt x="420" y="275"/>
                  </a:cubicBezTo>
                  <a:cubicBezTo>
                    <a:pt x="331" y="329"/>
                    <a:pt x="255" y="347"/>
                    <a:pt x="193" y="347"/>
                  </a:cubicBezTo>
                  <a:cubicBezTo>
                    <a:pt x="68" y="347"/>
                    <a:pt x="0" y="275"/>
                    <a:pt x="0" y="275"/>
                  </a:cubicBezTo>
                  <a:lnTo>
                    <a:pt x="0" y="275"/>
                  </a:lnTo>
                  <a:lnTo>
                    <a:pt x="165" y="626"/>
                  </a:lnTo>
                  <a:cubicBezTo>
                    <a:pt x="181" y="615"/>
                    <a:pt x="201" y="610"/>
                    <a:pt x="224" y="610"/>
                  </a:cubicBezTo>
                  <a:cubicBezTo>
                    <a:pt x="326" y="610"/>
                    <a:pt x="477" y="713"/>
                    <a:pt x="521" y="779"/>
                  </a:cubicBezTo>
                  <a:cubicBezTo>
                    <a:pt x="629" y="944"/>
                    <a:pt x="804" y="960"/>
                    <a:pt x="907" y="975"/>
                  </a:cubicBezTo>
                  <a:cubicBezTo>
                    <a:pt x="1001" y="988"/>
                    <a:pt x="1084" y="994"/>
                    <a:pt x="1157" y="994"/>
                  </a:cubicBezTo>
                  <a:cubicBezTo>
                    <a:pt x="1593" y="994"/>
                    <a:pt x="1685" y="783"/>
                    <a:pt x="1706" y="592"/>
                  </a:cubicBezTo>
                  <a:cubicBezTo>
                    <a:pt x="1726" y="413"/>
                    <a:pt x="1760" y="14"/>
                    <a:pt x="1125" y="1"/>
                  </a:cubicBezTo>
                  <a:cubicBezTo>
                    <a:pt x="1094" y="1"/>
                    <a:pt x="1064" y="0"/>
                    <a:pt x="1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2942350" y="1383775"/>
              <a:ext cx="44050" cy="24850"/>
            </a:xfrm>
            <a:custGeom>
              <a:avLst/>
              <a:gdLst/>
              <a:ahLst/>
              <a:cxnLst/>
              <a:rect l="l" t="t" r="r" b="b"/>
              <a:pathLst>
                <a:path w="1762" h="994" extrusionOk="0">
                  <a:moveTo>
                    <a:pt x="726" y="0"/>
                  </a:moveTo>
                  <a:cubicBezTo>
                    <a:pt x="698" y="0"/>
                    <a:pt x="668" y="1"/>
                    <a:pt x="636" y="1"/>
                  </a:cubicBezTo>
                  <a:cubicBezTo>
                    <a:pt x="1" y="14"/>
                    <a:pt x="36" y="413"/>
                    <a:pt x="56" y="592"/>
                  </a:cubicBezTo>
                  <a:cubicBezTo>
                    <a:pt x="76" y="783"/>
                    <a:pt x="167" y="994"/>
                    <a:pt x="604" y="994"/>
                  </a:cubicBezTo>
                  <a:cubicBezTo>
                    <a:pt x="678" y="994"/>
                    <a:pt x="761" y="988"/>
                    <a:pt x="855" y="975"/>
                  </a:cubicBezTo>
                  <a:cubicBezTo>
                    <a:pt x="958" y="960"/>
                    <a:pt x="1132" y="944"/>
                    <a:pt x="1240" y="779"/>
                  </a:cubicBezTo>
                  <a:cubicBezTo>
                    <a:pt x="1283" y="713"/>
                    <a:pt x="1435" y="610"/>
                    <a:pt x="1538" y="610"/>
                  </a:cubicBezTo>
                  <a:cubicBezTo>
                    <a:pt x="1560" y="610"/>
                    <a:pt x="1580" y="615"/>
                    <a:pt x="1596" y="626"/>
                  </a:cubicBezTo>
                  <a:lnTo>
                    <a:pt x="1761" y="275"/>
                  </a:lnTo>
                  <a:lnTo>
                    <a:pt x="1761" y="275"/>
                  </a:lnTo>
                  <a:cubicBezTo>
                    <a:pt x="1761" y="275"/>
                    <a:pt x="1693" y="347"/>
                    <a:pt x="1569" y="347"/>
                  </a:cubicBezTo>
                  <a:cubicBezTo>
                    <a:pt x="1506" y="347"/>
                    <a:pt x="1430" y="329"/>
                    <a:pt x="1341" y="275"/>
                  </a:cubicBezTo>
                  <a:cubicBezTo>
                    <a:pt x="1087" y="119"/>
                    <a:pt x="1252" y="0"/>
                    <a:pt x="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2953850" y="1439000"/>
              <a:ext cx="39325" cy="26775"/>
            </a:xfrm>
            <a:custGeom>
              <a:avLst/>
              <a:gdLst/>
              <a:ahLst/>
              <a:cxnLst/>
              <a:rect l="l" t="t" r="r" b="b"/>
              <a:pathLst>
                <a:path w="1573" h="1071" extrusionOk="0">
                  <a:moveTo>
                    <a:pt x="1143" y="1"/>
                  </a:moveTo>
                  <a:cubicBezTo>
                    <a:pt x="1140" y="1"/>
                    <a:pt x="1138" y="1"/>
                    <a:pt x="1135" y="1"/>
                  </a:cubicBezTo>
                  <a:lnTo>
                    <a:pt x="60" y="20"/>
                  </a:lnTo>
                  <a:lnTo>
                    <a:pt x="0" y="1071"/>
                  </a:lnTo>
                  <a:lnTo>
                    <a:pt x="1143" y="1071"/>
                  </a:lnTo>
                  <a:cubicBezTo>
                    <a:pt x="1380" y="1071"/>
                    <a:pt x="1572" y="878"/>
                    <a:pt x="1573" y="643"/>
                  </a:cubicBezTo>
                  <a:lnTo>
                    <a:pt x="1573" y="431"/>
                  </a:lnTo>
                  <a:cubicBezTo>
                    <a:pt x="1573" y="192"/>
                    <a:pt x="1379" y="1"/>
                    <a:pt x="11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3200500" y="1439000"/>
              <a:ext cx="38525" cy="26775"/>
            </a:xfrm>
            <a:custGeom>
              <a:avLst/>
              <a:gdLst/>
              <a:ahLst/>
              <a:cxnLst/>
              <a:rect l="l" t="t" r="r" b="b"/>
              <a:pathLst>
                <a:path w="1541" h="1071" extrusionOk="0">
                  <a:moveTo>
                    <a:pt x="430" y="1"/>
                  </a:moveTo>
                  <a:cubicBezTo>
                    <a:pt x="194" y="1"/>
                    <a:pt x="0" y="192"/>
                    <a:pt x="0" y="431"/>
                  </a:cubicBezTo>
                  <a:lnTo>
                    <a:pt x="0" y="643"/>
                  </a:lnTo>
                  <a:cubicBezTo>
                    <a:pt x="0" y="878"/>
                    <a:pt x="192" y="1071"/>
                    <a:pt x="431" y="1071"/>
                  </a:cubicBezTo>
                  <a:lnTo>
                    <a:pt x="1540" y="1071"/>
                  </a:lnTo>
                  <a:lnTo>
                    <a:pt x="1479" y="18"/>
                  </a:lnTo>
                  <a:lnTo>
                    <a:pt x="438" y="1"/>
                  </a:lnTo>
                  <a:cubicBezTo>
                    <a:pt x="435" y="1"/>
                    <a:pt x="433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3042600" y="1465750"/>
              <a:ext cx="107950" cy="19400"/>
            </a:xfrm>
            <a:custGeom>
              <a:avLst/>
              <a:gdLst/>
              <a:ahLst/>
              <a:cxnLst/>
              <a:rect l="l" t="t" r="r" b="b"/>
              <a:pathLst>
                <a:path w="4318" h="776" extrusionOk="0">
                  <a:moveTo>
                    <a:pt x="0" y="1"/>
                  </a:moveTo>
                  <a:lnTo>
                    <a:pt x="0" y="775"/>
                  </a:lnTo>
                  <a:lnTo>
                    <a:pt x="4317" y="775"/>
                  </a:lnTo>
                  <a:lnTo>
                    <a:pt x="43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2953850" y="1439250"/>
              <a:ext cx="14750" cy="26525"/>
            </a:xfrm>
            <a:custGeom>
              <a:avLst/>
              <a:gdLst/>
              <a:ahLst/>
              <a:cxnLst/>
              <a:rect l="l" t="t" r="r" b="b"/>
              <a:pathLst>
                <a:path w="590" h="1061" extrusionOk="0">
                  <a:moveTo>
                    <a:pt x="589" y="0"/>
                  </a:moveTo>
                  <a:lnTo>
                    <a:pt x="60" y="10"/>
                  </a:lnTo>
                  <a:lnTo>
                    <a:pt x="0" y="1061"/>
                  </a:lnTo>
                  <a:lnTo>
                    <a:pt x="537" y="1061"/>
                  </a:lnTo>
                  <a:lnTo>
                    <a:pt x="5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3227300" y="1439275"/>
              <a:ext cx="11725" cy="26500"/>
            </a:xfrm>
            <a:custGeom>
              <a:avLst/>
              <a:gdLst/>
              <a:ahLst/>
              <a:cxnLst/>
              <a:rect l="l" t="t" r="r" b="b"/>
              <a:pathLst>
                <a:path w="469" h="1060" extrusionOk="0">
                  <a:moveTo>
                    <a:pt x="1" y="0"/>
                  </a:moveTo>
                  <a:lnTo>
                    <a:pt x="47" y="1060"/>
                  </a:lnTo>
                  <a:lnTo>
                    <a:pt x="468" y="1060"/>
                  </a:lnTo>
                  <a:lnTo>
                    <a:pt x="407" y="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38" name="Google Shape;738;p39"/>
            <p:cNvSpPr/>
            <p:nvPr/>
          </p:nvSpPr>
          <p:spPr>
            <a:xfrm>
              <a:off x="2310725" y="1140875"/>
              <a:ext cx="416725" cy="392100"/>
            </a:xfrm>
            <a:custGeom>
              <a:avLst/>
              <a:gdLst/>
              <a:ahLst/>
              <a:cxnLst/>
              <a:rect l="l" t="t" r="r" b="b"/>
              <a:pathLst>
                <a:path w="16669" h="15684" extrusionOk="0">
                  <a:moveTo>
                    <a:pt x="1" y="0"/>
                  </a:moveTo>
                  <a:lnTo>
                    <a:pt x="1" y="15683"/>
                  </a:lnTo>
                  <a:lnTo>
                    <a:pt x="16669" y="15683"/>
                  </a:lnTo>
                  <a:lnTo>
                    <a:pt x="166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2306050" y="1140875"/>
              <a:ext cx="303775" cy="392100"/>
            </a:xfrm>
            <a:custGeom>
              <a:avLst/>
              <a:gdLst/>
              <a:ahLst/>
              <a:cxnLst/>
              <a:rect l="l" t="t" r="r" b="b"/>
              <a:pathLst>
                <a:path w="12151" h="15684" extrusionOk="0">
                  <a:moveTo>
                    <a:pt x="1" y="0"/>
                  </a:moveTo>
                  <a:lnTo>
                    <a:pt x="1" y="15683"/>
                  </a:lnTo>
                  <a:lnTo>
                    <a:pt x="12150" y="15683"/>
                  </a:lnTo>
                  <a:lnTo>
                    <a:pt x="121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2269175" y="1046425"/>
              <a:ext cx="501300" cy="94475"/>
            </a:xfrm>
            <a:custGeom>
              <a:avLst/>
              <a:gdLst/>
              <a:ahLst/>
              <a:cxnLst/>
              <a:rect l="l" t="t" r="r" b="b"/>
              <a:pathLst>
                <a:path w="20052" h="3779" extrusionOk="0">
                  <a:moveTo>
                    <a:pt x="1" y="0"/>
                  </a:moveTo>
                  <a:lnTo>
                    <a:pt x="1" y="3778"/>
                  </a:lnTo>
                  <a:lnTo>
                    <a:pt x="20052" y="3778"/>
                  </a:lnTo>
                  <a:lnTo>
                    <a:pt x="200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2269175" y="1046425"/>
              <a:ext cx="323325" cy="94475"/>
            </a:xfrm>
            <a:custGeom>
              <a:avLst/>
              <a:gdLst/>
              <a:ahLst/>
              <a:cxnLst/>
              <a:rect l="l" t="t" r="r" b="b"/>
              <a:pathLst>
                <a:path w="12933" h="3779" extrusionOk="0">
                  <a:moveTo>
                    <a:pt x="1" y="0"/>
                  </a:moveTo>
                  <a:lnTo>
                    <a:pt x="1" y="3778"/>
                  </a:lnTo>
                  <a:lnTo>
                    <a:pt x="12933" y="3778"/>
                  </a:lnTo>
                  <a:lnTo>
                    <a:pt x="129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2269175" y="1498025"/>
              <a:ext cx="488850" cy="34950"/>
            </a:xfrm>
            <a:custGeom>
              <a:avLst/>
              <a:gdLst/>
              <a:ahLst/>
              <a:cxnLst/>
              <a:rect l="l" t="t" r="r" b="b"/>
              <a:pathLst>
                <a:path w="19554" h="1398" extrusionOk="0">
                  <a:moveTo>
                    <a:pt x="1" y="1"/>
                  </a:moveTo>
                  <a:lnTo>
                    <a:pt x="1" y="1397"/>
                  </a:lnTo>
                  <a:lnTo>
                    <a:pt x="19554" y="1397"/>
                  </a:lnTo>
                  <a:lnTo>
                    <a:pt x="195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2600200" y="1498025"/>
              <a:ext cx="157825" cy="34950"/>
            </a:xfrm>
            <a:custGeom>
              <a:avLst/>
              <a:gdLst/>
              <a:ahLst/>
              <a:cxnLst/>
              <a:rect l="l" t="t" r="r" b="b"/>
              <a:pathLst>
                <a:path w="6313" h="1398" extrusionOk="0">
                  <a:moveTo>
                    <a:pt x="1" y="1"/>
                  </a:moveTo>
                  <a:lnTo>
                    <a:pt x="1" y="1397"/>
                  </a:lnTo>
                  <a:lnTo>
                    <a:pt x="6313" y="1397"/>
                  </a:lnTo>
                  <a:lnTo>
                    <a:pt x="63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2631750" y="1173975"/>
              <a:ext cx="68400" cy="262550"/>
            </a:xfrm>
            <a:custGeom>
              <a:avLst/>
              <a:gdLst/>
              <a:ahLst/>
              <a:cxnLst/>
              <a:rect l="l" t="t" r="r" b="b"/>
              <a:pathLst>
                <a:path w="2736" h="10502" extrusionOk="0">
                  <a:moveTo>
                    <a:pt x="1" y="0"/>
                  </a:moveTo>
                  <a:lnTo>
                    <a:pt x="1" y="10501"/>
                  </a:lnTo>
                  <a:lnTo>
                    <a:pt x="2736" y="10501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2631750" y="1173975"/>
              <a:ext cx="60525" cy="262550"/>
            </a:xfrm>
            <a:custGeom>
              <a:avLst/>
              <a:gdLst/>
              <a:ahLst/>
              <a:cxnLst/>
              <a:rect l="l" t="t" r="r" b="b"/>
              <a:pathLst>
                <a:path w="2421" h="10502" extrusionOk="0">
                  <a:moveTo>
                    <a:pt x="1" y="0"/>
                  </a:moveTo>
                  <a:lnTo>
                    <a:pt x="1" y="10501"/>
                  </a:lnTo>
                  <a:lnTo>
                    <a:pt x="2421" y="10501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2337250" y="1173975"/>
              <a:ext cx="68400" cy="262550"/>
            </a:xfrm>
            <a:custGeom>
              <a:avLst/>
              <a:gdLst/>
              <a:ahLst/>
              <a:cxnLst/>
              <a:rect l="l" t="t" r="r" b="b"/>
              <a:pathLst>
                <a:path w="2736" h="10502" extrusionOk="0">
                  <a:moveTo>
                    <a:pt x="0" y="0"/>
                  </a:moveTo>
                  <a:lnTo>
                    <a:pt x="0" y="10501"/>
                  </a:lnTo>
                  <a:lnTo>
                    <a:pt x="2735" y="10501"/>
                  </a:lnTo>
                  <a:lnTo>
                    <a:pt x="2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2347750" y="1173975"/>
              <a:ext cx="60525" cy="262550"/>
            </a:xfrm>
            <a:custGeom>
              <a:avLst/>
              <a:gdLst/>
              <a:ahLst/>
              <a:cxnLst/>
              <a:rect l="l" t="t" r="r" b="b"/>
              <a:pathLst>
                <a:path w="2421" h="10502" extrusionOk="0">
                  <a:moveTo>
                    <a:pt x="0" y="0"/>
                  </a:moveTo>
                  <a:lnTo>
                    <a:pt x="0" y="10501"/>
                  </a:lnTo>
                  <a:lnTo>
                    <a:pt x="2420" y="10501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2439475" y="1173975"/>
              <a:ext cx="142350" cy="324075"/>
            </a:xfrm>
            <a:custGeom>
              <a:avLst/>
              <a:gdLst/>
              <a:ahLst/>
              <a:cxnLst/>
              <a:rect l="l" t="t" r="r" b="b"/>
              <a:pathLst>
                <a:path w="5694" h="12963" extrusionOk="0">
                  <a:moveTo>
                    <a:pt x="1" y="0"/>
                  </a:moveTo>
                  <a:lnTo>
                    <a:pt x="1" y="12963"/>
                  </a:lnTo>
                  <a:lnTo>
                    <a:pt x="5694" y="12963"/>
                  </a:lnTo>
                  <a:lnTo>
                    <a:pt x="56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2449000" y="1173975"/>
              <a:ext cx="132825" cy="324075"/>
            </a:xfrm>
            <a:custGeom>
              <a:avLst/>
              <a:gdLst/>
              <a:ahLst/>
              <a:cxnLst/>
              <a:rect l="l" t="t" r="r" b="b"/>
              <a:pathLst>
                <a:path w="5313" h="12963" extrusionOk="0">
                  <a:moveTo>
                    <a:pt x="0" y="0"/>
                  </a:moveTo>
                  <a:lnTo>
                    <a:pt x="0" y="12963"/>
                  </a:lnTo>
                  <a:lnTo>
                    <a:pt x="5313" y="12963"/>
                  </a:lnTo>
                  <a:lnTo>
                    <a:pt x="53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2279700" y="1450750"/>
              <a:ext cx="7800" cy="62225"/>
            </a:xfrm>
            <a:custGeom>
              <a:avLst/>
              <a:gdLst/>
              <a:ahLst/>
              <a:cxnLst/>
              <a:rect l="l" t="t" r="r" b="b"/>
              <a:pathLst>
                <a:path w="312" h="2489" extrusionOk="0">
                  <a:moveTo>
                    <a:pt x="1" y="0"/>
                  </a:moveTo>
                  <a:lnTo>
                    <a:pt x="1" y="2489"/>
                  </a:lnTo>
                  <a:lnTo>
                    <a:pt x="312" y="2489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2342825" y="1450750"/>
              <a:ext cx="7800" cy="62225"/>
            </a:xfrm>
            <a:custGeom>
              <a:avLst/>
              <a:gdLst/>
              <a:ahLst/>
              <a:cxnLst/>
              <a:rect l="l" t="t" r="r" b="b"/>
              <a:pathLst>
                <a:path w="312" h="2489" extrusionOk="0">
                  <a:moveTo>
                    <a:pt x="0" y="0"/>
                  </a:moveTo>
                  <a:lnTo>
                    <a:pt x="0" y="2489"/>
                  </a:lnTo>
                  <a:lnTo>
                    <a:pt x="311" y="248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2668925" y="1450750"/>
              <a:ext cx="7800" cy="62225"/>
            </a:xfrm>
            <a:custGeom>
              <a:avLst/>
              <a:gdLst/>
              <a:ahLst/>
              <a:cxnLst/>
              <a:rect l="l" t="t" r="r" b="b"/>
              <a:pathLst>
                <a:path w="312" h="2489" extrusionOk="0">
                  <a:moveTo>
                    <a:pt x="0" y="0"/>
                  </a:moveTo>
                  <a:lnTo>
                    <a:pt x="0" y="2489"/>
                  </a:lnTo>
                  <a:lnTo>
                    <a:pt x="311" y="2489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2742525" y="1450750"/>
              <a:ext cx="7825" cy="62225"/>
            </a:xfrm>
            <a:custGeom>
              <a:avLst/>
              <a:gdLst/>
              <a:ahLst/>
              <a:cxnLst/>
              <a:rect l="l" t="t" r="r" b="b"/>
              <a:pathLst>
                <a:path w="313" h="2489" extrusionOk="0">
                  <a:moveTo>
                    <a:pt x="1" y="0"/>
                  </a:moveTo>
                  <a:lnTo>
                    <a:pt x="1" y="2489"/>
                  </a:lnTo>
                  <a:lnTo>
                    <a:pt x="312" y="2489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2269175" y="1445575"/>
              <a:ext cx="491650" cy="10375"/>
            </a:xfrm>
            <a:custGeom>
              <a:avLst/>
              <a:gdLst/>
              <a:ahLst/>
              <a:cxnLst/>
              <a:rect l="l" t="t" r="r" b="b"/>
              <a:pathLst>
                <a:path w="19666" h="415" extrusionOk="0">
                  <a:moveTo>
                    <a:pt x="1" y="0"/>
                  </a:moveTo>
                  <a:lnTo>
                    <a:pt x="1" y="415"/>
                  </a:lnTo>
                  <a:lnTo>
                    <a:pt x="19666" y="415"/>
                  </a:lnTo>
                  <a:lnTo>
                    <a:pt x="19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2609800" y="1445575"/>
              <a:ext cx="151025" cy="10375"/>
            </a:xfrm>
            <a:custGeom>
              <a:avLst/>
              <a:gdLst/>
              <a:ahLst/>
              <a:cxnLst/>
              <a:rect l="l" t="t" r="r" b="b"/>
              <a:pathLst>
                <a:path w="6041" h="415" extrusionOk="0">
                  <a:moveTo>
                    <a:pt x="0" y="0"/>
                  </a:moveTo>
                  <a:lnTo>
                    <a:pt x="0" y="415"/>
                  </a:lnTo>
                  <a:lnTo>
                    <a:pt x="6041" y="415"/>
                  </a:lnTo>
                  <a:lnTo>
                    <a:pt x="60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2864725" y="1364475"/>
              <a:ext cx="279675" cy="17700"/>
            </a:xfrm>
            <a:custGeom>
              <a:avLst/>
              <a:gdLst/>
              <a:ahLst/>
              <a:cxnLst/>
              <a:rect l="l" t="t" r="r" b="b"/>
              <a:pathLst>
                <a:path w="11187" h="708" extrusionOk="0">
                  <a:moveTo>
                    <a:pt x="1" y="1"/>
                  </a:moveTo>
                  <a:lnTo>
                    <a:pt x="1" y="708"/>
                  </a:lnTo>
                  <a:lnTo>
                    <a:pt x="11187" y="708"/>
                  </a:lnTo>
                  <a:lnTo>
                    <a:pt x="111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57" name="Google Shape;757;p39"/>
            <p:cNvSpPr/>
            <p:nvPr/>
          </p:nvSpPr>
          <p:spPr>
            <a:xfrm>
              <a:off x="2811200" y="1347675"/>
              <a:ext cx="69850" cy="158200"/>
            </a:xfrm>
            <a:custGeom>
              <a:avLst/>
              <a:gdLst/>
              <a:ahLst/>
              <a:cxnLst/>
              <a:rect l="l" t="t" r="r" b="b"/>
              <a:pathLst>
                <a:path w="2794" h="6328" extrusionOk="0">
                  <a:moveTo>
                    <a:pt x="1" y="1"/>
                  </a:moveTo>
                  <a:lnTo>
                    <a:pt x="1" y="6328"/>
                  </a:lnTo>
                  <a:lnTo>
                    <a:pt x="2794" y="6328"/>
                  </a:lnTo>
                  <a:lnTo>
                    <a:pt x="27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58" name="Google Shape;758;p39"/>
            <p:cNvSpPr/>
            <p:nvPr/>
          </p:nvSpPr>
          <p:spPr>
            <a:xfrm>
              <a:off x="2800775" y="1347675"/>
              <a:ext cx="69825" cy="158200"/>
            </a:xfrm>
            <a:custGeom>
              <a:avLst/>
              <a:gdLst/>
              <a:ahLst/>
              <a:cxnLst/>
              <a:rect l="l" t="t" r="r" b="b"/>
              <a:pathLst>
                <a:path w="2793" h="6328" extrusionOk="0">
                  <a:moveTo>
                    <a:pt x="1" y="1"/>
                  </a:moveTo>
                  <a:lnTo>
                    <a:pt x="1" y="6328"/>
                  </a:lnTo>
                  <a:lnTo>
                    <a:pt x="2793" y="6328"/>
                  </a:lnTo>
                  <a:lnTo>
                    <a:pt x="27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2812775" y="1355450"/>
              <a:ext cx="46575" cy="150425"/>
            </a:xfrm>
            <a:custGeom>
              <a:avLst/>
              <a:gdLst/>
              <a:ahLst/>
              <a:cxnLst/>
              <a:rect l="l" t="t" r="r" b="b"/>
              <a:pathLst>
                <a:path w="1863" h="6017" extrusionOk="0">
                  <a:moveTo>
                    <a:pt x="1" y="0"/>
                  </a:moveTo>
                  <a:lnTo>
                    <a:pt x="1" y="6017"/>
                  </a:lnTo>
                  <a:lnTo>
                    <a:pt x="1863" y="6017"/>
                  </a:lnTo>
                  <a:lnTo>
                    <a:pt x="1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2854300" y="1364475"/>
              <a:ext cx="279675" cy="17700"/>
            </a:xfrm>
            <a:custGeom>
              <a:avLst/>
              <a:gdLst/>
              <a:ahLst/>
              <a:cxnLst/>
              <a:rect l="l" t="t" r="r" b="b"/>
              <a:pathLst>
                <a:path w="11187" h="708" extrusionOk="0">
                  <a:moveTo>
                    <a:pt x="1" y="1"/>
                  </a:moveTo>
                  <a:lnTo>
                    <a:pt x="1" y="708"/>
                  </a:lnTo>
                  <a:lnTo>
                    <a:pt x="11187" y="708"/>
                  </a:lnTo>
                  <a:lnTo>
                    <a:pt x="111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2841050" y="1361900"/>
              <a:ext cx="26475" cy="24825"/>
            </a:xfrm>
            <a:custGeom>
              <a:avLst/>
              <a:gdLst/>
              <a:ahLst/>
              <a:cxnLst/>
              <a:rect l="l" t="t" r="r" b="b"/>
              <a:pathLst>
                <a:path w="1059" h="993" extrusionOk="0">
                  <a:moveTo>
                    <a:pt x="530" y="0"/>
                  </a:moveTo>
                  <a:cubicBezTo>
                    <a:pt x="238" y="0"/>
                    <a:pt x="1" y="222"/>
                    <a:pt x="1" y="496"/>
                  </a:cubicBezTo>
                  <a:cubicBezTo>
                    <a:pt x="1" y="771"/>
                    <a:pt x="238" y="992"/>
                    <a:pt x="530" y="992"/>
                  </a:cubicBezTo>
                  <a:cubicBezTo>
                    <a:pt x="822" y="992"/>
                    <a:pt x="1058" y="771"/>
                    <a:pt x="1058" y="496"/>
                  </a:cubicBezTo>
                  <a:cubicBezTo>
                    <a:pt x="1058" y="222"/>
                    <a:pt x="822" y="0"/>
                    <a:pt x="5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3089850" y="1370150"/>
              <a:ext cx="38075" cy="5950"/>
            </a:xfrm>
            <a:custGeom>
              <a:avLst/>
              <a:gdLst/>
              <a:ahLst/>
              <a:cxnLst/>
              <a:rect l="l" t="t" r="r" b="b"/>
              <a:pathLst>
                <a:path w="1523" h="238" extrusionOk="0">
                  <a:moveTo>
                    <a:pt x="0" y="1"/>
                  </a:moveTo>
                  <a:lnTo>
                    <a:pt x="0" y="237"/>
                  </a:lnTo>
                  <a:lnTo>
                    <a:pt x="1522" y="237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3041500" y="1370150"/>
              <a:ext cx="38075" cy="5950"/>
            </a:xfrm>
            <a:custGeom>
              <a:avLst/>
              <a:gdLst/>
              <a:ahLst/>
              <a:cxnLst/>
              <a:rect l="l" t="t" r="r" b="b"/>
              <a:pathLst>
                <a:path w="1523" h="238" extrusionOk="0">
                  <a:moveTo>
                    <a:pt x="1" y="1"/>
                  </a:moveTo>
                  <a:lnTo>
                    <a:pt x="1" y="237"/>
                  </a:lnTo>
                  <a:lnTo>
                    <a:pt x="1523" y="23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2993150" y="1370150"/>
              <a:ext cx="38100" cy="5950"/>
            </a:xfrm>
            <a:custGeom>
              <a:avLst/>
              <a:gdLst/>
              <a:ahLst/>
              <a:cxnLst/>
              <a:rect l="l" t="t" r="r" b="b"/>
              <a:pathLst>
                <a:path w="1524" h="238" extrusionOk="0">
                  <a:moveTo>
                    <a:pt x="1" y="1"/>
                  </a:moveTo>
                  <a:lnTo>
                    <a:pt x="1" y="237"/>
                  </a:lnTo>
                  <a:lnTo>
                    <a:pt x="1523" y="237"/>
                  </a:lnTo>
                  <a:lnTo>
                    <a:pt x="15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65" name="Google Shape;765;p39"/>
            <p:cNvSpPr/>
            <p:nvPr/>
          </p:nvSpPr>
          <p:spPr>
            <a:xfrm>
              <a:off x="2944825" y="1370150"/>
              <a:ext cx="38050" cy="5950"/>
            </a:xfrm>
            <a:custGeom>
              <a:avLst/>
              <a:gdLst/>
              <a:ahLst/>
              <a:cxnLst/>
              <a:rect l="l" t="t" r="r" b="b"/>
              <a:pathLst>
                <a:path w="1522" h="238" extrusionOk="0">
                  <a:moveTo>
                    <a:pt x="0" y="1"/>
                  </a:moveTo>
                  <a:lnTo>
                    <a:pt x="0" y="237"/>
                  </a:lnTo>
                  <a:lnTo>
                    <a:pt x="1521" y="237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2896475" y="1370150"/>
              <a:ext cx="38050" cy="5950"/>
            </a:xfrm>
            <a:custGeom>
              <a:avLst/>
              <a:gdLst/>
              <a:ahLst/>
              <a:cxnLst/>
              <a:rect l="l" t="t" r="r" b="b"/>
              <a:pathLst>
                <a:path w="1522" h="238" extrusionOk="0">
                  <a:moveTo>
                    <a:pt x="1" y="1"/>
                  </a:moveTo>
                  <a:lnTo>
                    <a:pt x="1" y="237"/>
                  </a:lnTo>
                  <a:lnTo>
                    <a:pt x="1522" y="237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2829100" y="1398775"/>
              <a:ext cx="13125" cy="112375"/>
            </a:xfrm>
            <a:custGeom>
              <a:avLst/>
              <a:gdLst/>
              <a:ahLst/>
              <a:cxnLst/>
              <a:rect l="l" t="t" r="r" b="b"/>
              <a:pathLst>
                <a:path w="525" h="4495" extrusionOk="0">
                  <a:moveTo>
                    <a:pt x="1" y="1"/>
                  </a:moveTo>
                  <a:lnTo>
                    <a:pt x="1" y="4494"/>
                  </a:lnTo>
                  <a:lnTo>
                    <a:pt x="525" y="4494"/>
                  </a:lnTo>
                  <a:lnTo>
                    <a:pt x="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2787525" y="1494675"/>
              <a:ext cx="106300" cy="39500"/>
            </a:xfrm>
            <a:custGeom>
              <a:avLst/>
              <a:gdLst/>
              <a:ahLst/>
              <a:cxnLst/>
              <a:rect l="l" t="t" r="r" b="b"/>
              <a:pathLst>
                <a:path w="4252" h="1580" extrusionOk="0">
                  <a:moveTo>
                    <a:pt x="1" y="1"/>
                  </a:moveTo>
                  <a:lnTo>
                    <a:pt x="1" y="1580"/>
                  </a:lnTo>
                  <a:lnTo>
                    <a:pt x="4252" y="1580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2863800" y="1494675"/>
              <a:ext cx="30000" cy="39500"/>
            </a:xfrm>
            <a:custGeom>
              <a:avLst/>
              <a:gdLst/>
              <a:ahLst/>
              <a:cxnLst/>
              <a:rect l="l" t="t" r="r" b="b"/>
              <a:pathLst>
                <a:path w="1200" h="1580" extrusionOk="0">
                  <a:moveTo>
                    <a:pt x="0" y="1"/>
                  </a:moveTo>
                  <a:lnTo>
                    <a:pt x="0" y="1580"/>
                  </a:lnTo>
                  <a:lnTo>
                    <a:pt x="1200" y="158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770" name="Google Shape;770;p39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771" name="Google Shape;771;p39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772" name="Google Shape;772;p39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773" name="Google Shape;773;p39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774" name="Google Shape;774;p39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777" name="Google Shape;777;p39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778" name="Google Shape;778;p39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779" name="Google Shape;779;p39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780" name="Google Shape;780;p39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781" name="Google Shape;781;p39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39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39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84" name="Google Shape;784;p39"/>
          <p:cNvSpPr/>
          <p:nvPr/>
        </p:nvSpPr>
        <p:spPr>
          <a:xfrm>
            <a:off x="1617125" y="4446728"/>
            <a:ext cx="3627900" cy="577800"/>
          </a:xfrm>
          <a:custGeom>
            <a:avLst/>
            <a:gdLst/>
            <a:ahLst/>
            <a:cxnLst/>
            <a:rect l="l" t="t" r="r" b="b"/>
            <a:pathLst>
              <a:path w="145116" h="23112" extrusionOk="0">
                <a:moveTo>
                  <a:pt x="145116" y="6882"/>
                </a:moveTo>
                <a:cubicBezTo>
                  <a:pt x="136245" y="7996"/>
                  <a:pt x="107047" y="14679"/>
                  <a:pt x="91891" y="13565"/>
                </a:cubicBezTo>
                <a:cubicBezTo>
                  <a:pt x="76735" y="12451"/>
                  <a:pt x="69495" y="-1392"/>
                  <a:pt x="54180" y="199"/>
                </a:cubicBezTo>
                <a:cubicBezTo>
                  <a:pt x="38865" y="1790"/>
                  <a:pt x="9030" y="19293"/>
                  <a:pt x="0" y="23112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785" name="Google Shape;785;p39"/>
          <p:cNvSpPr/>
          <p:nvPr/>
        </p:nvSpPr>
        <p:spPr>
          <a:xfrm>
            <a:off x="5376300" y="131650"/>
            <a:ext cx="1975975" cy="2965575"/>
          </a:xfrm>
          <a:custGeom>
            <a:avLst/>
            <a:gdLst/>
            <a:ahLst/>
            <a:cxnLst/>
            <a:rect l="l" t="t" r="r" b="b"/>
            <a:pathLst>
              <a:path w="79039" h="118623" extrusionOk="0">
                <a:moveTo>
                  <a:pt x="52987" y="118623"/>
                </a:moveTo>
                <a:cubicBezTo>
                  <a:pt x="57323" y="114844"/>
                  <a:pt x="79599" y="104461"/>
                  <a:pt x="79002" y="95948"/>
                </a:cubicBezTo>
                <a:cubicBezTo>
                  <a:pt x="78405" y="87435"/>
                  <a:pt x="50997" y="77053"/>
                  <a:pt x="49406" y="67546"/>
                </a:cubicBezTo>
                <a:cubicBezTo>
                  <a:pt x="47815" y="58039"/>
                  <a:pt x="73433" y="47019"/>
                  <a:pt x="69455" y="38904"/>
                </a:cubicBezTo>
                <a:cubicBezTo>
                  <a:pt x="65477" y="30789"/>
                  <a:pt x="37115" y="25339"/>
                  <a:pt x="25539" y="18855"/>
                </a:cubicBezTo>
                <a:cubicBezTo>
                  <a:pt x="13963" y="12371"/>
                  <a:pt x="4257" y="3143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F68D61-3FC3-44F8-5265-5C5FFE7ACD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10879" y="1352355"/>
            <a:ext cx="568296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📦 המחלקות העיקריות: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Vehicle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 (אבסטרקטית)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 – מייצגת כל רכב</a:t>
            </a:r>
          </a:p>
          <a:p>
            <a:pPr marL="457200" marR="0" lvl="1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יורשות: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Car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,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Truck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, 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Motorcycle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umbh Sans Medium" panose="020B0604020202020204" charset="0"/>
              <a:cs typeface="+mj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ParkingLot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 – שומר את הרכבים הפעילים במערכת (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Singleton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ParkingSystem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 – מפעיל את הלוגיקה (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Facade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DisplayBoard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 – לוחות תצוגה (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Observer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VehicleFactory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 – יוצר רכבים לפי סוג (</a:t>
            </a:r>
            <a:r>
              <a:rPr kumimoji="0" lang="he-IL" altLang="he-I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Factory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)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DataManager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 – אחראי על שמירת / טעינת נתונים מקבצים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📌 כל מחלקה אחראית על תחום צר (עקרון </a:t>
            </a: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Kumbh Sans Medium" panose="020B0604020202020204" charset="0"/>
              </a:rPr>
              <a:t>SRP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63"/>
          <p:cNvSpPr txBox="1">
            <a:spLocks noGrp="1"/>
          </p:cNvSpPr>
          <p:nvPr>
            <p:ph type="title"/>
          </p:nvPr>
        </p:nvSpPr>
        <p:spPr>
          <a:xfrm>
            <a:off x="892555" y="186363"/>
            <a:ext cx="7287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umbh Sans Medium" panose="020B0604020202020204" charset="0"/>
                <a:cs typeface="Kumbh Sans Medium" panose="020B0604020202020204" charset="0"/>
              </a:rPr>
              <a:t>Draw.io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2481" name="Google Shape;2481;p63"/>
          <p:cNvGrpSpPr/>
          <p:nvPr/>
        </p:nvGrpSpPr>
        <p:grpSpPr>
          <a:xfrm>
            <a:off x="7878183" y="4337294"/>
            <a:ext cx="315760" cy="532498"/>
            <a:chOff x="6655425" y="2343525"/>
            <a:chExt cx="270250" cy="455750"/>
          </a:xfrm>
        </p:grpSpPr>
        <p:sp>
          <p:nvSpPr>
            <p:cNvPr id="2482" name="Google Shape;2482;p63"/>
            <p:cNvSpPr/>
            <p:nvPr/>
          </p:nvSpPr>
          <p:spPr>
            <a:xfrm>
              <a:off x="6706150" y="2461575"/>
              <a:ext cx="168800" cy="36550"/>
            </a:xfrm>
            <a:custGeom>
              <a:avLst/>
              <a:gdLst/>
              <a:ahLst/>
              <a:cxnLst/>
              <a:rect l="l" t="t" r="r" b="b"/>
              <a:pathLst>
                <a:path w="6752" h="1462" extrusionOk="0">
                  <a:moveTo>
                    <a:pt x="6239" y="515"/>
                  </a:moveTo>
                  <a:lnTo>
                    <a:pt x="6239" y="948"/>
                  </a:lnTo>
                  <a:lnTo>
                    <a:pt x="512" y="948"/>
                  </a:lnTo>
                  <a:lnTo>
                    <a:pt x="512" y="515"/>
                  </a:lnTo>
                  <a:close/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1117"/>
                  </a:lnTo>
                  <a:cubicBezTo>
                    <a:pt x="1" y="1307"/>
                    <a:pt x="155" y="1462"/>
                    <a:pt x="346" y="1462"/>
                  </a:cubicBezTo>
                  <a:lnTo>
                    <a:pt x="6407" y="1462"/>
                  </a:lnTo>
                  <a:cubicBezTo>
                    <a:pt x="6597" y="1462"/>
                    <a:pt x="6752" y="1307"/>
                    <a:pt x="6752" y="1117"/>
                  </a:cubicBezTo>
                  <a:lnTo>
                    <a:pt x="6752" y="346"/>
                  </a:lnTo>
                  <a:cubicBezTo>
                    <a:pt x="6751" y="155"/>
                    <a:pt x="6596" y="1"/>
                    <a:pt x="6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655475" y="2343525"/>
              <a:ext cx="270200" cy="121925"/>
            </a:xfrm>
            <a:custGeom>
              <a:avLst/>
              <a:gdLst/>
              <a:ahLst/>
              <a:cxnLst/>
              <a:rect l="l" t="t" r="r" b="b"/>
              <a:pathLst>
                <a:path w="10808" h="4877" extrusionOk="0">
                  <a:moveTo>
                    <a:pt x="5402" y="1"/>
                  </a:moveTo>
                  <a:cubicBezTo>
                    <a:pt x="4102" y="1"/>
                    <a:pt x="2843" y="465"/>
                    <a:pt x="1858" y="1310"/>
                  </a:cubicBezTo>
                  <a:cubicBezTo>
                    <a:pt x="882" y="2145"/>
                    <a:pt x="231" y="3298"/>
                    <a:pt x="24" y="4558"/>
                  </a:cubicBezTo>
                  <a:cubicBezTo>
                    <a:pt x="0" y="4698"/>
                    <a:pt x="96" y="4830"/>
                    <a:pt x="234" y="4852"/>
                  </a:cubicBezTo>
                  <a:cubicBezTo>
                    <a:pt x="249" y="4855"/>
                    <a:pt x="263" y="4856"/>
                    <a:pt x="277" y="4856"/>
                  </a:cubicBezTo>
                  <a:cubicBezTo>
                    <a:pt x="401" y="4856"/>
                    <a:pt x="508" y="4766"/>
                    <a:pt x="530" y="4641"/>
                  </a:cubicBezTo>
                  <a:cubicBezTo>
                    <a:pt x="717" y="3502"/>
                    <a:pt x="1308" y="2457"/>
                    <a:pt x="2190" y="1700"/>
                  </a:cubicBezTo>
                  <a:cubicBezTo>
                    <a:pt x="3084" y="935"/>
                    <a:pt x="4224" y="515"/>
                    <a:pt x="5402" y="515"/>
                  </a:cubicBezTo>
                  <a:cubicBezTo>
                    <a:pt x="6583" y="515"/>
                    <a:pt x="7725" y="938"/>
                    <a:pt x="8619" y="1706"/>
                  </a:cubicBezTo>
                  <a:cubicBezTo>
                    <a:pt x="9504" y="2467"/>
                    <a:pt x="10093" y="3516"/>
                    <a:pt x="10278" y="4661"/>
                  </a:cubicBezTo>
                  <a:cubicBezTo>
                    <a:pt x="10298" y="4787"/>
                    <a:pt x="10405" y="4876"/>
                    <a:pt x="10528" y="4876"/>
                  </a:cubicBezTo>
                  <a:cubicBezTo>
                    <a:pt x="10529" y="4876"/>
                    <a:pt x="10529" y="4876"/>
                    <a:pt x="10530" y="4876"/>
                  </a:cubicBezTo>
                  <a:cubicBezTo>
                    <a:pt x="10545" y="4876"/>
                    <a:pt x="10558" y="4875"/>
                    <a:pt x="10572" y="4872"/>
                  </a:cubicBezTo>
                  <a:cubicBezTo>
                    <a:pt x="10712" y="4850"/>
                    <a:pt x="10807" y="4719"/>
                    <a:pt x="10784" y="4579"/>
                  </a:cubicBezTo>
                  <a:cubicBezTo>
                    <a:pt x="10581" y="3315"/>
                    <a:pt x="9931" y="2155"/>
                    <a:pt x="8954" y="1316"/>
                  </a:cubicBezTo>
                  <a:cubicBezTo>
                    <a:pt x="7966" y="468"/>
                    <a:pt x="6705" y="1"/>
                    <a:pt x="5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655425" y="2494250"/>
              <a:ext cx="270250" cy="305025"/>
            </a:xfrm>
            <a:custGeom>
              <a:avLst/>
              <a:gdLst/>
              <a:ahLst/>
              <a:cxnLst/>
              <a:rect l="l" t="t" r="r" b="b"/>
              <a:pathLst>
                <a:path w="10810" h="12201" extrusionOk="0">
                  <a:moveTo>
                    <a:pt x="5712" y="4866"/>
                  </a:moveTo>
                  <a:lnTo>
                    <a:pt x="5712" y="10465"/>
                  </a:lnTo>
                  <a:lnTo>
                    <a:pt x="5095" y="10465"/>
                  </a:lnTo>
                  <a:lnTo>
                    <a:pt x="5095" y="4866"/>
                  </a:lnTo>
                  <a:lnTo>
                    <a:pt x="5097" y="4866"/>
                  </a:lnTo>
                  <a:cubicBezTo>
                    <a:pt x="5103" y="4866"/>
                    <a:pt x="5110" y="4866"/>
                    <a:pt x="5118" y="4867"/>
                  </a:cubicBezTo>
                  <a:cubicBezTo>
                    <a:pt x="5154" y="4869"/>
                    <a:pt x="5190" y="4871"/>
                    <a:pt x="5226" y="4872"/>
                  </a:cubicBezTo>
                  <a:cubicBezTo>
                    <a:pt x="5238" y="4872"/>
                    <a:pt x="5249" y="4874"/>
                    <a:pt x="5263" y="4874"/>
                  </a:cubicBezTo>
                  <a:cubicBezTo>
                    <a:pt x="5310" y="4875"/>
                    <a:pt x="5357" y="4877"/>
                    <a:pt x="5404" y="4877"/>
                  </a:cubicBezTo>
                  <a:cubicBezTo>
                    <a:pt x="5450" y="4877"/>
                    <a:pt x="5500" y="4875"/>
                    <a:pt x="5546" y="4874"/>
                  </a:cubicBezTo>
                  <a:cubicBezTo>
                    <a:pt x="5558" y="4874"/>
                    <a:pt x="5571" y="4872"/>
                    <a:pt x="5583" y="4872"/>
                  </a:cubicBezTo>
                  <a:cubicBezTo>
                    <a:pt x="5619" y="4871"/>
                    <a:pt x="5655" y="4870"/>
                    <a:pt x="5691" y="4867"/>
                  </a:cubicBezTo>
                  <a:cubicBezTo>
                    <a:pt x="5697" y="4867"/>
                    <a:pt x="5705" y="4867"/>
                    <a:pt x="5712" y="4866"/>
                  </a:cubicBezTo>
                  <a:close/>
                  <a:moveTo>
                    <a:pt x="6987" y="10977"/>
                  </a:moveTo>
                  <a:cubicBezTo>
                    <a:pt x="7398" y="10977"/>
                    <a:pt x="7738" y="11289"/>
                    <a:pt x="7784" y="11687"/>
                  </a:cubicBezTo>
                  <a:lnTo>
                    <a:pt x="3027" y="11687"/>
                  </a:lnTo>
                  <a:cubicBezTo>
                    <a:pt x="3072" y="11289"/>
                    <a:pt x="3411" y="10977"/>
                    <a:pt x="3823" y="10977"/>
                  </a:cubicBezTo>
                  <a:close/>
                  <a:moveTo>
                    <a:pt x="277" y="1"/>
                  </a:moveTo>
                  <a:cubicBezTo>
                    <a:pt x="263" y="1"/>
                    <a:pt x="248" y="2"/>
                    <a:pt x="234" y="4"/>
                  </a:cubicBezTo>
                  <a:cubicBezTo>
                    <a:pt x="94" y="27"/>
                    <a:pt x="0" y="159"/>
                    <a:pt x="22" y="298"/>
                  </a:cubicBezTo>
                  <a:cubicBezTo>
                    <a:pt x="225" y="1561"/>
                    <a:pt x="876" y="2721"/>
                    <a:pt x="1852" y="3560"/>
                  </a:cubicBezTo>
                  <a:cubicBezTo>
                    <a:pt x="2629" y="4228"/>
                    <a:pt x="3578" y="4660"/>
                    <a:pt x="4583" y="4814"/>
                  </a:cubicBezTo>
                  <a:lnTo>
                    <a:pt x="4583" y="10465"/>
                  </a:lnTo>
                  <a:lnTo>
                    <a:pt x="3822" y="10465"/>
                  </a:lnTo>
                  <a:cubicBezTo>
                    <a:pt x="3097" y="10465"/>
                    <a:pt x="2509" y="11054"/>
                    <a:pt x="2509" y="11779"/>
                  </a:cubicBezTo>
                  <a:lnTo>
                    <a:pt x="2509" y="11944"/>
                  </a:lnTo>
                  <a:cubicBezTo>
                    <a:pt x="2509" y="12085"/>
                    <a:pt x="2623" y="12200"/>
                    <a:pt x="2765" y="12200"/>
                  </a:cubicBezTo>
                  <a:lnTo>
                    <a:pt x="8045" y="12200"/>
                  </a:lnTo>
                  <a:cubicBezTo>
                    <a:pt x="8187" y="12200"/>
                    <a:pt x="8301" y="12085"/>
                    <a:pt x="8301" y="11944"/>
                  </a:cubicBezTo>
                  <a:lnTo>
                    <a:pt x="8301" y="11779"/>
                  </a:lnTo>
                  <a:cubicBezTo>
                    <a:pt x="8301" y="11054"/>
                    <a:pt x="7712" y="10465"/>
                    <a:pt x="6987" y="10465"/>
                  </a:cubicBezTo>
                  <a:lnTo>
                    <a:pt x="6226" y="10465"/>
                  </a:lnTo>
                  <a:lnTo>
                    <a:pt x="6226" y="4814"/>
                  </a:lnTo>
                  <a:cubicBezTo>
                    <a:pt x="7231" y="4660"/>
                    <a:pt x="8179" y="4229"/>
                    <a:pt x="8958" y="3560"/>
                  </a:cubicBezTo>
                  <a:cubicBezTo>
                    <a:pt x="9934" y="2721"/>
                    <a:pt x="10584" y="1562"/>
                    <a:pt x="10788" y="298"/>
                  </a:cubicBezTo>
                  <a:cubicBezTo>
                    <a:pt x="10809" y="159"/>
                    <a:pt x="10714" y="27"/>
                    <a:pt x="10575" y="4"/>
                  </a:cubicBezTo>
                  <a:cubicBezTo>
                    <a:pt x="10561" y="2"/>
                    <a:pt x="10547" y="1"/>
                    <a:pt x="10533" y="1"/>
                  </a:cubicBezTo>
                  <a:cubicBezTo>
                    <a:pt x="10410" y="1"/>
                    <a:pt x="10301" y="91"/>
                    <a:pt x="10282" y="217"/>
                  </a:cubicBezTo>
                  <a:cubicBezTo>
                    <a:pt x="10098" y="1361"/>
                    <a:pt x="9509" y="2411"/>
                    <a:pt x="8623" y="3171"/>
                  </a:cubicBezTo>
                  <a:cubicBezTo>
                    <a:pt x="7854" y="3831"/>
                    <a:pt x="6904" y="4237"/>
                    <a:pt x="5902" y="4337"/>
                  </a:cubicBezTo>
                  <a:lnTo>
                    <a:pt x="5825" y="4345"/>
                  </a:lnTo>
                  <a:cubicBezTo>
                    <a:pt x="5810" y="4346"/>
                    <a:pt x="5798" y="4347"/>
                    <a:pt x="5784" y="4347"/>
                  </a:cubicBezTo>
                  <a:cubicBezTo>
                    <a:pt x="5753" y="4350"/>
                    <a:pt x="5723" y="4351"/>
                    <a:pt x="5692" y="4353"/>
                  </a:cubicBezTo>
                  <a:cubicBezTo>
                    <a:pt x="5682" y="4353"/>
                    <a:pt x="5671" y="4356"/>
                    <a:pt x="5660" y="4356"/>
                  </a:cubicBezTo>
                  <a:cubicBezTo>
                    <a:pt x="5624" y="4357"/>
                    <a:pt x="5587" y="4359"/>
                    <a:pt x="5551" y="4359"/>
                  </a:cubicBezTo>
                  <a:lnTo>
                    <a:pt x="5536" y="4359"/>
                  </a:lnTo>
                  <a:cubicBezTo>
                    <a:pt x="5492" y="4360"/>
                    <a:pt x="5448" y="4361"/>
                    <a:pt x="5405" y="4361"/>
                  </a:cubicBezTo>
                  <a:cubicBezTo>
                    <a:pt x="5361" y="4361"/>
                    <a:pt x="5318" y="4360"/>
                    <a:pt x="5274" y="4359"/>
                  </a:cubicBezTo>
                  <a:lnTo>
                    <a:pt x="5259" y="4359"/>
                  </a:lnTo>
                  <a:cubicBezTo>
                    <a:pt x="5223" y="4358"/>
                    <a:pt x="5185" y="4357"/>
                    <a:pt x="5149" y="4356"/>
                  </a:cubicBezTo>
                  <a:cubicBezTo>
                    <a:pt x="5139" y="4356"/>
                    <a:pt x="5129" y="4353"/>
                    <a:pt x="5118" y="4353"/>
                  </a:cubicBezTo>
                  <a:cubicBezTo>
                    <a:pt x="5087" y="4352"/>
                    <a:pt x="5056" y="4350"/>
                    <a:pt x="5026" y="4347"/>
                  </a:cubicBezTo>
                  <a:cubicBezTo>
                    <a:pt x="5011" y="4346"/>
                    <a:pt x="4998" y="4345"/>
                    <a:pt x="4985" y="4345"/>
                  </a:cubicBezTo>
                  <a:lnTo>
                    <a:pt x="4907" y="4337"/>
                  </a:lnTo>
                  <a:cubicBezTo>
                    <a:pt x="3906" y="4236"/>
                    <a:pt x="2953" y="3831"/>
                    <a:pt x="2186" y="3171"/>
                  </a:cubicBezTo>
                  <a:cubicBezTo>
                    <a:pt x="1302" y="2411"/>
                    <a:pt x="713" y="1361"/>
                    <a:pt x="528" y="217"/>
                  </a:cubicBezTo>
                  <a:cubicBezTo>
                    <a:pt x="507" y="91"/>
                    <a:pt x="399" y="1"/>
                    <a:pt x="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85" name="Google Shape;2485;p63"/>
            <p:cNvSpPr/>
            <p:nvPr/>
          </p:nvSpPr>
          <p:spPr>
            <a:xfrm>
              <a:off x="6677425" y="2366700"/>
              <a:ext cx="226275" cy="226275"/>
            </a:xfrm>
            <a:custGeom>
              <a:avLst/>
              <a:gdLst/>
              <a:ahLst/>
              <a:cxnLst/>
              <a:rect l="l" t="t" r="r" b="b"/>
              <a:pathLst>
                <a:path w="9051" h="9051" extrusionOk="0">
                  <a:moveTo>
                    <a:pt x="4526" y="512"/>
                  </a:moveTo>
                  <a:cubicBezTo>
                    <a:pt x="6737" y="512"/>
                    <a:pt x="8538" y="2313"/>
                    <a:pt x="8538" y="4526"/>
                  </a:cubicBezTo>
                  <a:cubicBezTo>
                    <a:pt x="8538" y="6739"/>
                    <a:pt x="6737" y="8538"/>
                    <a:pt x="4526" y="8538"/>
                  </a:cubicBezTo>
                  <a:cubicBezTo>
                    <a:pt x="2313" y="8538"/>
                    <a:pt x="512" y="6738"/>
                    <a:pt x="512" y="4526"/>
                  </a:cubicBezTo>
                  <a:cubicBezTo>
                    <a:pt x="512" y="2313"/>
                    <a:pt x="2313" y="512"/>
                    <a:pt x="4526" y="512"/>
                  </a:cubicBezTo>
                  <a:close/>
                  <a:moveTo>
                    <a:pt x="4526" y="1"/>
                  </a:moveTo>
                  <a:cubicBezTo>
                    <a:pt x="2030" y="1"/>
                    <a:pt x="1" y="2030"/>
                    <a:pt x="1" y="4526"/>
                  </a:cubicBezTo>
                  <a:cubicBezTo>
                    <a:pt x="1" y="7021"/>
                    <a:pt x="2030" y="9051"/>
                    <a:pt x="4526" y="9051"/>
                  </a:cubicBezTo>
                  <a:cubicBezTo>
                    <a:pt x="7021" y="9051"/>
                    <a:pt x="9051" y="7021"/>
                    <a:pt x="9051" y="4526"/>
                  </a:cubicBezTo>
                  <a:cubicBezTo>
                    <a:pt x="9051" y="2030"/>
                    <a:pt x="7021" y="1"/>
                    <a:pt x="4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486" name="Google Shape;2486;p63"/>
          <p:cNvGrpSpPr/>
          <p:nvPr/>
        </p:nvGrpSpPr>
        <p:grpSpPr>
          <a:xfrm>
            <a:off x="8320004" y="2821696"/>
            <a:ext cx="532498" cy="479687"/>
            <a:chOff x="6597975" y="3016475"/>
            <a:chExt cx="455750" cy="410550"/>
          </a:xfrm>
        </p:grpSpPr>
        <p:sp>
          <p:nvSpPr>
            <p:cNvPr id="2487" name="Google Shape;2487;p63"/>
            <p:cNvSpPr/>
            <p:nvPr/>
          </p:nvSpPr>
          <p:spPr>
            <a:xfrm>
              <a:off x="6597975" y="3016475"/>
              <a:ext cx="455750" cy="410525"/>
            </a:xfrm>
            <a:custGeom>
              <a:avLst/>
              <a:gdLst/>
              <a:ahLst/>
              <a:cxnLst/>
              <a:rect l="l" t="t" r="r" b="b"/>
              <a:pathLst>
                <a:path w="18230" h="16421" extrusionOk="0">
                  <a:moveTo>
                    <a:pt x="1415" y="6264"/>
                  </a:moveTo>
                  <a:lnTo>
                    <a:pt x="1415" y="15901"/>
                  </a:lnTo>
                  <a:lnTo>
                    <a:pt x="1019" y="15901"/>
                  </a:lnTo>
                  <a:lnTo>
                    <a:pt x="1019" y="6462"/>
                  </a:lnTo>
                  <a:cubicBezTo>
                    <a:pt x="1033" y="6454"/>
                    <a:pt x="1045" y="6449"/>
                    <a:pt x="1060" y="6442"/>
                  </a:cubicBezTo>
                  <a:lnTo>
                    <a:pt x="1415" y="6264"/>
                  </a:lnTo>
                  <a:close/>
                  <a:moveTo>
                    <a:pt x="16817" y="6264"/>
                  </a:moveTo>
                  <a:lnTo>
                    <a:pt x="17172" y="6442"/>
                  </a:lnTo>
                  <a:cubicBezTo>
                    <a:pt x="17177" y="6444"/>
                    <a:pt x="17182" y="6447"/>
                    <a:pt x="17187" y="6448"/>
                  </a:cubicBezTo>
                  <a:cubicBezTo>
                    <a:pt x="17195" y="6452"/>
                    <a:pt x="17204" y="6457"/>
                    <a:pt x="17212" y="6460"/>
                  </a:cubicBezTo>
                  <a:lnTo>
                    <a:pt x="17213" y="6460"/>
                  </a:lnTo>
                  <a:lnTo>
                    <a:pt x="17213" y="15901"/>
                  </a:lnTo>
                  <a:lnTo>
                    <a:pt x="16817" y="15901"/>
                  </a:lnTo>
                  <a:lnTo>
                    <a:pt x="16817" y="6264"/>
                  </a:lnTo>
                  <a:close/>
                  <a:moveTo>
                    <a:pt x="9115" y="1"/>
                  </a:moveTo>
                  <a:cubicBezTo>
                    <a:pt x="9017" y="1"/>
                    <a:pt x="8919" y="23"/>
                    <a:pt x="8829" y="68"/>
                  </a:cubicBezTo>
                  <a:lnTo>
                    <a:pt x="406" y="4270"/>
                  </a:lnTo>
                  <a:cubicBezTo>
                    <a:pt x="157" y="4394"/>
                    <a:pt x="0" y="4645"/>
                    <a:pt x="0" y="4923"/>
                  </a:cubicBezTo>
                  <a:lnTo>
                    <a:pt x="0" y="5787"/>
                  </a:lnTo>
                  <a:cubicBezTo>
                    <a:pt x="0" y="6042"/>
                    <a:pt x="131" y="6274"/>
                    <a:pt x="347" y="6408"/>
                  </a:cubicBezTo>
                  <a:cubicBezTo>
                    <a:pt x="395" y="6438"/>
                    <a:pt x="446" y="6462"/>
                    <a:pt x="498" y="6479"/>
                  </a:cubicBezTo>
                  <a:lnTo>
                    <a:pt x="498" y="15977"/>
                  </a:lnTo>
                  <a:cubicBezTo>
                    <a:pt x="498" y="16222"/>
                    <a:pt x="695" y="16420"/>
                    <a:pt x="940" y="16420"/>
                  </a:cubicBezTo>
                  <a:lnTo>
                    <a:pt x="1491" y="16420"/>
                  </a:lnTo>
                  <a:cubicBezTo>
                    <a:pt x="1735" y="16420"/>
                    <a:pt x="1934" y="16222"/>
                    <a:pt x="1934" y="15977"/>
                  </a:cubicBezTo>
                  <a:lnTo>
                    <a:pt x="1934" y="6005"/>
                  </a:lnTo>
                  <a:lnTo>
                    <a:pt x="9061" y="2449"/>
                  </a:lnTo>
                  <a:cubicBezTo>
                    <a:pt x="9078" y="2441"/>
                    <a:pt x="9096" y="2437"/>
                    <a:pt x="9115" y="2437"/>
                  </a:cubicBezTo>
                  <a:cubicBezTo>
                    <a:pt x="9133" y="2437"/>
                    <a:pt x="9151" y="2441"/>
                    <a:pt x="9168" y="2449"/>
                  </a:cubicBezTo>
                  <a:lnTo>
                    <a:pt x="16296" y="6005"/>
                  </a:lnTo>
                  <a:lnTo>
                    <a:pt x="16296" y="15977"/>
                  </a:lnTo>
                  <a:cubicBezTo>
                    <a:pt x="16296" y="16222"/>
                    <a:pt x="16493" y="16420"/>
                    <a:pt x="16739" y="16420"/>
                  </a:cubicBezTo>
                  <a:lnTo>
                    <a:pt x="17288" y="16420"/>
                  </a:lnTo>
                  <a:cubicBezTo>
                    <a:pt x="17533" y="16420"/>
                    <a:pt x="17731" y="16222"/>
                    <a:pt x="17731" y="15977"/>
                  </a:cubicBezTo>
                  <a:lnTo>
                    <a:pt x="17731" y="6479"/>
                  </a:lnTo>
                  <a:cubicBezTo>
                    <a:pt x="17783" y="6462"/>
                    <a:pt x="17834" y="6438"/>
                    <a:pt x="17882" y="6408"/>
                  </a:cubicBezTo>
                  <a:cubicBezTo>
                    <a:pt x="18100" y="6274"/>
                    <a:pt x="18228" y="6042"/>
                    <a:pt x="18228" y="5787"/>
                  </a:cubicBezTo>
                  <a:lnTo>
                    <a:pt x="18228" y="4923"/>
                  </a:lnTo>
                  <a:cubicBezTo>
                    <a:pt x="18229" y="4645"/>
                    <a:pt x="18074" y="4394"/>
                    <a:pt x="17825" y="4270"/>
                  </a:cubicBezTo>
                  <a:lnTo>
                    <a:pt x="16121" y="3419"/>
                  </a:lnTo>
                  <a:cubicBezTo>
                    <a:pt x="16083" y="3400"/>
                    <a:pt x="16043" y="3391"/>
                    <a:pt x="16004" y="3391"/>
                  </a:cubicBezTo>
                  <a:cubicBezTo>
                    <a:pt x="15909" y="3391"/>
                    <a:pt x="15817" y="3444"/>
                    <a:pt x="15772" y="3536"/>
                  </a:cubicBezTo>
                  <a:cubicBezTo>
                    <a:pt x="15707" y="3664"/>
                    <a:pt x="15760" y="3821"/>
                    <a:pt x="15889" y="3885"/>
                  </a:cubicBezTo>
                  <a:lnTo>
                    <a:pt x="17593" y="4735"/>
                  </a:lnTo>
                  <a:cubicBezTo>
                    <a:pt x="17665" y="4771"/>
                    <a:pt x="17709" y="4843"/>
                    <a:pt x="17709" y="4924"/>
                  </a:cubicBezTo>
                  <a:lnTo>
                    <a:pt x="17709" y="5788"/>
                  </a:lnTo>
                  <a:cubicBezTo>
                    <a:pt x="17709" y="5895"/>
                    <a:pt x="17640" y="5949"/>
                    <a:pt x="17610" y="5969"/>
                  </a:cubicBezTo>
                  <a:cubicBezTo>
                    <a:pt x="17590" y="5980"/>
                    <a:pt x="17550" y="6001"/>
                    <a:pt x="17500" y="6001"/>
                  </a:cubicBezTo>
                  <a:cubicBezTo>
                    <a:pt x="17497" y="6001"/>
                    <a:pt x="17494" y="6001"/>
                    <a:pt x="17490" y="6000"/>
                  </a:cubicBezTo>
                  <a:lnTo>
                    <a:pt x="17487" y="6000"/>
                  </a:lnTo>
                  <a:cubicBezTo>
                    <a:pt x="17473" y="5999"/>
                    <a:pt x="17460" y="5998"/>
                    <a:pt x="17446" y="5994"/>
                  </a:cubicBezTo>
                  <a:lnTo>
                    <a:pt x="17444" y="5994"/>
                  </a:lnTo>
                  <a:cubicBezTo>
                    <a:pt x="17437" y="5993"/>
                    <a:pt x="17431" y="5990"/>
                    <a:pt x="17426" y="5989"/>
                  </a:cubicBezTo>
                  <a:cubicBezTo>
                    <a:pt x="17425" y="5989"/>
                    <a:pt x="17424" y="5988"/>
                    <a:pt x="17423" y="5988"/>
                  </a:cubicBezTo>
                  <a:cubicBezTo>
                    <a:pt x="17416" y="5985"/>
                    <a:pt x="17411" y="5983"/>
                    <a:pt x="17405" y="5980"/>
                  </a:cubicBezTo>
                  <a:lnTo>
                    <a:pt x="17404" y="5980"/>
                  </a:lnTo>
                  <a:lnTo>
                    <a:pt x="9401" y="1989"/>
                  </a:lnTo>
                  <a:cubicBezTo>
                    <a:pt x="9312" y="1945"/>
                    <a:pt x="9213" y="1923"/>
                    <a:pt x="9115" y="1923"/>
                  </a:cubicBezTo>
                  <a:cubicBezTo>
                    <a:pt x="9017" y="1923"/>
                    <a:pt x="8919" y="1945"/>
                    <a:pt x="8829" y="1989"/>
                  </a:cubicBezTo>
                  <a:lnTo>
                    <a:pt x="827" y="5980"/>
                  </a:lnTo>
                  <a:lnTo>
                    <a:pt x="826" y="5980"/>
                  </a:lnTo>
                  <a:cubicBezTo>
                    <a:pt x="819" y="5983"/>
                    <a:pt x="814" y="5985"/>
                    <a:pt x="808" y="5988"/>
                  </a:cubicBezTo>
                  <a:cubicBezTo>
                    <a:pt x="807" y="5988"/>
                    <a:pt x="805" y="5989"/>
                    <a:pt x="805" y="5989"/>
                  </a:cubicBezTo>
                  <a:cubicBezTo>
                    <a:pt x="800" y="5991"/>
                    <a:pt x="793" y="5993"/>
                    <a:pt x="787" y="5994"/>
                  </a:cubicBezTo>
                  <a:lnTo>
                    <a:pt x="786" y="5994"/>
                  </a:lnTo>
                  <a:cubicBezTo>
                    <a:pt x="772" y="5998"/>
                    <a:pt x="759" y="6000"/>
                    <a:pt x="745" y="6000"/>
                  </a:cubicBezTo>
                  <a:lnTo>
                    <a:pt x="742" y="6000"/>
                  </a:lnTo>
                  <a:cubicBezTo>
                    <a:pt x="738" y="6001"/>
                    <a:pt x="735" y="6001"/>
                    <a:pt x="732" y="6001"/>
                  </a:cubicBezTo>
                  <a:cubicBezTo>
                    <a:pt x="682" y="6001"/>
                    <a:pt x="641" y="5980"/>
                    <a:pt x="622" y="5969"/>
                  </a:cubicBezTo>
                  <a:cubicBezTo>
                    <a:pt x="592" y="5950"/>
                    <a:pt x="522" y="5895"/>
                    <a:pt x="522" y="5788"/>
                  </a:cubicBezTo>
                  <a:lnTo>
                    <a:pt x="522" y="4924"/>
                  </a:lnTo>
                  <a:cubicBezTo>
                    <a:pt x="522" y="4843"/>
                    <a:pt x="567" y="4771"/>
                    <a:pt x="639" y="4735"/>
                  </a:cubicBezTo>
                  <a:lnTo>
                    <a:pt x="9063" y="533"/>
                  </a:lnTo>
                  <a:cubicBezTo>
                    <a:pt x="9079" y="525"/>
                    <a:pt x="9098" y="521"/>
                    <a:pt x="9116" y="521"/>
                  </a:cubicBezTo>
                  <a:cubicBezTo>
                    <a:pt x="9134" y="521"/>
                    <a:pt x="9152" y="525"/>
                    <a:pt x="9169" y="533"/>
                  </a:cubicBezTo>
                  <a:lnTo>
                    <a:pt x="14362" y="3124"/>
                  </a:lnTo>
                  <a:cubicBezTo>
                    <a:pt x="14400" y="3143"/>
                    <a:pt x="14439" y="3152"/>
                    <a:pt x="14479" y="3152"/>
                  </a:cubicBezTo>
                  <a:cubicBezTo>
                    <a:pt x="14574" y="3152"/>
                    <a:pt x="14665" y="3099"/>
                    <a:pt x="14711" y="3007"/>
                  </a:cubicBezTo>
                  <a:cubicBezTo>
                    <a:pt x="14775" y="2879"/>
                    <a:pt x="14723" y="2722"/>
                    <a:pt x="14594" y="2658"/>
                  </a:cubicBezTo>
                  <a:lnTo>
                    <a:pt x="9401" y="68"/>
                  </a:lnTo>
                  <a:cubicBezTo>
                    <a:pt x="9312" y="23"/>
                    <a:pt x="9213" y="1"/>
                    <a:pt x="9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88" name="Google Shape;2488;p63"/>
            <p:cNvSpPr/>
            <p:nvPr/>
          </p:nvSpPr>
          <p:spPr>
            <a:xfrm>
              <a:off x="6653900" y="3186525"/>
              <a:ext cx="344150" cy="240500"/>
            </a:xfrm>
            <a:custGeom>
              <a:avLst/>
              <a:gdLst/>
              <a:ahLst/>
              <a:cxnLst/>
              <a:rect l="l" t="t" r="r" b="b"/>
              <a:pathLst>
                <a:path w="13766" h="9620" extrusionOk="0">
                  <a:moveTo>
                    <a:pt x="10410" y="521"/>
                  </a:moveTo>
                  <a:cubicBezTo>
                    <a:pt x="10678" y="521"/>
                    <a:pt x="10911" y="692"/>
                    <a:pt x="10992" y="948"/>
                  </a:cubicBezTo>
                  <a:lnTo>
                    <a:pt x="11778" y="3426"/>
                  </a:lnTo>
                  <a:cubicBezTo>
                    <a:pt x="11759" y="3423"/>
                    <a:pt x="11740" y="3419"/>
                    <a:pt x="11722" y="3416"/>
                  </a:cubicBezTo>
                  <a:cubicBezTo>
                    <a:pt x="11714" y="3415"/>
                    <a:pt x="11709" y="3414"/>
                    <a:pt x="11703" y="3413"/>
                  </a:cubicBezTo>
                  <a:cubicBezTo>
                    <a:pt x="11686" y="3410"/>
                    <a:pt x="11668" y="3407"/>
                    <a:pt x="11651" y="3404"/>
                  </a:cubicBezTo>
                  <a:lnTo>
                    <a:pt x="11620" y="3400"/>
                  </a:lnTo>
                  <a:cubicBezTo>
                    <a:pt x="11604" y="3399"/>
                    <a:pt x="11590" y="3396"/>
                    <a:pt x="11574" y="3395"/>
                  </a:cubicBezTo>
                  <a:cubicBezTo>
                    <a:pt x="11560" y="3394"/>
                    <a:pt x="11545" y="3393"/>
                    <a:pt x="11531" y="3391"/>
                  </a:cubicBezTo>
                  <a:cubicBezTo>
                    <a:pt x="11519" y="3390"/>
                    <a:pt x="11507" y="3390"/>
                    <a:pt x="11496" y="3389"/>
                  </a:cubicBezTo>
                  <a:cubicBezTo>
                    <a:pt x="11469" y="3388"/>
                    <a:pt x="11442" y="3387"/>
                    <a:pt x="11414" y="3387"/>
                  </a:cubicBezTo>
                  <a:lnTo>
                    <a:pt x="2343" y="3387"/>
                  </a:lnTo>
                  <a:cubicBezTo>
                    <a:pt x="2316" y="3387"/>
                    <a:pt x="2288" y="3388"/>
                    <a:pt x="2261" y="3389"/>
                  </a:cubicBezTo>
                  <a:cubicBezTo>
                    <a:pt x="2249" y="3389"/>
                    <a:pt x="2237" y="3390"/>
                    <a:pt x="2226" y="3391"/>
                  </a:cubicBezTo>
                  <a:cubicBezTo>
                    <a:pt x="2210" y="3393"/>
                    <a:pt x="2196" y="3394"/>
                    <a:pt x="2180" y="3395"/>
                  </a:cubicBezTo>
                  <a:cubicBezTo>
                    <a:pt x="2165" y="3397"/>
                    <a:pt x="2152" y="3398"/>
                    <a:pt x="2136" y="3400"/>
                  </a:cubicBezTo>
                  <a:lnTo>
                    <a:pt x="2105" y="3404"/>
                  </a:lnTo>
                  <a:cubicBezTo>
                    <a:pt x="2087" y="3406"/>
                    <a:pt x="2070" y="3410"/>
                    <a:pt x="2052" y="3413"/>
                  </a:cubicBezTo>
                  <a:cubicBezTo>
                    <a:pt x="2045" y="3414"/>
                    <a:pt x="2039" y="3415"/>
                    <a:pt x="2034" y="3416"/>
                  </a:cubicBezTo>
                  <a:cubicBezTo>
                    <a:pt x="2015" y="3420"/>
                    <a:pt x="1997" y="3423"/>
                    <a:pt x="1978" y="3426"/>
                  </a:cubicBezTo>
                  <a:lnTo>
                    <a:pt x="2765" y="948"/>
                  </a:lnTo>
                  <a:cubicBezTo>
                    <a:pt x="2845" y="692"/>
                    <a:pt x="3080" y="521"/>
                    <a:pt x="3347" y="521"/>
                  </a:cubicBezTo>
                  <a:close/>
                  <a:moveTo>
                    <a:pt x="1308" y="3253"/>
                  </a:moveTo>
                  <a:cubicBezTo>
                    <a:pt x="1332" y="3253"/>
                    <a:pt x="1353" y="3274"/>
                    <a:pt x="1353" y="3297"/>
                  </a:cubicBezTo>
                  <a:lnTo>
                    <a:pt x="1353" y="3672"/>
                  </a:lnTo>
                  <a:cubicBezTo>
                    <a:pt x="1353" y="3677"/>
                    <a:pt x="1352" y="3681"/>
                    <a:pt x="1350" y="3686"/>
                  </a:cubicBezTo>
                  <a:lnTo>
                    <a:pt x="1349" y="3692"/>
                  </a:lnTo>
                  <a:cubicBezTo>
                    <a:pt x="1341" y="3707"/>
                    <a:pt x="1327" y="3717"/>
                    <a:pt x="1309" y="3717"/>
                  </a:cubicBezTo>
                  <a:lnTo>
                    <a:pt x="564" y="3717"/>
                  </a:lnTo>
                  <a:cubicBezTo>
                    <a:pt x="540" y="3717"/>
                    <a:pt x="520" y="3697"/>
                    <a:pt x="520" y="3672"/>
                  </a:cubicBezTo>
                  <a:lnTo>
                    <a:pt x="520" y="3297"/>
                  </a:lnTo>
                  <a:cubicBezTo>
                    <a:pt x="520" y="3274"/>
                    <a:pt x="540" y="3253"/>
                    <a:pt x="564" y="3253"/>
                  </a:cubicBezTo>
                  <a:close/>
                  <a:moveTo>
                    <a:pt x="13200" y="3253"/>
                  </a:moveTo>
                  <a:cubicBezTo>
                    <a:pt x="13225" y="3253"/>
                    <a:pt x="13245" y="3274"/>
                    <a:pt x="13245" y="3297"/>
                  </a:cubicBezTo>
                  <a:lnTo>
                    <a:pt x="13245" y="3672"/>
                  </a:lnTo>
                  <a:cubicBezTo>
                    <a:pt x="13245" y="3697"/>
                    <a:pt x="13225" y="3717"/>
                    <a:pt x="13200" y="3717"/>
                  </a:cubicBezTo>
                  <a:lnTo>
                    <a:pt x="12456" y="3717"/>
                  </a:lnTo>
                  <a:cubicBezTo>
                    <a:pt x="12432" y="3717"/>
                    <a:pt x="12411" y="3697"/>
                    <a:pt x="12411" y="3672"/>
                  </a:cubicBezTo>
                  <a:lnTo>
                    <a:pt x="12411" y="3297"/>
                  </a:lnTo>
                  <a:cubicBezTo>
                    <a:pt x="12411" y="3274"/>
                    <a:pt x="12432" y="3253"/>
                    <a:pt x="12456" y="3253"/>
                  </a:cubicBezTo>
                  <a:close/>
                  <a:moveTo>
                    <a:pt x="11414" y="3905"/>
                  </a:moveTo>
                  <a:cubicBezTo>
                    <a:pt x="11436" y="3905"/>
                    <a:pt x="11460" y="3907"/>
                    <a:pt x="11483" y="3908"/>
                  </a:cubicBezTo>
                  <a:cubicBezTo>
                    <a:pt x="11493" y="3908"/>
                    <a:pt x="11502" y="3909"/>
                    <a:pt x="11513" y="3910"/>
                  </a:cubicBezTo>
                  <a:cubicBezTo>
                    <a:pt x="11525" y="3912"/>
                    <a:pt x="11537" y="3913"/>
                    <a:pt x="11550" y="3914"/>
                  </a:cubicBezTo>
                  <a:cubicBezTo>
                    <a:pt x="11563" y="3915"/>
                    <a:pt x="11575" y="3917"/>
                    <a:pt x="11589" y="3919"/>
                  </a:cubicBezTo>
                  <a:lnTo>
                    <a:pt x="11611" y="3923"/>
                  </a:lnTo>
                  <a:cubicBezTo>
                    <a:pt x="11627" y="3925"/>
                    <a:pt x="11643" y="3928"/>
                    <a:pt x="11659" y="3933"/>
                  </a:cubicBezTo>
                  <a:cubicBezTo>
                    <a:pt x="11777" y="3956"/>
                    <a:pt x="11888" y="3997"/>
                    <a:pt x="11991" y="4053"/>
                  </a:cubicBezTo>
                  <a:cubicBezTo>
                    <a:pt x="11580" y="4619"/>
                    <a:pt x="10915" y="4962"/>
                    <a:pt x="10207" y="4962"/>
                  </a:cubicBezTo>
                  <a:lnTo>
                    <a:pt x="3548" y="4962"/>
                  </a:lnTo>
                  <a:cubicBezTo>
                    <a:pt x="2839" y="4962"/>
                    <a:pt x="2175" y="4619"/>
                    <a:pt x="1763" y="4053"/>
                  </a:cubicBezTo>
                  <a:cubicBezTo>
                    <a:pt x="1868" y="3997"/>
                    <a:pt x="1980" y="3955"/>
                    <a:pt x="2097" y="3933"/>
                  </a:cubicBezTo>
                  <a:cubicBezTo>
                    <a:pt x="2112" y="3928"/>
                    <a:pt x="2129" y="3925"/>
                    <a:pt x="2144" y="3923"/>
                  </a:cubicBezTo>
                  <a:lnTo>
                    <a:pt x="2168" y="3919"/>
                  </a:lnTo>
                  <a:cubicBezTo>
                    <a:pt x="2180" y="3918"/>
                    <a:pt x="2194" y="3915"/>
                    <a:pt x="2206" y="3914"/>
                  </a:cubicBezTo>
                  <a:cubicBezTo>
                    <a:pt x="2219" y="3913"/>
                    <a:pt x="2231" y="3912"/>
                    <a:pt x="2244" y="3910"/>
                  </a:cubicBezTo>
                  <a:cubicBezTo>
                    <a:pt x="2253" y="3909"/>
                    <a:pt x="2263" y="3909"/>
                    <a:pt x="2273" y="3908"/>
                  </a:cubicBezTo>
                  <a:cubicBezTo>
                    <a:pt x="2297" y="3907"/>
                    <a:pt x="2319" y="3905"/>
                    <a:pt x="2343" y="3905"/>
                  </a:cubicBezTo>
                  <a:close/>
                  <a:moveTo>
                    <a:pt x="12387" y="4392"/>
                  </a:moveTo>
                  <a:cubicBezTo>
                    <a:pt x="12541" y="4596"/>
                    <a:pt x="12634" y="4851"/>
                    <a:pt x="12634" y="5127"/>
                  </a:cubicBezTo>
                  <a:lnTo>
                    <a:pt x="12634" y="7116"/>
                  </a:lnTo>
                  <a:cubicBezTo>
                    <a:pt x="12634" y="7337"/>
                    <a:pt x="12461" y="7518"/>
                    <a:pt x="12244" y="7533"/>
                  </a:cubicBezTo>
                  <a:lnTo>
                    <a:pt x="12237" y="7533"/>
                  </a:lnTo>
                  <a:lnTo>
                    <a:pt x="12222" y="7534"/>
                  </a:lnTo>
                  <a:lnTo>
                    <a:pt x="1541" y="7534"/>
                  </a:lnTo>
                  <a:lnTo>
                    <a:pt x="1518" y="7533"/>
                  </a:lnTo>
                  <a:lnTo>
                    <a:pt x="1511" y="7533"/>
                  </a:lnTo>
                  <a:cubicBezTo>
                    <a:pt x="1294" y="7518"/>
                    <a:pt x="1122" y="7337"/>
                    <a:pt x="1122" y="7116"/>
                  </a:cubicBezTo>
                  <a:lnTo>
                    <a:pt x="1122" y="5127"/>
                  </a:lnTo>
                  <a:cubicBezTo>
                    <a:pt x="1122" y="4851"/>
                    <a:pt x="1213" y="4597"/>
                    <a:pt x="1369" y="4392"/>
                  </a:cubicBezTo>
                  <a:cubicBezTo>
                    <a:pt x="1880" y="5069"/>
                    <a:pt x="2687" y="5480"/>
                    <a:pt x="3548" y="5480"/>
                  </a:cubicBezTo>
                  <a:lnTo>
                    <a:pt x="10208" y="5480"/>
                  </a:lnTo>
                  <a:cubicBezTo>
                    <a:pt x="11069" y="5480"/>
                    <a:pt x="11876" y="5070"/>
                    <a:pt x="12387" y="4392"/>
                  </a:cubicBezTo>
                  <a:close/>
                  <a:moveTo>
                    <a:pt x="3094" y="8053"/>
                  </a:moveTo>
                  <a:lnTo>
                    <a:pt x="3094" y="8828"/>
                  </a:lnTo>
                  <a:cubicBezTo>
                    <a:pt x="3095" y="8978"/>
                    <a:pt x="2972" y="9099"/>
                    <a:pt x="2823" y="9099"/>
                  </a:cubicBezTo>
                  <a:lnTo>
                    <a:pt x="2036" y="9099"/>
                  </a:lnTo>
                  <a:cubicBezTo>
                    <a:pt x="1887" y="9099"/>
                    <a:pt x="1764" y="8979"/>
                    <a:pt x="1764" y="8828"/>
                  </a:cubicBezTo>
                  <a:lnTo>
                    <a:pt x="1764" y="8053"/>
                  </a:lnTo>
                  <a:close/>
                  <a:moveTo>
                    <a:pt x="11991" y="8053"/>
                  </a:moveTo>
                  <a:lnTo>
                    <a:pt x="11991" y="8828"/>
                  </a:lnTo>
                  <a:cubicBezTo>
                    <a:pt x="11991" y="8978"/>
                    <a:pt x="11871" y="9099"/>
                    <a:pt x="11722" y="9099"/>
                  </a:cubicBezTo>
                  <a:lnTo>
                    <a:pt x="10935" y="9099"/>
                  </a:lnTo>
                  <a:cubicBezTo>
                    <a:pt x="10786" y="9099"/>
                    <a:pt x="10663" y="8979"/>
                    <a:pt x="10663" y="8828"/>
                  </a:cubicBezTo>
                  <a:lnTo>
                    <a:pt x="10663" y="8053"/>
                  </a:lnTo>
                  <a:close/>
                  <a:moveTo>
                    <a:pt x="3348" y="0"/>
                  </a:moveTo>
                  <a:cubicBezTo>
                    <a:pt x="2854" y="0"/>
                    <a:pt x="2420" y="317"/>
                    <a:pt x="2271" y="789"/>
                  </a:cubicBezTo>
                  <a:lnTo>
                    <a:pt x="1623" y="2828"/>
                  </a:lnTo>
                  <a:cubicBezTo>
                    <a:pt x="1534" y="2767"/>
                    <a:pt x="1426" y="2733"/>
                    <a:pt x="1309" y="2733"/>
                  </a:cubicBezTo>
                  <a:lnTo>
                    <a:pt x="566" y="2733"/>
                  </a:lnTo>
                  <a:cubicBezTo>
                    <a:pt x="254" y="2733"/>
                    <a:pt x="1" y="2986"/>
                    <a:pt x="1" y="3297"/>
                  </a:cubicBezTo>
                  <a:lnTo>
                    <a:pt x="1" y="3672"/>
                  </a:lnTo>
                  <a:cubicBezTo>
                    <a:pt x="1" y="3983"/>
                    <a:pt x="254" y="4237"/>
                    <a:pt x="566" y="4237"/>
                  </a:cubicBezTo>
                  <a:lnTo>
                    <a:pt x="850" y="4237"/>
                  </a:lnTo>
                  <a:cubicBezTo>
                    <a:pt x="695" y="4497"/>
                    <a:pt x="604" y="4802"/>
                    <a:pt x="604" y="5128"/>
                  </a:cubicBezTo>
                  <a:lnTo>
                    <a:pt x="604" y="7117"/>
                  </a:lnTo>
                  <a:cubicBezTo>
                    <a:pt x="604" y="7532"/>
                    <a:pt x="873" y="7883"/>
                    <a:pt x="1246" y="8007"/>
                  </a:cubicBezTo>
                  <a:lnTo>
                    <a:pt x="1246" y="8829"/>
                  </a:lnTo>
                  <a:cubicBezTo>
                    <a:pt x="1246" y="9265"/>
                    <a:pt x="1602" y="9619"/>
                    <a:pt x="2036" y="9619"/>
                  </a:cubicBezTo>
                  <a:lnTo>
                    <a:pt x="2823" y="9619"/>
                  </a:lnTo>
                  <a:cubicBezTo>
                    <a:pt x="3259" y="9619"/>
                    <a:pt x="3614" y="9264"/>
                    <a:pt x="3614" y="8829"/>
                  </a:cubicBezTo>
                  <a:lnTo>
                    <a:pt x="3614" y="8053"/>
                  </a:lnTo>
                  <a:lnTo>
                    <a:pt x="10143" y="8053"/>
                  </a:lnTo>
                  <a:lnTo>
                    <a:pt x="10143" y="8828"/>
                  </a:lnTo>
                  <a:cubicBezTo>
                    <a:pt x="10143" y="9264"/>
                    <a:pt x="10498" y="9618"/>
                    <a:pt x="10934" y="9618"/>
                  </a:cubicBezTo>
                  <a:lnTo>
                    <a:pt x="11720" y="9618"/>
                  </a:lnTo>
                  <a:cubicBezTo>
                    <a:pt x="12156" y="9618"/>
                    <a:pt x="12510" y="9263"/>
                    <a:pt x="12510" y="8828"/>
                  </a:cubicBezTo>
                  <a:lnTo>
                    <a:pt x="12510" y="8006"/>
                  </a:lnTo>
                  <a:cubicBezTo>
                    <a:pt x="12883" y="7882"/>
                    <a:pt x="13153" y="7529"/>
                    <a:pt x="13153" y="7116"/>
                  </a:cubicBezTo>
                  <a:lnTo>
                    <a:pt x="13153" y="5127"/>
                  </a:lnTo>
                  <a:cubicBezTo>
                    <a:pt x="13153" y="4801"/>
                    <a:pt x="13062" y="4497"/>
                    <a:pt x="12907" y="4236"/>
                  </a:cubicBezTo>
                  <a:lnTo>
                    <a:pt x="13199" y="4236"/>
                  </a:lnTo>
                  <a:cubicBezTo>
                    <a:pt x="13510" y="4236"/>
                    <a:pt x="13763" y="3982"/>
                    <a:pt x="13763" y="3671"/>
                  </a:cubicBezTo>
                  <a:lnTo>
                    <a:pt x="13763" y="3296"/>
                  </a:lnTo>
                  <a:cubicBezTo>
                    <a:pt x="13765" y="2986"/>
                    <a:pt x="13511" y="2734"/>
                    <a:pt x="13200" y="2734"/>
                  </a:cubicBezTo>
                  <a:lnTo>
                    <a:pt x="12456" y="2734"/>
                  </a:lnTo>
                  <a:cubicBezTo>
                    <a:pt x="12337" y="2734"/>
                    <a:pt x="12227" y="2771"/>
                    <a:pt x="12137" y="2833"/>
                  </a:cubicBezTo>
                  <a:lnTo>
                    <a:pt x="11488" y="789"/>
                  </a:lnTo>
                  <a:cubicBezTo>
                    <a:pt x="11339" y="318"/>
                    <a:pt x="10905" y="0"/>
                    <a:pt x="10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89" name="Google Shape;2489;p63"/>
            <p:cNvSpPr/>
            <p:nvPr/>
          </p:nvSpPr>
          <p:spPr>
            <a:xfrm>
              <a:off x="6689050" y="3321450"/>
              <a:ext cx="55275" cy="44625"/>
            </a:xfrm>
            <a:custGeom>
              <a:avLst/>
              <a:gdLst/>
              <a:ahLst/>
              <a:cxnLst/>
              <a:rect l="l" t="t" r="r" b="b"/>
              <a:pathLst>
                <a:path w="2211" h="1785" extrusionOk="0">
                  <a:moveTo>
                    <a:pt x="555" y="550"/>
                  </a:moveTo>
                  <a:lnTo>
                    <a:pt x="1499" y="798"/>
                  </a:lnTo>
                  <a:lnTo>
                    <a:pt x="1624" y="1226"/>
                  </a:lnTo>
                  <a:lnTo>
                    <a:pt x="613" y="978"/>
                  </a:lnTo>
                  <a:lnTo>
                    <a:pt x="555" y="550"/>
                  </a:lnTo>
                  <a:close/>
                  <a:moveTo>
                    <a:pt x="440" y="0"/>
                  </a:moveTo>
                  <a:cubicBezTo>
                    <a:pt x="338" y="0"/>
                    <a:pt x="237" y="37"/>
                    <a:pt x="159" y="107"/>
                  </a:cubicBezTo>
                  <a:cubicBezTo>
                    <a:pt x="52" y="200"/>
                    <a:pt x="0" y="340"/>
                    <a:pt x="20" y="483"/>
                  </a:cubicBezTo>
                  <a:lnTo>
                    <a:pt x="105" y="1113"/>
                  </a:lnTo>
                  <a:cubicBezTo>
                    <a:pt x="129" y="1287"/>
                    <a:pt x="254" y="1426"/>
                    <a:pt x="424" y="1468"/>
                  </a:cubicBezTo>
                  <a:lnTo>
                    <a:pt x="1658" y="1772"/>
                  </a:lnTo>
                  <a:cubicBezTo>
                    <a:pt x="1691" y="1780"/>
                    <a:pt x="1725" y="1785"/>
                    <a:pt x="1760" y="1785"/>
                  </a:cubicBezTo>
                  <a:cubicBezTo>
                    <a:pt x="1874" y="1785"/>
                    <a:pt x="1986" y="1739"/>
                    <a:pt x="2066" y="1655"/>
                  </a:cubicBezTo>
                  <a:cubicBezTo>
                    <a:pt x="2173" y="1544"/>
                    <a:pt x="2211" y="1385"/>
                    <a:pt x="2168" y="1240"/>
                  </a:cubicBezTo>
                  <a:lnTo>
                    <a:pt x="1983" y="602"/>
                  </a:lnTo>
                  <a:cubicBezTo>
                    <a:pt x="1942" y="459"/>
                    <a:pt x="1827" y="348"/>
                    <a:pt x="1682" y="310"/>
                  </a:cubicBezTo>
                  <a:lnTo>
                    <a:pt x="548" y="14"/>
                  </a:lnTo>
                  <a:cubicBezTo>
                    <a:pt x="512" y="5"/>
                    <a:pt x="476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90" name="Google Shape;2490;p63"/>
            <p:cNvSpPr/>
            <p:nvPr/>
          </p:nvSpPr>
          <p:spPr>
            <a:xfrm>
              <a:off x="6907350" y="3321450"/>
              <a:ext cx="55300" cy="44600"/>
            </a:xfrm>
            <a:custGeom>
              <a:avLst/>
              <a:gdLst/>
              <a:ahLst/>
              <a:cxnLst/>
              <a:rect l="l" t="t" r="r" b="b"/>
              <a:pathLst>
                <a:path w="2212" h="1784" extrusionOk="0">
                  <a:moveTo>
                    <a:pt x="1658" y="552"/>
                  </a:moveTo>
                  <a:lnTo>
                    <a:pt x="1600" y="978"/>
                  </a:lnTo>
                  <a:lnTo>
                    <a:pt x="588" y="1228"/>
                  </a:lnTo>
                  <a:lnTo>
                    <a:pt x="714" y="799"/>
                  </a:lnTo>
                  <a:lnTo>
                    <a:pt x="1658" y="552"/>
                  </a:lnTo>
                  <a:close/>
                  <a:moveTo>
                    <a:pt x="1771" y="0"/>
                  </a:moveTo>
                  <a:cubicBezTo>
                    <a:pt x="1735" y="0"/>
                    <a:pt x="1699" y="5"/>
                    <a:pt x="1663" y="14"/>
                  </a:cubicBezTo>
                  <a:lnTo>
                    <a:pt x="529" y="310"/>
                  </a:lnTo>
                  <a:cubicBezTo>
                    <a:pt x="385" y="348"/>
                    <a:pt x="271" y="459"/>
                    <a:pt x="228" y="602"/>
                  </a:cubicBezTo>
                  <a:lnTo>
                    <a:pt x="42" y="1240"/>
                  </a:lnTo>
                  <a:cubicBezTo>
                    <a:pt x="0" y="1385"/>
                    <a:pt x="39" y="1544"/>
                    <a:pt x="144" y="1653"/>
                  </a:cubicBezTo>
                  <a:cubicBezTo>
                    <a:pt x="226" y="1739"/>
                    <a:pt x="338" y="1784"/>
                    <a:pt x="452" y="1784"/>
                  </a:cubicBezTo>
                  <a:cubicBezTo>
                    <a:pt x="485" y="1784"/>
                    <a:pt x="520" y="1780"/>
                    <a:pt x="554" y="1771"/>
                  </a:cubicBezTo>
                  <a:lnTo>
                    <a:pt x="1786" y="1467"/>
                  </a:lnTo>
                  <a:cubicBezTo>
                    <a:pt x="1956" y="1425"/>
                    <a:pt x="2083" y="1286"/>
                    <a:pt x="2106" y="1112"/>
                  </a:cubicBezTo>
                  <a:lnTo>
                    <a:pt x="2192" y="481"/>
                  </a:lnTo>
                  <a:cubicBezTo>
                    <a:pt x="2212" y="340"/>
                    <a:pt x="2160" y="200"/>
                    <a:pt x="2053" y="107"/>
                  </a:cubicBezTo>
                  <a:cubicBezTo>
                    <a:pt x="1974" y="37"/>
                    <a:pt x="1874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91" name="Google Shape;2491;p63"/>
            <p:cNvSpPr/>
            <p:nvPr/>
          </p:nvSpPr>
          <p:spPr>
            <a:xfrm>
              <a:off x="6811300" y="3331875"/>
              <a:ext cx="94400" cy="13025"/>
            </a:xfrm>
            <a:custGeom>
              <a:avLst/>
              <a:gdLst/>
              <a:ahLst/>
              <a:cxnLst/>
              <a:rect l="l" t="t" r="r" b="b"/>
              <a:pathLst>
                <a:path w="3776" h="521" extrusionOk="0">
                  <a:moveTo>
                    <a:pt x="260" y="1"/>
                  </a:moveTo>
                  <a:cubicBezTo>
                    <a:pt x="116" y="1"/>
                    <a:pt x="1" y="117"/>
                    <a:pt x="1" y="261"/>
                  </a:cubicBezTo>
                  <a:cubicBezTo>
                    <a:pt x="1" y="404"/>
                    <a:pt x="116" y="521"/>
                    <a:pt x="260" y="521"/>
                  </a:cubicBezTo>
                  <a:lnTo>
                    <a:pt x="3516" y="521"/>
                  </a:lnTo>
                  <a:cubicBezTo>
                    <a:pt x="3660" y="521"/>
                    <a:pt x="3775" y="405"/>
                    <a:pt x="3775" y="261"/>
                  </a:cubicBezTo>
                  <a:cubicBezTo>
                    <a:pt x="3775" y="117"/>
                    <a:pt x="3660" y="1"/>
                    <a:pt x="3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745300" y="3331875"/>
              <a:ext cx="36200" cy="13025"/>
            </a:xfrm>
            <a:custGeom>
              <a:avLst/>
              <a:gdLst/>
              <a:ahLst/>
              <a:cxnLst/>
              <a:rect l="l" t="t" r="r" b="b"/>
              <a:pathLst>
                <a:path w="1448" h="521" extrusionOk="0">
                  <a:moveTo>
                    <a:pt x="261" y="1"/>
                  </a:moveTo>
                  <a:cubicBezTo>
                    <a:pt x="116" y="1"/>
                    <a:pt x="1" y="117"/>
                    <a:pt x="1" y="261"/>
                  </a:cubicBezTo>
                  <a:cubicBezTo>
                    <a:pt x="1" y="404"/>
                    <a:pt x="116" y="521"/>
                    <a:pt x="261" y="521"/>
                  </a:cubicBezTo>
                  <a:lnTo>
                    <a:pt x="1188" y="521"/>
                  </a:lnTo>
                  <a:cubicBezTo>
                    <a:pt x="1332" y="521"/>
                    <a:pt x="1447" y="405"/>
                    <a:pt x="1447" y="261"/>
                  </a:cubicBezTo>
                  <a:cubicBezTo>
                    <a:pt x="1447" y="117"/>
                    <a:pt x="1332" y="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49975" y="3351500"/>
              <a:ext cx="151750" cy="13025"/>
            </a:xfrm>
            <a:custGeom>
              <a:avLst/>
              <a:gdLst/>
              <a:ahLst/>
              <a:cxnLst/>
              <a:rect l="l" t="t" r="r" b="b"/>
              <a:pathLst>
                <a:path w="6070" h="521" extrusionOk="0">
                  <a:moveTo>
                    <a:pt x="261" y="0"/>
                  </a:moveTo>
                  <a:cubicBezTo>
                    <a:pt x="116" y="0"/>
                    <a:pt x="0" y="116"/>
                    <a:pt x="0" y="260"/>
                  </a:cubicBezTo>
                  <a:cubicBezTo>
                    <a:pt x="0" y="404"/>
                    <a:pt x="116" y="520"/>
                    <a:pt x="261" y="520"/>
                  </a:cubicBezTo>
                  <a:lnTo>
                    <a:pt x="5810" y="520"/>
                  </a:lnTo>
                  <a:cubicBezTo>
                    <a:pt x="5954" y="520"/>
                    <a:pt x="6070" y="404"/>
                    <a:pt x="6070" y="260"/>
                  </a:cubicBezTo>
                  <a:cubicBezTo>
                    <a:pt x="6070" y="116"/>
                    <a:pt x="5954" y="0"/>
                    <a:pt x="5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494" name="Google Shape;2494;p63"/>
          <p:cNvGrpSpPr/>
          <p:nvPr/>
        </p:nvGrpSpPr>
        <p:grpSpPr>
          <a:xfrm>
            <a:off x="8331009" y="2223427"/>
            <a:ext cx="531271" cy="532469"/>
            <a:chOff x="6008650" y="1693000"/>
            <a:chExt cx="454700" cy="455725"/>
          </a:xfrm>
        </p:grpSpPr>
        <p:sp>
          <p:nvSpPr>
            <p:cNvPr id="2495" name="Google Shape;2495;p63"/>
            <p:cNvSpPr/>
            <p:nvPr/>
          </p:nvSpPr>
          <p:spPr>
            <a:xfrm>
              <a:off x="6166750" y="1811100"/>
              <a:ext cx="73975" cy="81000"/>
            </a:xfrm>
            <a:custGeom>
              <a:avLst/>
              <a:gdLst/>
              <a:ahLst/>
              <a:cxnLst/>
              <a:rect l="l" t="t" r="r" b="b"/>
              <a:pathLst>
                <a:path w="2959" h="3240" extrusionOk="0">
                  <a:moveTo>
                    <a:pt x="1519" y="531"/>
                  </a:moveTo>
                  <a:cubicBezTo>
                    <a:pt x="2132" y="531"/>
                    <a:pt x="2428" y="866"/>
                    <a:pt x="2428" y="1552"/>
                  </a:cubicBezTo>
                  <a:lnTo>
                    <a:pt x="2428" y="1686"/>
                  </a:lnTo>
                  <a:cubicBezTo>
                    <a:pt x="2428" y="2374"/>
                    <a:pt x="2132" y="2708"/>
                    <a:pt x="1519" y="2708"/>
                  </a:cubicBezTo>
                  <a:lnTo>
                    <a:pt x="531" y="2708"/>
                  </a:lnTo>
                  <a:lnTo>
                    <a:pt x="531" y="531"/>
                  </a:lnTo>
                  <a:close/>
                  <a:moveTo>
                    <a:pt x="265" y="1"/>
                  </a:moveTo>
                  <a:cubicBezTo>
                    <a:pt x="119" y="1"/>
                    <a:pt x="0" y="119"/>
                    <a:pt x="0" y="265"/>
                  </a:cubicBezTo>
                  <a:lnTo>
                    <a:pt x="0" y="2975"/>
                  </a:lnTo>
                  <a:cubicBezTo>
                    <a:pt x="0" y="3121"/>
                    <a:pt x="119" y="3240"/>
                    <a:pt x="265" y="3240"/>
                  </a:cubicBezTo>
                  <a:lnTo>
                    <a:pt x="1519" y="3240"/>
                  </a:lnTo>
                  <a:cubicBezTo>
                    <a:pt x="2433" y="3240"/>
                    <a:pt x="2959" y="2673"/>
                    <a:pt x="2959" y="1688"/>
                  </a:cubicBezTo>
                  <a:lnTo>
                    <a:pt x="2959" y="1553"/>
                  </a:lnTo>
                  <a:cubicBezTo>
                    <a:pt x="2959" y="566"/>
                    <a:pt x="2433" y="1"/>
                    <a:pt x="1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96" name="Google Shape;2496;p63"/>
            <p:cNvSpPr/>
            <p:nvPr/>
          </p:nvSpPr>
          <p:spPr>
            <a:xfrm>
              <a:off x="6130375" y="1779200"/>
              <a:ext cx="146750" cy="217825"/>
            </a:xfrm>
            <a:custGeom>
              <a:avLst/>
              <a:gdLst/>
              <a:ahLst/>
              <a:cxnLst/>
              <a:rect l="l" t="t" r="r" b="b"/>
              <a:pathLst>
                <a:path w="5870" h="8713" extrusionOk="0">
                  <a:moveTo>
                    <a:pt x="3064" y="530"/>
                  </a:moveTo>
                  <a:cubicBezTo>
                    <a:pt x="3762" y="530"/>
                    <a:pt x="4310" y="700"/>
                    <a:pt x="4694" y="1036"/>
                  </a:cubicBezTo>
                  <a:cubicBezTo>
                    <a:pt x="5122" y="1412"/>
                    <a:pt x="5339" y="1999"/>
                    <a:pt x="5339" y="2784"/>
                  </a:cubicBezTo>
                  <a:lnTo>
                    <a:pt x="5339" y="2851"/>
                  </a:lnTo>
                  <a:cubicBezTo>
                    <a:pt x="5339" y="4731"/>
                    <a:pt x="4053" y="5126"/>
                    <a:pt x="2974" y="5126"/>
                  </a:cubicBezTo>
                  <a:lnTo>
                    <a:pt x="1720" y="5126"/>
                  </a:lnTo>
                  <a:cubicBezTo>
                    <a:pt x="1574" y="5126"/>
                    <a:pt x="1455" y="5245"/>
                    <a:pt x="1455" y="5391"/>
                  </a:cubicBezTo>
                  <a:lnTo>
                    <a:pt x="1455" y="7989"/>
                  </a:lnTo>
                  <a:cubicBezTo>
                    <a:pt x="1455" y="8090"/>
                    <a:pt x="1235" y="8182"/>
                    <a:pt x="993" y="8182"/>
                  </a:cubicBezTo>
                  <a:cubicBezTo>
                    <a:pt x="747" y="8182"/>
                    <a:pt x="531" y="8093"/>
                    <a:pt x="531" y="7989"/>
                  </a:cubicBezTo>
                  <a:lnTo>
                    <a:pt x="531" y="712"/>
                  </a:lnTo>
                  <a:cubicBezTo>
                    <a:pt x="531" y="624"/>
                    <a:pt x="630" y="530"/>
                    <a:pt x="814" y="530"/>
                  </a:cubicBezTo>
                  <a:close/>
                  <a:moveTo>
                    <a:pt x="814" y="1"/>
                  </a:moveTo>
                  <a:cubicBezTo>
                    <a:pt x="359" y="1"/>
                    <a:pt x="1" y="314"/>
                    <a:pt x="1" y="714"/>
                  </a:cubicBezTo>
                  <a:lnTo>
                    <a:pt x="1" y="7989"/>
                  </a:lnTo>
                  <a:cubicBezTo>
                    <a:pt x="1" y="8414"/>
                    <a:pt x="408" y="8712"/>
                    <a:pt x="993" y="8712"/>
                  </a:cubicBezTo>
                  <a:cubicBezTo>
                    <a:pt x="1569" y="8712"/>
                    <a:pt x="1986" y="8408"/>
                    <a:pt x="1986" y="7989"/>
                  </a:cubicBezTo>
                  <a:lnTo>
                    <a:pt x="1986" y="5658"/>
                  </a:lnTo>
                  <a:lnTo>
                    <a:pt x="2974" y="5658"/>
                  </a:lnTo>
                  <a:cubicBezTo>
                    <a:pt x="4814" y="5658"/>
                    <a:pt x="5869" y="4634"/>
                    <a:pt x="5869" y="2852"/>
                  </a:cubicBezTo>
                  <a:lnTo>
                    <a:pt x="5869" y="2785"/>
                  </a:lnTo>
                  <a:cubicBezTo>
                    <a:pt x="5869" y="1839"/>
                    <a:pt x="5590" y="1117"/>
                    <a:pt x="5042" y="637"/>
                  </a:cubicBezTo>
                  <a:cubicBezTo>
                    <a:pt x="4560" y="215"/>
                    <a:pt x="3894" y="1"/>
                    <a:pt x="3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97" name="Google Shape;2497;p63"/>
            <p:cNvSpPr/>
            <p:nvPr/>
          </p:nvSpPr>
          <p:spPr>
            <a:xfrm>
              <a:off x="6315075" y="1971600"/>
              <a:ext cx="61125" cy="106750"/>
            </a:xfrm>
            <a:custGeom>
              <a:avLst/>
              <a:gdLst/>
              <a:ahLst/>
              <a:cxnLst/>
              <a:rect l="l" t="t" r="r" b="b"/>
              <a:pathLst>
                <a:path w="2445" h="4270" extrusionOk="0">
                  <a:moveTo>
                    <a:pt x="1146" y="859"/>
                  </a:moveTo>
                  <a:lnTo>
                    <a:pt x="1146" y="1644"/>
                  </a:lnTo>
                  <a:cubicBezTo>
                    <a:pt x="906" y="1551"/>
                    <a:pt x="729" y="1452"/>
                    <a:pt x="729" y="1222"/>
                  </a:cubicBezTo>
                  <a:cubicBezTo>
                    <a:pt x="729" y="1025"/>
                    <a:pt x="884" y="900"/>
                    <a:pt x="1146" y="859"/>
                  </a:cubicBezTo>
                  <a:close/>
                  <a:moveTo>
                    <a:pt x="1417" y="2463"/>
                  </a:moveTo>
                  <a:cubicBezTo>
                    <a:pt x="1641" y="2563"/>
                    <a:pt x="1808" y="2687"/>
                    <a:pt x="1808" y="2942"/>
                  </a:cubicBezTo>
                  <a:cubicBezTo>
                    <a:pt x="1807" y="3187"/>
                    <a:pt x="1646" y="3323"/>
                    <a:pt x="1417" y="3369"/>
                  </a:cubicBezTo>
                  <a:lnTo>
                    <a:pt x="1417" y="2463"/>
                  </a:lnTo>
                  <a:close/>
                  <a:moveTo>
                    <a:pt x="1282" y="0"/>
                  </a:moveTo>
                  <a:cubicBezTo>
                    <a:pt x="1183" y="0"/>
                    <a:pt x="1105" y="63"/>
                    <a:pt x="1105" y="130"/>
                  </a:cubicBezTo>
                  <a:lnTo>
                    <a:pt x="1105" y="275"/>
                  </a:lnTo>
                  <a:cubicBezTo>
                    <a:pt x="583" y="343"/>
                    <a:pt x="94" y="629"/>
                    <a:pt x="94" y="1291"/>
                  </a:cubicBezTo>
                  <a:cubicBezTo>
                    <a:pt x="94" y="1957"/>
                    <a:pt x="631" y="2160"/>
                    <a:pt x="1105" y="2338"/>
                  </a:cubicBezTo>
                  <a:lnTo>
                    <a:pt x="1105" y="3376"/>
                  </a:lnTo>
                  <a:cubicBezTo>
                    <a:pt x="647" y="3325"/>
                    <a:pt x="489" y="2984"/>
                    <a:pt x="292" y="2984"/>
                  </a:cubicBezTo>
                  <a:cubicBezTo>
                    <a:pt x="132" y="2984"/>
                    <a:pt x="0" y="3203"/>
                    <a:pt x="0" y="3348"/>
                  </a:cubicBezTo>
                  <a:cubicBezTo>
                    <a:pt x="0" y="3641"/>
                    <a:pt x="474" y="3980"/>
                    <a:pt x="1105" y="3995"/>
                  </a:cubicBezTo>
                  <a:lnTo>
                    <a:pt x="1105" y="4140"/>
                  </a:lnTo>
                  <a:cubicBezTo>
                    <a:pt x="1105" y="4208"/>
                    <a:pt x="1183" y="4270"/>
                    <a:pt x="1282" y="4270"/>
                  </a:cubicBezTo>
                  <a:cubicBezTo>
                    <a:pt x="1370" y="4270"/>
                    <a:pt x="1459" y="4207"/>
                    <a:pt x="1459" y="4140"/>
                  </a:cubicBezTo>
                  <a:lnTo>
                    <a:pt x="1459" y="3980"/>
                  </a:lnTo>
                  <a:cubicBezTo>
                    <a:pt x="2043" y="3885"/>
                    <a:pt x="2444" y="3516"/>
                    <a:pt x="2444" y="2875"/>
                  </a:cubicBezTo>
                  <a:cubicBezTo>
                    <a:pt x="2443" y="2167"/>
                    <a:pt x="1921" y="1932"/>
                    <a:pt x="1458" y="1760"/>
                  </a:cubicBezTo>
                  <a:lnTo>
                    <a:pt x="1458" y="843"/>
                  </a:lnTo>
                  <a:cubicBezTo>
                    <a:pt x="1807" y="869"/>
                    <a:pt x="1926" y="1036"/>
                    <a:pt x="2074" y="1036"/>
                  </a:cubicBezTo>
                  <a:cubicBezTo>
                    <a:pt x="2266" y="1036"/>
                    <a:pt x="2351" y="797"/>
                    <a:pt x="2351" y="677"/>
                  </a:cubicBezTo>
                  <a:cubicBezTo>
                    <a:pt x="2351" y="375"/>
                    <a:pt x="1798" y="275"/>
                    <a:pt x="1460" y="265"/>
                  </a:cubicBezTo>
                  <a:lnTo>
                    <a:pt x="1460" y="130"/>
                  </a:lnTo>
                  <a:cubicBezTo>
                    <a:pt x="1460" y="62"/>
                    <a:pt x="1370" y="0"/>
                    <a:pt x="12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98" name="Google Shape;2498;p63"/>
            <p:cNvSpPr/>
            <p:nvPr/>
          </p:nvSpPr>
          <p:spPr>
            <a:xfrm>
              <a:off x="6008650" y="1693000"/>
              <a:ext cx="390200" cy="390175"/>
            </a:xfrm>
            <a:custGeom>
              <a:avLst/>
              <a:gdLst/>
              <a:ahLst/>
              <a:cxnLst/>
              <a:rect l="l" t="t" r="r" b="b"/>
              <a:pathLst>
                <a:path w="15608" h="15607" extrusionOk="0">
                  <a:moveTo>
                    <a:pt x="1269" y="1"/>
                  </a:moveTo>
                  <a:cubicBezTo>
                    <a:pt x="570" y="1"/>
                    <a:pt x="1" y="570"/>
                    <a:pt x="1" y="1269"/>
                  </a:cubicBezTo>
                  <a:lnTo>
                    <a:pt x="1" y="14338"/>
                  </a:lnTo>
                  <a:cubicBezTo>
                    <a:pt x="1" y="15037"/>
                    <a:pt x="570" y="15607"/>
                    <a:pt x="1269" y="15607"/>
                  </a:cubicBezTo>
                  <a:lnTo>
                    <a:pt x="8267" y="15607"/>
                  </a:lnTo>
                  <a:cubicBezTo>
                    <a:pt x="8415" y="15607"/>
                    <a:pt x="8533" y="15488"/>
                    <a:pt x="8533" y="15341"/>
                  </a:cubicBezTo>
                  <a:cubicBezTo>
                    <a:pt x="8533" y="15195"/>
                    <a:pt x="8415" y="15076"/>
                    <a:pt x="8267" y="15076"/>
                  </a:cubicBezTo>
                  <a:lnTo>
                    <a:pt x="1269" y="15076"/>
                  </a:lnTo>
                  <a:cubicBezTo>
                    <a:pt x="862" y="15076"/>
                    <a:pt x="531" y="14745"/>
                    <a:pt x="531" y="14338"/>
                  </a:cubicBezTo>
                  <a:lnTo>
                    <a:pt x="531" y="1269"/>
                  </a:lnTo>
                  <a:cubicBezTo>
                    <a:pt x="531" y="863"/>
                    <a:pt x="862" y="531"/>
                    <a:pt x="1269" y="531"/>
                  </a:cubicBezTo>
                  <a:lnTo>
                    <a:pt x="14338" y="531"/>
                  </a:lnTo>
                  <a:cubicBezTo>
                    <a:pt x="14745" y="531"/>
                    <a:pt x="15076" y="863"/>
                    <a:pt x="15076" y="1269"/>
                  </a:cubicBezTo>
                  <a:lnTo>
                    <a:pt x="15076" y="8369"/>
                  </a:lnTo>
                  <a:cubicBezTo>
                    <a:pt x="15076" y="8516"/>
                    <a:pt x="15194" y="8634"/>
                    <a:pt x="15341" y="8634"/>
                  </a:cubicBezTo>
                  <a:cubicBezTo>
                    <a:pt x="15488" y="8634"/>
                    <a:pt x="15606" y="8516"/>
                    <a:pt x="15606" y="8369"/>
                  </a:cubicBezTo>
                  <a:lnTo>
                    <a:pt x="15606" y="1269"/>
                  </a:lnTo>
                  <a:cubicBezTo>
                    <a:pt x="15607" y="570"/>
                    <a:pt x="15038" y="1"/>
                    <a:pt x="143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499" name="Google Shape;2499;p63"/>
            <p:cNvSpPr/>
            <p:nvPr/>
          </p:nvSpPr>
          <p:spPr>
            <a:xfrm>
              <a:off x="6045500" y="1729875"/>
              <a:ext cx="316500" cy="316500"/>
            </a:xfrm>
            <a:custGeom>
              <a:avLst/>
              <a:gdLst/>
              <a:ahLst/>
              <a:cxnLst/>
              <a:rect l="l" t="t" r="r" b="b"/>
              <a:pathLst>
                <a:path w="12660" h="12660" extrusionOk="0">
                  <a:moveTo>
                    <a:pt x="544" y="0"/>
                  </a:moveTo>
                  <a:cubicBezTo>
                    <a:pt x="244" y="0"/>
                    <a:pt x="0" y="243"/>
                    <a:pt x="0" y="543"/>
                  </a:cubicBezTo>
                  <a:lnTo>
                    <a:pt x="0" y="12116"/>
                  </a:lnTo>
                  <a:cubicBezTo>
                    <a:pt x="0" y="12415"/>
                    <a:pt x="244" y="12659"/>
                    <a:pt x="544" y="12659"/>
                  </a:cubicBezTo>
                  <a:lnTo>
                    <a:pt x="6341" y="12659"/>
                  </a:lnTo>
                  <a:cubicBezTo>
                    <a:pt x="6489" y="12659"/>
                    <a:pt x="6607" y="12541"/>
                    <a:pt x="6607" y="12394"/>
                  </a:cubicBezTo>
                  <a:cubicBezTo>
                    <a:pt x="6607" y="12247"/>
                    <a:pt x="6489" y="12129"/>
                    <a:pt x="6341" y="12129"/>
                  </a:cubicBezTo>
                  <a:lnTo>
                    <a:pt x="544" y="12129"/>
                  </a:lnTo>
                  <a:cubicBezTo>
                    <a:pt x="537" y="12129"/>
                    <a:pt x="531" y="12124"/>
                    <a:pt x="531" y="12116"/>
                  </a:cubicBezTo>
                  <a:lnTo>
                    <a:pt x="531" y="543"/>
                  </a:lnTo>
                  <a:cubicBezTo>
                    <a:pt x="531" y="536"/>
                    <a:pt x="536" y="530"/>
                    <a:pt x="544" y="530"/>
                  </a:cubicBezTo>
                  <a:lnTo>
                    <a:pt x="12116" y="530"/>
                  </a:lnTo>
                  <a:cubicBezTo>
                    <a:pt x="12125" y="530"/>
                    <a:pt x="12130" y="536"/>
                    <a:pt x="12130" y="543"/>
                  </a:cubicBezTo>
                  <a:lnTo>
                    <a:pt x="12130" y="6270"/>
                  </a:lnTo>
                  <a:cubicBezTo>
                    <a:pt x="12130" y="6417"/>
                    <a:pt x="12248" y="6535"/>
                    <a:pt x="12394" y="6535"/>
                  </a:cubicBezTo>
                  <a:cubicBezTo>
                    <a:pt x="12542" y="6535"/>
                    <a:pt x="12660" y="6417"/>
                    <a:pt x="12660" y="6270"/>
                  </a:cubicBezTo>
                  <a:lnTo>
                    <a:pt x="12660" y="543"/>
                  </a:lnTo>
                  <a:cubicBezTo>
                    <a:pt x="12660" y="243"/>
                    <a:pt x="12415" y="0"/>
                    <a:pt x="12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00" name="Google Shape;2500;p63"/>
            <p:cNvSpPr/>
            <p:nvPr/>
          </p:nvSpPr>
          <p:spPr>
            <a:xfrm>
              <a:off x="6225950" y="1911325"/>
              <a:ext cx="237400" cy="237400"/>
            </a:xfrm>
            <a:custGeom>
              <a:avLst/>
              <a:gdLst/>
              <a:ahLst/>
              <a:cxnLst/>
              <a:rect l="l" t="t" r="r" b="b"/>
              <a:pathLst>
                <a:path w="9496" h="9496" extrusionOk="0">
                  <a:moveTo>
                    <a:pt x="4748" y="530"/>
                  </a:moveTo>
                  <a:cubicBezTo>
                    <a:pt x="7074" y="530"/>
                    <a:pt x="8965" y="2423"/>
                    <a:pt x="8965" y="4748"/>
                  </a:cubicBezTo>
                  <a:cubicBezTo>
                    <a:pt x="8965" y="7074"/>
                    <a:pt x="7074" y="8966"/>
                    <a:pt x="4748" y="8966"/>
                  </a:cubicBezTo>
                  <a:cubicBezTo>
                    <a:pt x="2422" y="8966"/>
                    <a:pt x="530" y="7074"/>
                    <a:pt x="530" y="4748"/>
                  </a:cubicBezTo>
                  <a:cubicBezTo>
                    <a:pt x="530" y="2423"/>
                    <a:pt x="2422" y="530"/>
                    <a:pt x="4748" y="530"/>
                  </a:cubicBezTo>
                  <a:close/>
                  <a:moveTo>
                    <a:pt x="4748" y="1"/>
                  </a:moveTo>
                  <a:cubicBezTo>
                    <a:pt x="2130" y="1"/>
                    <a:pt x="1" y="2130"/>
                    <a:pt x="1" y="4748"/>
                  </a:cubicBezTo>
                  <a:cubicBezTo>
                    <a:pt x="1" y="7366"/>
                    <a:pt x="2130" y="9496"/>
                    <a:pt x="4748" y="9496"/>
                  </a:cubicBezTo>
                  <a:cubicBezTo>
                    <a:pt x="7365" y="9496"/>
                    <a:pt x="9496" y="7366"/>
                    <a:pt x="9496" y="4748"/>
                  </a:cubicBezTo>
                  <a:cubicBezTo>
                    <a:pt x="9496" y="2130"/>
                    <a:pt x="7365" y="1"/>
                    <a:pt x="4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248625" y="1933925"/>
              <a:ext cx="192100" cy="192125"/>
            </a:xfrm>
            <a:custGeom>
              <a:avLst/>
              <a:gdLst/>
              <a:ahLst/>
              <a:cxnLst/>
              <a:rect l="l" t="t" r="r" b="b"/>
              <a:pathLst>
                <a:path w="7684" h="7685" extrusionOk="0">
                  <a:moveTo>
                    <a:pt x="3841" y="530"/>
                  </a:moveTo>
                  <a:cubicBezTo>
                    <a:pt x="3869" y="530"/>
                    <a:pt x="3898" y="530"/>
                    <a:pt x="3925" y="531"/>
                  </a:cubicBezTo>
                  <a:lnTo>
                    <a:pt x="3939" y="531"/>
                  </a:lnTo>
                  <a:cubicBezTo>
                    <a:pt x="3963" y="532"/>
                    <a:pt x="3987" y="532"/>
                    <a:pt x="4011" y="534"/>
                  </a:cubicBezTo>
                  <a:lnTo>
                    <a:pt x="4013" y="534"/>
                  </a:lnTo>
                  <a:cubicBezTo>
                    <a:pt x="5223" y="597"/>
                    <a:pt x="6263" y="1312"/>
                    <a:pt x="6788" y="2332"/>
                  </a:cubicBezTo>
                  <a:cubicBezTo>
                    <a:pt x="6803" y="2362"/>
                    <a:pt x="6818" y="2391"/>
                    <a:pt x="6832" y="2423"/>
                  </a:cubicBezTo>
                  <a:cubicBezTo>
                    <a:pt x="6838" y="2436"/>
                    <a:pt x="6846" y="2450"/>
                    <a:pt x="6853" y="2466"/>
                  </a:cubicBezTo>
                  <a:cubicBezTo>
                    <a:pt x="6870" y="2506"/>
                    <a:pt x="6889" y="2547"/>
                    <a:pt x="6905" y="2588"/>
                  </a:cubicBezTo>
                  <a:cubicBezTo>
                    <a:pt x="6906" y="2592"/>
                    <a:pt x="6909" y="2598"/>
                    <a:pt x="6910" y="2601"/>
                  </a:cubicBezTo>
                  <a:cubicBezTo>
                    <a:pt x="7230" y="3397"/>
                    <a:pt x="7230" y="4291"/>
                    <a:pt x="6911" y="5085"/>
                  </a:cubicBezTo>
                  <a:cubicBezTo>
                    <a:pt x="6910" y="5089"/>
                    <a:pt x="6908" y="5094"/>
                    <a:pt x="6906" y="5097"/>
                  </a:cubicBezTo>
                  <a:cubicBezTo>
                    <a:pt x="6890" y="5139"/>
                    <a:pt x="6872" y="5179"/>
                    <a:pt x="6854" y="5219"/>
                  </a:cubicBezTo>
                  <a:cubicBezTo>
                    <a:pt x="6847" y="5234"/>
                    <a:pt x="6839" y="5249"/>
                    <a:pt x="6833" y="5262"/>
                  </a:cubicBezTo>
                  <a:cubicBezTo>
                    <a:pt x="6819" y="5292"/>
                    <a:pt x="6804" y="5322"/>
                    <a:pt x="6790" y="5352"/>
                  </a:cubicBezTo>
                  <a:cubicBezTo>
                    <a:pt x="6265" y="6372"/>
                    <a:pt x="5225" y="7088"/>
                    <a:pt x="4015" y="7149"/>
                  </a:cubicBezTo>
                  <a:lnTo>
                    <a:pt x="4012" y="7149"/>
                  </a:lnTo>
                  <a:cubicBezTo>
                    <a:pt x="3987" y="7150"/>
                    <a:pt x="3964" y="7152"/>
                    <a:pt x="3940" y="7152"/>
                  </a:cubicBezTo>
                  <a:lnTo>
                    <a:pt x="3926" y="7152"/>
                  </a:lnTo>
                  <a:cubicBezTo>
                    <a:pt x="3899" y="7154"/>
                    <a:pt x="3870" y="7154"/>
                    <a:pt x="3842" y="7154"/>
                  </a:cubicBezTo>
                  <a:cubicBezTo>
                    <a:pt x="3813" y="7154"/>
                    <a:pt x="3785" y="7154"/>
                    <a:pt x="3757" y="7152"/>
                  </a:cubicBezTo>
                  <a:lnTo>
                    <a:pt x="3744" y="7152"/>
                  </a:lnTo>
                  <a:cubicBezTo>
                    <a:pt x="3720" y="7150"/>
                    <a:pt x="3695" y="7150"/>
                    <a:pt x="3672" y="7149"/>
                  </a:cubicBezTo>
                  <a:lnTo>
                    <a:pt x="3669" y="7149"/>
                  </a:lnTo>
                  <a:cubicBezTo>
                    <a:pt x="2459" y="7087"/>
                    <a:pt x="1419" y="6372"/>
                    <a:pt x="894" y="5350"/>
                  </a:cubicBezTo>
                  <a:cubicBezTo>
                    <a:pt x="879" y="5321"/>
                    <a:pt x="865" y="5292"/>
                    <a:pt x="851" y="5262"/>
                  </a:cubicBezTo>
                  <a:cubicBezTo>
                    <a:pt x="843" y="5247"/>
                    <a:pt x="837" y="5232"/>
                    <a:pt x="830" y="5218"/>
                  </a:cubicBezTo>
                  <a:cubicBezTo>
                    <a:pt x="812" y="5178"/>
                    <a:pt x="794" y="5138"/>
                    <a:pt x="778" y="5097"/>
                  </a:cubicBezTo>
                  <a:cubicBezTo>
                    <a:pt x="775" y="5092"/>
                    <a:pt x="774" y="5089"/>
                    <a:pt x="771" y="5083"/>
                  </a:cubicBezTo>
                  <a:cubicBezTo>
                    <a:pt x="452" y="4289"/>
                    <a:pt x="452" y="3397"/>
                    <a:pt x="771" y="2603"/>
                  </a:cubicBezTo>
                  <a:cubicBezTo>
                    <a:pt x="773" y="2597"/>
                    <a:pt x="775" y="2593"/>
                    <a:pt x="776" y="2588"/>
                  </a:cubicBezTo>
                  <a:cubicBezTo>
                    <a:pt x="793" y="2547"/>
                    <a:pt x="811" y="2507"/>
                    <a:pt x="829" y="2467"/>
                  </a:cubicBezTo>
                  <a:cubicBezTo>
                    <a:pt x="836" y="2451"/>
                    <a:pt x="843" y="2438"/>
                    <a:pt x="850" y="2423"/>
                  </a:cubicBezTo>
                  <a:cubicBezTo>
                    <a:pt x="863" y="2393"/>
                    <a:pt x="878" y="2363"/>
                    <a:pt x="893" y="2333"/>
                  </a:cubicBezTo>
                  <a:cubicBezTo>
                    <a:pt x="1418" y="1312"/>
                    <a:pt x="2458" y="597"/>
                    <a:pt x="3668" y="534"/>
                  </a:cubicBezTo>
                  <a:lnTo>
                    <a:pt x="3671" y="534"/>
                  </a:lnTo>
                  <a:cubicBezTo>
                    <a:pt x="3695" y="533"/>
                    <a:pt x="3720" y="531"/>
                    <a:pt x="3743" y="531"/>
                  </a:cubicBezTo>
                  <a:lnTo>
                    <a:pt x="3756" y="531"/>
                  </a:lnTo>
                  <a:cubicBezTo>
                    <a:pt x="3784" y="530"/>
                    <a:pt x="3812" y="530"/>
                    <a:pt x="3841" y="530"/>
                  </a:cubicBezTo>
                  <a:close/>
                  <a:moveTo>
                    <a:pt x="3842" y="1"/>
                  </a:moveTo>
                  <a:cubicBezTo>
                    <a:pt x="3810" y="1"/>
                    <a:pt x="3776" y="1"/>
                    <a:pt x="3744" y="3"/>
                  </a:cubicBezTo>
                  <a:lnTo>
                    <a:pt x="3730" y="3"/>
                  </a:lnTo>
                  <a:cubicBezTo>
                    <a:pt x="3702" y="4"/>
                    <a:pt x="3673" y="4"/>
                    <a:pt x="3645" y="6"/>
                  </a:cubicBezTo>
                  <a:lnTo>
                    <a:pt x="3641" y="6"/>
                  </a:lnTo>
                  <a:cubicBezTo>
                    <a:pt x="2690" y="55"/>
                    <a:pt x="1803" y="448"/>
                    <a:pt x="1125" y="1126"/>
                  </a:cubicBezTo>
                  <a:cubicBezTo>
                    <a:pt x="768" y="1484"/>
                    <a:pt x="495" y="1897"/>
                    <a:pt x="307" y="2337"/>
                  </a:cubicBezTo>
                  <a:cubicBezTo>
                    <a:pt x="302" y="2348"/>
                    <a:pt x="297" y="2361"/>
                    <a:pt x="294" y="2372"/>
                  </a:cubicBezTo>
                  <a:lnTo>
                    <a:pt x="279" y="2410"/>
                  </a:lnTo>
                  <a:cubicBezTo>
                    <a:pt x="99" y="2853"/>
                    <a:pt x="1" y="3337"/>
                    <a:pt x="1" y="3844"/>
                  </a:cubicBezTo>
                  <a:cubicBezTo>
                    <a:pt x="1" y="4350"/>
                    <a:pt x="99" y="4834"/>
                    <a:pt x="279" y="5277"/>
                  </a:cubicBezTo>
                  <a:lnTo>
                    <a:pt x="294" y="5316"/>
                  </a:lnTo>
                  <a:cubicBezTo>
                    <a:pt x="299" y="5327"/>
                    <a:pt x="302" y="5337"/>
                    <a:pt x="307" y="5349"/>
                  </a:cubicBezTo>
                  <a:cubicBezTo>
                    <a:pt x="495" y="5789"/>
                    <a:pt x="768" y="6202"/>
                    <a:pt x="1126" y="6559"/>
                  </a:cubicBezTo>
                  <a:cubicBezTo>
                    <a:pt x="1804" y="7238"/>
                    <a:pt x="2691" y="7632"/>
                    <a:pt x="3642" y="7680"/>
                  </a:cubicBezTo>
                  <a:lnTo>
                    <a:pt x="3646" y="7680"/>
                  </a:lnTo>
                  <a:lnTo>
                    <a:pt x="3731" y="7684"/>
                  </a:lnTo>
                  <a:lnTo>
                    <a:pt x="3745" y="7684"/>
                  </a:lnTo>
                  <a:cubicBezTo>
                    <a:pt x="3777" y="7685"/>
                    <a:pt x="3811" y="7685"/>
                    <a:pt x="3843" y="7685"/>
                  </a:cubicBezTo>
                  <a:cubicBezTo>
                    <a:pt x="3875" y="7685"/>
                    <a:pt x="3909" y="7685"/>
                    <a:pt x="3941" y="7684"/>
                  </a:cubicBezTo>
                  <a:lnTo>
                    <a:pt x="3955" y="7684"/>
                  </a:lnTo>
                  <a:cubicBezTo>
                    <a:pt x="3984" y="7682"/>
                    <a:pt x="4012" y="7682"/>
                    <a:pt x="4041" y="7680"/>
                  </a:cubicBezTo>
                  <a:lnTo>
                    <a:pt x="4044" y="7680"/>
                  </a:lnTo>
                  <a:cubicBezTo>
                    <a:pt x="4995" y="7630"/>
                    <a:pt x="5882" y="7238"/>
                    <a:pt x="6560" y="6559"/>
                  </a:cubicBezTo>
                  <a:cubicBezTo>
                    <a:pt x="7239" y="5882"/>
                    <a:pt x="7632" y="4993"/>
                    <a:pt x="7679" y="4042"/>
                  </a:cubicBezTo>
                  <a:lnTo>
                    <a:pt x="7679" y="4040"/>
                  </a:lnTo>
                  <a:cubicBezTo>
                    <a:pt x="7681" y="4011"/>
                    <a:pt x="7682" y="3983"/>
                    <a:pt x="7684" y="3954"/>
                  </a:cubicBezTo>
                  <a:lnTo>
                    <a:pt x="7684" y="3941"/>
                  </a:lnTo>
                  <a:cubicBezTo>
                    <a:pt x="7682" y="3910"/>
                    <a:pt x="7682" y="3876"/>
                    <a:pt x="7682" y="3843"/>
                  </a:cubicBezTo>
                  <a:cubicBezTo>
                    <a:pt x="7682" y="3810"/>
                    <a:pt x="7682" y="3779"/>
                    <a:pt x="7681" y="3746"/>
                  </a:cubicBezTo>
                  <a:lnTo>
                    <a:pt x="7681" y="3730"/>
                  </a:lnTo>
                  <a:cubicBezTo>
                    <a:pt x="7679" y="3701"/>
                    <a:pt x="7679" y="3674"/>
                    <a:pt x="7678" y="3646"/>
                  </a:cubicBezTo>
                  <a:lnTo>
                    <a:pt x="7678" y="3643"/>
                  </a:lnTo>
                  <a:cubicBezTo>
                    <a:pt x="7630" y="2691"/>
                    <a:pt x="7238" y="1805"/>
                    <a:pt x="6559" y="1126"/>
                  </a:cubicBezTo>
                  <a:cubicBezTo>
                    <a:pt x="5881" y="448"/>
                    <a:pt x="4994" y="54"/>
                    <a:pt x="4043" y="6"/>
                  </a:cubicBezTo>
                  <a:lnTo>
                    <a:pt x="4039" y="6"/>
                  </a:lnTo>
                  <a:lnTo>
                    <a:pt x="3954" y="3"/>
                  </a:lnTo>
                  <a:lnTo>
                    <a:pt x="3940" y="3"/>
                  </a:lnTo>
                  <a:cubicBezTo>
                    <a:pt x="3908" y="1"/>
                    <a:pt x="3874" y="1"/>
                    <a:pt x="3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516" name="Google Shape;2516;p63"/>
          <p:cNvGrpSpPr/>
          <p:nvPr/>
        </p:nvGrpSpPr>
        <p:grpSpPr>
          <a:xfrm>
            <a:off x="6060028" y="4337265"/>
            <a:ext cx="381599" cy="532469"/>
            <a:chOff x="6173375" y="2993900"/>
            <a:chExt cx="326600" cy="455725"/>
          </a:xfrm>
        </p:grpSpPr>
        <p:sp>
          <p:nvSpPr>
            <p:cNvPr id="2517" name="Google Shape;2517;p63"/>
            <p:cNvSpPr/>
            <p:nvPr/>
          </p:nvSpPr>
          <p:spPr>
            <a:xfrm>
              <a:off x="6209875" y="3031425"/>
              <a:ext cx="252075" cy="253600"/>
            </a:xfrm>
            <a:custGeom>
              <a:avLst/>
              <a:gdLst/>
              <a:ahLst/>
              <a:cxnLst/>
              <a:rect l="l" t="t" r="r" b="b"/>
              <a:pathLst>
                <a:path w="10083" h="10144" extrusionOk="0">
                  <a:moveTo>
                    <a:pt x="5072" y="0"/>
                  </a:moveTo>
                  <a:cubicBezTo>
                    <a:pt x="2275" y="0"/>
                    <a:pt x="0" y="2276"/>
                    <a:pt x="0" y="5072"/>
                  </a:cubicBezTo>
                  <a:cubicBezTo>
                    <a:pt x="0" y="7868"/>
                    <a:pt x="2275" y="10144"/>
                    <a:pt x="5072" y="10144"/>
                  </a:cubicBezTo>
                  <a:cubicBezTo>
                    <a:pt x="7512" y="10144"/>
                    <a:pt x="9608" y="8405"/>
                    <a:pt x="10057" y="6010"/>
                  </a:cubicBezTo>
                  <a:cubicBezTo>
                    <a:pt x="10083" y="5867"/>
                    <a:pt x="9989" y="5731"/>
                    <a:pt x="9848" y="5704"/>
                  </a:cubicBezTo>
                  <a:cubicBezTo>
                    <a:pt x="9831" y="5701"/>
                    <a:pt x="9815" y="5699"/>
                    <a:pt x="9798" y="5699"/>
                  </a:cubicBezTo>
                  <a:cubicBezTo>
                    <a:pt x="9675" y="5699"/>
                    <a:pt x="9565" y="5788"/>
                    <a:pt x="9542" y="5913"/>
                  </a:cubicBezTo>
                  <a:cubicBezTo>
                    <a:pt x="9141" y="8062"/>
                    <a:pt x="7261" y="9620"/>
                    <a:pt x="5072" y="9620"/>
                  </a:cubicBezTo>
                  <a:cubicBezTo>
                    <a:pt x="2564" y="9620"/>
                    <a:pt x="523" y="7580"/>
                    <a:pt x="523" y="5072"/>
                  </a:cubicBezTo>
                  <a:cubicBezTo>
                    <a:pt x="523" y="2564"/>
                    <a:pt x="2564" y="523"/>
                    <a:pt x="5072" y="523"/>
                  </a:cubicBezTo>
                  <a:cubicBezTo>
                    <a:pt x="7255" y="523"/>
                    <a:pt x="9134" y="2077"/>
                    <a:pt x="9540" y="4218"/>
                  </a:cubicBezTo>
                  <a:cubicBezTo>
                    <a:pt x="9564" y="4344"/>
                    <a:pt x="9675" y="4432"/>
                    <a:pt x="9798" y="4432"/>
                  </a:cubicBezTo>
                  <a:cubicBezTo>
                    <a:pt x="9814" y="4432"/>
                    <a:pt x="9830" y="4430"/>
                    <a:pt x="9846" y="4427"/>
                  </a:cubicBezTo>
                  <a:cubicBezTo>
                    <a:pt x="9988" y="4400"/>
                    <a:pt x="10082" y="4264"/>
                    <a:pt x="10055" y="4121"/>
                  </a:cubicBezTo>
                  <a:cubicBezTo>
                    <a:pt x="9602" y="1733"/>
                    <a:pt x="7506" y="0"/>
                    <a:pt x="5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18" name="Google Shape;2518;p63"/>
            <p:cNvSpPr/>
            <p:nvPr/>
          </p:nvSpPr>
          <p:spPr>
            <a:xfrm>
              <a:off x="6173375" y="2993900"/>
              <a:ext cx="326600" cy="455725"/>
            </a:xfrm>
            <a:custGeom>
              <a:avLst/>
              <a:gdLst/>
              <a:ahLst/>
              <a:cxnLst/>
              <a:rect l="l" t="t" r="r" b="b"/>
              <a:pathLst>
                <a:path w="13064" h="18229" extrusionOk="0">
                  <a:moveTo>
                    <a:pt x="6532" y="1"/>
                  </a:moveTo>
                  <a:cubicBezTo>
                    <a:pt x="2929" y="1"/>
                    <a:pt x="0" y="2932"/>
                    <a:pt x="0" y="6533"/>
                  </a:cubicBezTo>
                  <a:cubicBezTo>
                    <a:pt x="0" y="8402"/>
                    <a:pt x="767" y="10608"/>
                    <a:pt x="2281" y="13089"/>
                  </a:cubicBezTo>
                  <a:cubicBezTo>
                    <a:pt x="2330" y="13170"/>
                    <a:pt x="2416" y="13215"/>
                    <a:pt x="2505" y="13215"/>
                  </a:cubicBezTo>
                  <a:cubicBezTo>
                    <a:pt x="2551" y="13215"/>
                    <a:pt x="2598" y="13202"/>
                    <a:pt x="2641" y="13177"/>
                  </a:cubicBezTo>
                  <a:cubicBezTo>
                    <a:pt x="2765" y="13101"/>
                    <a:pt x="2804" y="12940"/>
                    <a:pt x="2729" y="12816"/>
                  </a:cubicBezTo>
                  <a:cubicBezTo>
                    <a:pt x="1266" y="10418"/>
                    <a:pt x="525" y="8304"/>
                    <a:pt x="525" y="6533"/>
                  </a:cubicBezTo>
                  <a:cubicBezTo>
                    <a:pt x="525" y="3221"/>
                    <a:pt x="3221" y="525"/>
                    <a:pt x="6533" y="525"/>
                  </a:cubicBezTo>
                  <a:cubicBezTo>
                    <a:pt x="9845" y="525"/>
                    <a:pt x="12541" y="3220"/>
                    <a:pt x="12541" y="6533"/>
                  </a:cubicBezTo>
                  <a:cubicBezTo>
                    <a:pt x="12541" y="8394"/>
                    <a:pt x="11726" y="10625"/>
                    <a:pt x="10118" y="13169"/>
                  </a:cubicBezTo>
                  <a:cubicBezTo>
                    <a:pt x="8794" y="15263"/>
                    <a:pt x="7280" y="16989"/>
                    <a:pt x="6691" y="17635"/>
                  </a:cubicBezTo>
                  <a:cubicBezTo>
                    <a:pt x="6650" y="17679"/>
                    <a:pt x="6594" y="17705"/>
                    <a:pt x="6532" y="17705"/>
                  </a:cubicBezTo>
                  <a:cubicBezTo>
                    <a:pt x="6470" y="17705"/>
                    <a:pt x="6414" y="17681"/>
                    <a:pt x="6372" y="17635"/>
                  </a:cubicBezTo>
                  <a:cubicBezTo>
                    <a:pt x="5829" y="17041"/>
                    <a:pt x="4757" y="15814"/>
                    <a:pt x="3675" y="14264"/>
                  </a:cubicBezTo>
                  <a:cubicBezTo>
                    <a:pt x="3624" y="14191"/>
                    <a:pt x="3542" y="14152"/>
                    <a:pt x="3460" y="14152"/>
                  </a:cubicBezTo>
                  <a:cubicBezTo>
                    <a:pt x="3408" y="14152"/>
                    <a:pt x="3356" y="14167"/>
                    <a:pt x="3310" y="14199"/>
                  </a:cubicBezTo>
                  <a:cubicBezTo>
                    <a:pt x="3192" y="14282"/>
                    <a:pt x="3162" y="14445"/>
                    <a:pt x="3246" y="14564"/>
                  </a:cubicBezTo>
                  <a:cubicBezTo>
                    <a:pt x="4346" y="16138"/>
                    <a:pt x="5435" y="17385"/>
                    <a:pt x="5986" y="17987"/>
                  </a:cubicBezTo>
                  <a:cubicBezTo>
                    <a:pt x="6126" y="18141"/>
                    <a:pt x="6324" y="18228"/>
                    <a:pt x="6532" y="18228"/>
                  </a:cubicBezTo>
                  <a:cubicBezTo>
                    <a:pt x="6739" y="18228"/>
                    <a:pt x="6936" y="18141"/>
                    <a:pt x="7078" y="17987"/>
                  </a:cubicBezTo>
                  <a:cubicBezTo>
                    <a:pt x="8481" y="16451"/>
                    <a:pt x="13063" y="11082"/>
                    <a:pt x="13063" y="6533"/>
                  </a:cubicBezTo>
                  <a:cubicBezTo>
                    <a:pt x="13064" y="2932"/>
                    <a:pt x="10132" y="1"/>
                    <a:pt x="65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19" name="Google Shape;2519;p63"/>
            <p:cNvSpPr/>
            <p:nvPr/>
          </p:nvSpPr>
          <p:spPr>
            <a:xfrm>
              <a:off x="6284825" y="3068175"/>
              <a:ext cx="122750" cy="181050"/>
            </a:xfrm>
            <a:custGeom>
              <a:avLst/>
              <a:gdLst/>
              <a:ahLst/>
              <a:cxnLst/>
              <a:rect l="l" t="t" r="r" b="b"/>
              <a:pathLst>
                <a:path w="4910" h="7242" extrusionOk="0">
                  <a:moveTo>
                    <a:pt x="2558" y="524"/>
                  </a:moveTo>
                  <a:cubicBezTo>
                    <a:pt x="3119" y="524"/>
                    <a:pt x="3559" y="661"/>
                    <a:pt x="3866" y="929"/>
                  </a:cubicBezTo>
                  <a:cubicBezTo>
                    <a:pt x="4209" y="1229"/>
                    <a:pt x="4382" y="1699"/>
                    <a:pt x="4382" y="2330"/>
                  </a:cubicBezTo>
                  <a:lnTo>
                    <a:pt x="4382" y="2386"/>
                  </a:lnTo>
                  <a:lnTo>
                    <a:pt x="4384" y="2386"/>
                  </a:lnTo>
                  <a:cubicBezTo>
                    <a:pt x="4384" y="3894"/>
                    <a:pt x="3352" y="4209"/>
                    <a:pt x="2486" y="4209"/>
                  </a:cubicBezTo>
                  <a:lnTo>
                    <a:pt x="1456" y="4209"/>
                  </a:lnTo>
                  <a:cubicBezTo>
                    <a:pt x="1312" y="4209"/>
                    <a:pt x="1195" y="4327"/>
                    <a:pt x="1195" y="4471"/>
                  </a:cubicBezTo>
                  <a:lnTo>
                    <a:pt x="1195" y="6603"/>
                  </a:lnTo>
                  <a:cubicBezTo>
                    <a:pt x="1195" y="6638"/>
                    <a:pt x="1065" y="6718"/>
                    <a:pt x="859" y="6718"/>
                  </a:cubicBezTo>
                  <a:cubicBezTo>
                    <a:pt x="654" y="6718"/>
                    <a:pt x="523" y="6641"/>
                    <a:pt x="523" y="6603"/>
                  </a:cubicBezTo>
                  <a:lnTo>
                    <a:pt x="523" y="630"/>
                  </a:lnTo>
                  <a:cubicBezTo>
                    <a:pt x="523" y="579"/>
                    <a:pt x="593" y="524"/>
                    <a:pt x="711" y="524"/>
                  </a:cubicBezTo>
                  <a:close/>
                  <a:moveTo>
                    <a:pt x="712" y="0"/>
                  </a:moveTo>
                  <a:cubicBezTo>
                    <a:pt x="313" y="0"/>
                    <a:pt x="0" y="277"/>
                    <a:pt x="0" y="630"/>
                  </a:cubicBezTo>
                  <a:lnTo>
                    <a:pt x="0" y="6603"/>
                  </a:lnTo>
                  <a:cubicBezTo>
                    <a:pt x="0" y="6979"/>
                    <a:pt x="354" y="7242"/>
                    <a:pt x="860" y="7242"/>
                  </a:cubicBezTo>
                  <a:cubicBezTo>
                    <a:pt x="1358" y="7242"/>
                    <a:pt x="1720" y="6973"/>
                    <a:pt x="1720" y="6603"/>
                  </a:cubicBezTo>
                  <a:lnTo>
                    <a:pt x="1720" y="4733"/>
                  </a:lnTo>
                  <a:lnTo>
                    <a:pt x="2487" y="4733"/>
                  </a:lnTo>
                  <a:cubicBezTo>
                    <a:pt x="4026" y="4733"/>
                    <a:pt x="4909" y="3877"/>
                    <a:pt x="4909" y="2386"/>
                  </a:cubicBezTo>
                  <a:lnTo>
                    <a:pt x="4909" y="2330"/>
                  </a:lnTo>
                  <a:cubicBezTo>
                    <a:pt x="4907" y="849"/>
                    <a:pt x="4052" y="0"/>
                    <a:pt x="25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20" name="Google Shape;2520;p63"/>
            <p:cNvSpPr/>
            <p:nvPr/>
          </p:nvSpPr>
          <p:spPr>
            <a:xfrm>
              <a:off x="6314675" y="3094375"/>
              <a:ext cx="62975" cy="68675"/>
            </a:xfrm>
            <a:custGeom>
              <a:avLst/>
              <a:gdLst/>
              <a:ahLst/>
              <a:cxnLst/>
              <a:rect l="l" t="t" r="r" b="b"/>
              <a:pathLst>
                <a:path w="2519" h="2747" extrusionOk="0">
                  <a:moveTo>
                    <a:pt x="1293" y="525"/>
                  </a:moveTo>
                  <a:cubicBezTo>
                    <a:pt x="1773" y="525"/>
                    <a:pt x="1996" y="777"/>
                    <a:pt x="1996" y="1319"/>
                  </a:cubicBezTo>
                  <a:lnTo>
                    <a:pt x="1996" y="1429"/>
                  </a:lnTo>
                  <a:cubicBezTo>
                    <a:pt x="1996" y="1971"/>
                    <a:pt x="1771" y="2224"/>
                    <a:pt x="1293" y="2224"/>
                  </a:cubicBezTo>
                  <a:lnTo>
                    <a:pt x="526" y="2224"/>
                  </a:lnTo>
                  <a:lnTo>
                    <a:pt x="526" y="525"/>
                  </a:lnTo>
                  <a:close/>
                  <a:moveTo>
                    <a:pt x="262" y="1"/>
                  </a:moveTo>
                  <a:cubicBezTo>
                    <a:pt x="118" y="1"/>
                    <a:pt x="1" y="118"/>
                    <a:pt x="1" y="262"/>
                  </a:cubicBezTo>
                  <a:lnTo>
                    <a:pt x="1" y="2486"/>
                  </a:lnTo>
                  <a:cubicBezTo>
                    <a:pt x="1" y="2630"/>
                    <a:pt x="118" y="2746"/>
                    <a:pt x="262" y="2746"/>
                  </a:cubicBezTo>
                  <a:lnTo>
                    <a:pt x="1292" y="2746"/>
                  </a:lnTo>
                  <a:cubicBezTo>
                    <a:pt x="2060" y="2746"/>
                    <a:pt x="2518" y="2254"/>
                    <a:pt x="2518" y="1428"/>
                  </a:cubicBezTo>
                  <a:lnTo>
                    <a:pt x="2518" y="1317"/>
                  </a:lnTo>
                  <a:cubicBezTo>
                    <a:pt x="2519" y="494"/>
                    <a:pt x="2060" y="1"/>
                    <a:pt x="1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2521" name="Google Shape;2521;p63"/>
          <p:cNvSpPr/>
          <p:nvPr/>
        </p:nvSpPr>
        <p:spPr>
          <a:xfrm>
            <a:off x="7191405" y="4337294"/>
            <a:ext cx="442619" cy="532411"/>
          </a:xfrm>
          <a:custGeom>
            <a:avLst/>
            <a:gdLst/>
            <a:ahLst/>
            <a:cxnLst/>
            <a:rect l="l" t="t" r="r" b="b"/>
            <a:pathLst>
              <a:path w="15153" h="18227" extrusionOk="0">
                <a:moveTo>
                  <a:pt x="7574" y="520"/>
                </a:moveTo>
                <a:cubicBezTo>
                  <a:pt x="7611" y="520"/>
                  <a:pt x="7739" y="531"/>
                  <a:pt x="7781" y="675"/>
                </a:cubicBezTo>
                <a:lnTo>
                  <a:pt x="8429" y="2867"/>
                </a:lnTo>
                <a:lnTo>
                  <a:pt x="6718" y="2867"/>
                </a:lnTo>
                <a:lnTo>
                  <a:pt x="7364" y="675"/>
                </a:lnTo>
                <a:cubicBezTo>
                  <a:pt x="7407" y="530"/>
                  <a:pt x="7535" y="520"/>
                  <a:pt x="7574" y="520"/>
                </a:cubicBezTo>
                <a:close/>
                <a:moveTo>
                  <a:pt x="9928" y="7953"/>
                </a:moveTo>
                <a:lnTo>
                  <a:pt x="10363" y="9425"/>
                </a:lnTo>
                <a:lnTo>
                  <a:pt x="4783" y="9425"/>
                </a:lnTo>
                <a:lnTo>
                  <a:pt x="5217" y="7953"/>
                </a:lnTo>
                <a:close/>
                <a:moveTo>
                  <a:pt x="10515" y="9944"/>
                </a:moveTo>
                <a:lnTo>
                  <a:pt x="11003" y="11598"/>
                </a:lnTo>
                <a:lnTo>
                  <a:pt x="4142" y="11598"/>
                </a:lnTo>
                <a:lnTo>
                  <a:pt x="4630" y="9944"/>
                </a:lnTo>
                <a:close/>
                <a:moveTo>
                  <a:pt x="13416" y="16757"/>
                </a:moveTo>
                <a:cubicBezTo>
                  <a:pt x="13997" y="16757"/>
                  <a:pt x="14483" y="17166"/>
                  <a:pt x="14602" y="17710"/>
                </a:cubicBezTo>
                <a:lnTo>
                  <a:pt x="545" y="17710"/>
                </a:lnTo>
                <a:cubicBezTo>
                  <a:pt x="665" y="17164"/>
                  <a:pt x="1151" y="16757"/>
                  <a:pt x="1731" y="16757"/>
                </a:cubicBezTo>
                <a:close/>
                <a:moveTo>
                  <a:pt x="7575" y="1"/>
                </a:moveTo>
                <a:cubicBezTo>
                  <a:pt x="7240" y="1"/>
                  <a:pt x="6962" y="208"/>
                  <a:pt x="6868" y="529"/>
                </a:cubicBezTo>
                <a:lnTo>
                  <a:pt x="3031" y="13535"/>
                </a:lnTo>
                <a:cubicBezTo>
                  <a:pt x="2990" y="13673"/>
                  <a:pt x="3070" y="13817"/>
                  <a:pt x="3207" y="13857"/>
                </a:cubicBezTo>
                <a:cubicBezTo>
                  <a:pt x="3231" y="13864"/>
                  <a:pt x="3255" y="13868"/>
                  <a:pt x="3280" y="13868"/>
                </a:cubicBezTo>
                <a:cubicBezTo>
                  <a:pt x="3392" y="13868"/>
                  <a:pt x="3495" y="13794"/>
                  <a:pt x="3528" y="13681"/>
                </a:cubicBezTo>
                <a:lnTo>
                  <a:pt x="3991" y="12116"/>
                </a:lnTo>
                <a:lnTo>
                  <a:pt x="11159" y="12116"/>
                </a:lnTo>
                <a:lnTo>
                  <a:pt x="12373" y="16235"/>
                </a:lnTo>
                <a:lnTo>
                  <a:pt x="2776" y="16235"/>
                </a:lnTo>
                <a:lnTo>
                  <a:pt x="3050" y="15299"/>
                </a:lnTo>
                <a:cubicBezTo>
                  <a:pt x="3092" y="15161"/>
                  <a:pt x="3012" y="15017"/>
                  <a:pt x="2875" y="14976"/>
                </a:cubicBezTo>
                <a:cubicBezTo>
                  <a:pt x="2851" y="14969"/>
                  <a:pt x="2826" y="14966"/>
                  <a:pt x="2802" y="14966"/>
                </a:cubicBezTo>
                <a:cubicBezTo>
                  <a:pt x="2689" y="14966"/>
                  <a:pt x="2586" y="15040"/>
                  <a:pt x="2554" y="15151"/>
                </a:cubicBezTo>
                <a:lnTo>
                  <a:pt x="2235" y="16235"/>
                </a:lnTo>
                <a:lnTo>
                  <a:pt x="1733" y="16235"/>
                </a:lnTo>
                <a:cubicBezTo>
                  <a:pt x="778" y="16235"/>
                  <a:pt x="1" y="17012"/>
                  <a:pt x="1" y="17966"/>
                </a:cubicBezTo>
                <a:cubicBezTo>
                  <a:pt x="1" y="18109"/>
                  <a:pt x="116" y="18227"/>
                  <a:pt x="260" y="18227"/>
                </a:cubicBezTo>
                <a:lnTo>
                  <a:pt x="14893" y="18227"/>
                </a:lnTo>
                <a:cubicBezTo>
                  <a:pt x="15035" y="18227"/>
                  <a:pt x="15152" y="18111"/>
                  <a:pt x="15152" y="17966"/>
                </a:cubicBezTo>
                <a:cubicBezTo>
                  <a:pt x="15148" y="17014"/>
                  <a:pt x="14371" y="16237"/>
                  <a:pt x="13416" y="16237"/>
                </a:cubicBezTo>
                <a:lnTo>
                  <a:pt x="12914" y="16237"/>
                </a:lnTo>
                <a:lnTo>
                  <a:pt x="9755" y="5525"/>
                </a:lnTo>
                <a:cubicBezTo>
                  <a:pt x="9721" y="5412"/>
                  <a:pt x="9618" y="5339"/>
                  <a:pt x="9507" y="5339"/>
                </a:cubicBezTo>
                <a:cubicBezTo>
                  <a:pt x="9482" y="5339"/>
                  <a:pt x="9458" y="5342"/>
                  <a:pt x="9433" y="5350"/>
                </a:cubicBezTo>
                <a:cubicBezTo>
                  <a:pt x="9295" y="5391"/>
                  <a:pt x="9217" y="5535"/>
                  <a:pt x="9258" y="5672"/>
                </a:cubicBezTo>
                <a:lnTo>
                  <a:pt x="9778" y="7435"/>
                </a:lnTo>
                <a:lnTo>
                  <a:pt x="5372" y="7435"/>
                </a:lnTo>
                <a:lnTo>
                  <a:pt x="6567" y="3387"/>
                </a:lnTo>
                <a:lnTo>
                  <a:pt x="8585" y="3387"/>
                </a:lnTo>
                <a:lnTo>
                  <a:pt x="8775" y="4035"/>
                </a:lnTo>
                <a:cubicBezTo>
                  <a:pt x="8809" y="4148"/>
                  <a:pt x="8912" y="4221"/>
                  <a:pt x="9023" y="4221"/>
                </a:cubicBezTo>
                <a:cubicBezTo>
                  <a:pt x="9048" y="4221"/>
                  <a:pt x="9073" y="4217"/>
                  <a:pt x="9097" y="4210"/>
                </a:cubicBezTo>
                <a:cubicBezTo>
                  <a:pt x="9234" y="4169"/>
                  <a:pt x="9314" y="4025"/>
                  <a:pt x="9272" y="3888"/>
                </a:cubicBezTo>
                <a:lnTo>
                  <a:pt x="9026" y="3053"/>
                </a:lnTo>
                <a:cubicBezTo>
                  <a:pt x="9026" y="3052"/>
                  <a:pt x="9026" y="3052"/>
                  <a:pt x="9025" y="3049"/>
                </a:cubicBezTo>
                <a:lnTo>
                  <a:pt x="8281" y="530"/>
                </a:lnTo>
                <a:cubicBezTo>
                  <a:pt x="8186" y="210"/>
                  <a:pt x="7909" y="1"/>
                  <a:pt x="75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>
              <a:solidFill>
                <a:schemeClr val="dk1"/>
              </a:solidFill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2522" name="Google Shape;2522;p63"/>
          <p:cNvGrpSpPr/>
          <p:nvPr/>
        </p:nvGrpSpPr>
        <p:grpSpPr>
          <a:xfrm>
            <a:off x="5348698" y="258032"/>
            <a:ext cx="532440" cy="449337"/>
            <a:chOff x="5474775" y="2379125"/>
            <a:chExt cx="455700" cy="384575"/>
          </a:xfrm>
        </p:grpSpPr>
        <p:sp>
          <p:nvSpPr>
            <p:cNvPr id="2523" name="Google Shape;2523;p63"/>
            <p:cNvSpPr/>
            <p:nvPr/>
          </p:nvSpPr>
          <p:spPr>
            <a:xfrm>
              <a:off x="5828000" y="2416150"/>
              <a:ext cx="52825" cy="80950"/>
            </a:xfrm>
            <a:custGeom>
              <a:avLst/>
              <a:gdLst/>
              <a:ahLst/>
              <a:cxnLst/>
              <a:rect l="l" t="t" r="r" b="b"/>
              <a:pathLst>
                <a:path w="2113" h="3238" extrusionOk="0">
                  <a:moveTo>
                    <a:pt x="1073" y="506"/>
                  </a:moveTo>
                  <a:cubicBezTo>
                    <a:pt x="1361" y="506"/>
                    <a:pt x="1537" y="670"/>
                    <a:pt x="1537" y="1016"/>
                  </a:cubicBezTo>
                  <a:lnTo>
                    <a:pt x="1537" y="1067"/>
                  </a:lnTo>
                  <a:cubicBezTo>
                    <a:pt x="1537" y="1412"/>
                    <a:pt x="1360" y="1577"/>
                    <a:pt x="1073" y="1577"/>
                  </a:cubicBezTo>
                  <a:lnTo>
                    <a:pt x="578" y="1577"/>
                  </a:lnTo>
                  <a:lnTo>
                    <a:pt x="578" y="506"/>
                  </a:lnTo>
                  <a:close/>
                  <a:moveTo>
                    <a:pt x="218" y="0"/>
                  </a:moveTo>
                  <a:cubicBezTo>
                    <a:pt x="85" y="0"/>
                    <a:pt x="1" y="84"/>
                    <a:pt x="1" y="179"/>
                  </a:cubicBezTo>
                  <a:lnTo>
                    <a:pt x="1" y="3056"/>
                  </a:lnTo>
                  <a:cubicBezTo>
                    <a:pt x="1" y="3176"/>
                    <a:pt x="142" y="3238"/>
                    <a:pt x="289" y="3238"/>
                  </a:cubicBezTo>
                  <a:cubicBezTo>
                    <a:pt x="430" y="3238"/>
                    <a:pt x="578" y="3176"/>
                    <a:pt x="578" y="3056"/>
                  </a:cubicBezTo>
                  <a:lnTo>
                    <a:pt x="578" y="2029"/>
                  </a:lnTo>
                  <a:lnTo>
                    <a:pt x="1073" y="2029"/>
                  </a:lnTo>
                  <a:cubicBezTo>
                    <a:pt x="1657" y="2029"/>
                    <a:pt x="2113" y="1750"/>
                    <a:pt x="2113" y="1024"/>
                  </a:cubicBezTo>
                  <a:lnTo>
                    <a:pt x="2113" y="997"/>
                  </a:lnTo>
                  <a:cubicBezTo>
                    <a:pt x="2113" y="269"/>
                    <a:pt x="1670" y="0"/>
                    <a:pt x="1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24" name="Google Shape;2524;p63"/>
            <p:cNvSpPr/>
            <p:nvPr/>
          </p:nvSpPr>
          <p:spPr>
            <a:xfrm>
              <a:off x="5575775" y="2411675"/>
              <a:ext cx="162375" cy="43700"/>
            </a:xfrm>
            <a:custGeom>
              <a:avLst/>
              <a:gdLst/>
              <a:ahLst/>
              <a:cxnLst/>
              <a:rect l="l" t="t" r="r" b="b"/>
              <a:pathLst>
                <a:path w="6495" h="1748" extrusionOk="0">
                  <a:moveTo>
                    <a:pt x="3248" y="0"/>
                  </a:moveTo>
                  <a:cubicBezTo>
                    <a:pt x="2060" y="0"/>
                    <a:pt x="943" y="464"/>
                    <a:pt x="103" y="1305"/>
                  </a:cubicBezTo>
                  <a:cubicBezTo>
                    <a:pt x="1" y="1406"/>
                    <a:pt x="1" y="1570"/>
                    <a:pt x="103" y="1671"/>
                  </a:cubicBezTo>
                  <a:cubicBezTo>
                    <a:pt x="153" y="1722"/>
                    <a:pt x="220" y="1748"/>
                    <a:pt x="286" y="1748"/>
                  </a:cubicBezTo>
                  <a:cubicBezTo>
                    <a:pt x="353" y="1748"/>
                    <a:pt x="419" y="1722"/>
                    <a:pt x="469" y="1671"/>
                  </a:cubicBezTo>
                  <a:cubicBezTo>
                    <a:pt x="1212" y="929"/>
                    <a:pt x="2198" y="520"/>
                    <a:pt x="3248" y="520"/>
                  </a:cubicBezTo>
                  <a:cubicBezTo>
                    <a:pt x="4298" y="520"/>
                    <a:pt x="5284" y="930"/>
                    <a:pt x="6026" y="1671"/>
                  </a:cubicBezTo>
                  <a:cubicBezTo>
                    <a:pt x="6077" y="1722"/>
                    <a:pt x="6144" y="1748"/>
                    <a:pt x="6210" y="1748"/>
                  </a:cubicBezTo>
                  <a:cubicBezTo>
                    <a:pt x="6277" y="1748"/>
                    <a:pt x="6343" y="1722"/>
                    <a:pt x="6395" y="1671"/>
                  </a:cubicBezTo>
                  <a:cubicBezTo>
                    <a:pt x="6495" y="1569"/>
                    <a:pt x="6495" y="1405"/>
                    <a:pt x="6394" y="1305"/>
                  </a:cubicBezTo>
                  <a:cubicBezTo>
                    <a:pt x="5553" y="464"/>
                    <a:pt x="4435" y="0"/>
                    <a:pt x="3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25" name="Google Shape;2525;p63"/>
            <p:cNvSpPr/>
            <p:nvPr/>
          </p:nvSpPr>
          <p:spPr>
            <a:xfrm>
              <a:off x="5602550" y="2449575"/>
              <a:ext cx="108825" cy="32575"/>
            </a:xfrm>
            <a:custGeom>
              <a:avLst/>
              <a:gdLst/>
              <a:ahLst/>
              <a:cxnLst/>
              <a:rect l="l" t="t" r="r" b="b"/>
              <a:pathLst>
                <a:path w="4353" h="1303" extrusionOk="0">
                  <a:moveTo>
                    <a:pt x="2177" y="1"/>
                  </a:moveTo>
                  <a:cubicBezTo>
                    <a:pt x="1426" y="1"/>
                    <a:pt x="675" y="287"/>
                    <a:pt x="103" y="860"/>
                  </a:cubicBezTo>
                  <a:cubicBezTo>
                    <a:pt x="1" y="961"/>
                    <a:pt x="1" y="1125"/>
                    <a:pt x="103" y="1226"/>
                  </a:cubicBezTo>
                  <a:cubicBezTo>
                    <a:pt x="153" y="1277"/>
                    <a:pt x="219" y="1303"/>
                    <a:pt x="286" y="1303"/>
                  </a:cubicBezTo>
                  <a:cubicBezTo>
                    <a:pt x="352" y="1303"/>
                    <a:pt x="419" y="1277"/>
                    <a:pt x="469" y="1226"/>
                  </a:cubicBezTo>
                  <a:cubicBezTo>
                    <a:pt x="940" y="755"/>
                    <a:pt x="1558" y="520"/>
                    <a:pt x="2177" y="520"/>
                  </a:cubicBezTo>
                  <a:cubicBezTo>
                    <a:pt x="2795" y="520"/>
                    <a:pt x="3413" y="755"/>
                    <a:pt x="3883" y="1226"/>
                  </a:cubicBezTo>
                  <a:cubicBezTo>
                    <a:pt x="3934" y="1277"/>
                    <a:pt x="4001" y="1302"/>
                    <a:pt x="4068" y="1302"/>
                  </a:cubicBezTo>
                  <a:cubicBezTo>
                    <a:pt x="4135" y="1302"/>
                    <a:pt x="4200" y="1277"/>
                    <a:pt x="4252" y="1226"/>
                  </a:cubicBezTo>
                  <a:cubicBezTo>
                    <a:pt x="4353" y="1125"/>
                    <a:pt x="4353" y="961"/>
                    <a:pt x="4252" y="860"/>
                  </a:cubicBezTo>
                  <a:cubicBezTo>
                    <a:pt x="3679" y="287"/>
                    <a:pt x="2928" y="1"/>
                    <a:pt x="2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26" name="Google Shape;2526;p63"/>
            <p:cNvSpPr/>
            <p:nvPr/>
          </p:nvSpPr>
          <p:spPr>
            <a:xfrm>
              <a:off x="5628925" y="2486850"/>
              <a:ext cx="56125" cy="21650"/>
            </a:xfrm>
            <a:custGeom>
              <a:avLst/>
              <a:gdLst/>
              <a:ahLst/>
              <a:cxnLst/>
              <a:rect l="l" t="t" r="r" b="b"/>
              <a:pathLst>
                <a:path w="2245" h="866" extrusionOk="0">
                  <a:moveTo>
                    <a:pt x="1122" y="0"/>
                  </a:moveTo>
                  <a:cubicBezTo>
                    <a:pt x="753" y="0"/>
                    <a:pt x="383" y="141"/>
                    <a:pt x="101" y="422"/>
                  </a:cubicBezTo>
                  <a:cubicBezTo>
                    <a:pt x="0" y="524"/>
                    <a:pt x="0" y="689"/>
                    <a:pt x="101" y="789"/>
                  </a:cubicBezTo>
                  <a:cubicBezTo>
                    <a:pt x="152" y="840"/>
                    <a:pt x="219" y="865"/>
                    <a:pt x="285" y="865"/>
                  </a:cubicBezTo>
                  <a:cubicBezTo>
                    <a:pt x="352" y="865"/>
                    <a:pt x="418" y="840"/>
                    <a:pt x="468" y="789"/>
                  </a:cubicBezTo>
                  <a:cubicBezTo>
                    <a:pt x="649" y="609"/>
                    <a:pt x="885" y="519"/>
                    <a:pt x="1121" y="519"/>
                  </a:cubicBezTo>
                  <a:cubicBezTo>
                    <a:pt x="1358" y="519"/>
                    <a:pt x="1594" y="609"/>
                    <a:pt x="1774" y="789"/>
                  </a:cubicBezTo>
                  <a:cubicBezTo>
                    <a:pt x="1824" y="839"/>
                    <a:pt x="1891" y="865"/>
                    <a:pt x="1958" y="865"/>
                  </a:cubicBezTo>
                  <a:cubicBezTo>
                    <a:pt x="2025" y="865"/>
                    <a:pt x="2091" y="839"/>
                    <a:pt x="2143" y="789"/>
                  </a:cubicBezTo>
                  <a:cubicBezTo>
                    <a:pt x="2245" y="689"/>
                    <a:pt x="2245" y="524"/>
                    <a:pt x="2143" y="422"/>
                  </a:cubicBezTo>
                  <a:cubicBezTo>
                    <a:pt x="1861" y="141"/>
                    <a:pt x="1492" y="0"/>
                    <a:pt x="1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27" name="Google Shape;2527;p63"/>
            <p:cNvSpPr/>
            <p:nvPr/>
          </p:nvSpPr>
          <p:spPr>
            <a:xfrm>
              <a:off x="5529950" y="2576350"/>
              <a:ext cx="274100" cy="73700"/>
            </a:xfrm>
            <a:custGeom>
              <a:avLst/>
              <a:gdLst/>
              <a:ahLst/>
              <a:cxnLst/>
              <a:rect l="l" t="t" r="r" b="b"/>
              <a:pathLst>
                <a:path w="10964" h="2948" extrusionOk="0">
                  <a:moveTo>
                    <a:pt x="6767" y="520"/>
                  </a:moveTo>
                  <a:cubicBezTo>
                    <a:pt x="7292" y="520"/>
                    <a:pt x="7799" y="675"/>
                    <a:pt x="8234" y="969"/>
                  </a:cubicBezTo>
                  <a:lnTo>
                    <a:pt x="9952" y="2129"/>
                  </a:lnTo>
                  <a:cubicBezTo>
                    <a:pt x="10072" y="2210"/>
                    <a:pt x="10195" y="2286"/>
                    <a:pt x="10322" y="2355"/>
                  </a:cubicBezTo>
                  <a:cubicBezTo>
                    <a:pt x="10354" y="2374"/>
                    <a:pt x="10382" y="2399"/>
                    <a:pt x="10402" y="2428"/>
                  </a:cubicBezTo>
                  <a:lnTo>
                    <a:pt x="4839" y="2428"/>
                  </a:lnTo>
                  <a:lnTo>
                    <a:pt x="4839" y="2426"/>
                  </a:lnTo>
                  <a:lnTo>
                    <a:pt x="4839" y="520"/>
                  </a:lnTo>
                  <a:close/>
                  <a:moveTo>
                    <a:pt x="3614" y="1"/>
                  </a:moveTo>
                  <a:cubicBezTo>
                    <a:pt x="2777" y="1"/>
                    <a:pt x="1989" y="326"/>
                    <a:pt x="1396" y="917"/>
                  </a:cubicBezTo>
                  <a:cubicBezTo>
                    <a:pt x="1092" y="1221"/>
                    <a:pt x="744" y="1474"/>
                    <a:pt x="364" y="1673"/>
                  </a:cubicBezTo>
                  <a:cubicBezTo>
                    <a:pt x="139" y="1789"/>
                    <a:pt x="0" y="2019"/>
                    <a:pt x="0" y="2272"/>
                  </a:cubicBezTo>
                  <a:cubicBezTo>
                    <a:pt x="0" y="2645"/>
                    <a:pt x="304" y="2947"/>
                    <a:pt x="676" y="2947"/>
                  </a:cubicBezTo>
                  <a:lnTo>
                    <a:pt x="1751" y="2947"/>
                  </a:lnTo>
                  <a:cubicBezTo>
                    <a:pt x="1893" y="2947"/>
                    <a:pt x="2010" y="2832"/>
                    <a:pt x="2010" y="2688"/>
                  </a:cubicBezTo>
                  <a:cubicBezTo>
                    <a:pt x="2010" y="2545"/>
                    <a:pt x="1895" y="2428"/>
                    <a:pt x="1751" y="2428"/>
                  </a:cubicBezTo>
                  <a:lnTo>
                    <a:pt x="676" y="2428"/>
                  </a:lnTo>
                  <a:cubicBezTo>
                    <a:pt x="589" y="2428"/>
                    <a:pt x="518" y="2358"/>
                    <a:pt x="518" y="2271"/>
                  </a:cubicBezTo>
                  <a:cubicBezTo>
                    <a:pt x="518" y="2213"/>
                    <a:pt x="551" y="2159"/>
                    <a:pt x="603" y="2132"/>
                  </a:cubicBezTo>
                  <a:cubicBezTo>
                    <a:pt x="1030" y="1911"/>
                    <a:pt x="1419" y="1624"/>
                    <a:pt x="1762" y="1284"/>
                  </a:cubicBezTo>
                  <a:cubicBezTo>
                    <a:pt x="2257" y="790"/>
                    <a:pt x="2914" y="520"/>
                    <a:pt x="3612" y="520"/>
                  </a:cubicBezTo>
                  <a:lnTo>
                    <a:pt x="4317" y="520"/>
                  </a:lnTo>
                  <a:lnTo>
                    <a:pt x="4317" y="2426"/>
                  </a:lnTo>
                  <a:lnTo>
                    <a:pt x="3456" y="2426"/>
                  </a:lnTo>
                  <a:cubicBezTo>
                    <a:pt x="3312" y="2426"/>
                    <a:pt x="3195" y="2542"/>
                    <a:pt x="3195" y="2686"/>
                  </a:cubicBezTo>
                  <a:cubicBezTo>
                    <a:pt x="3195" y="2829"/>
                    <a:pt x="3311" y="2946"/>
                    <a:pt x="3456" y="2946"/>
                  </a:cubicBezTo>
                  <a:lnTo>
                    <a:pt x="10575" y="2946"/>
                  </a:lnTo>
                  <a:cubicBezTo>
                    <a:pt x="10788" y="2946"/>
                    <a:pt x="10962" y="2772"/>
                    <a:pt x="10962" y="2559"/>
                  </a:cubicBezTo>
                  <a:cubicBezTo>
                    <a:pt x="10963" y="2285"/>
                    <a:pt x="10813" y="2033"/>
                    <a:pt x="10571" y="1900"/>
                  </a:cubicBezTo>
                  <a:cubicBezTo>
                    <a:pt x="10459" y="1839"/>
                    <a:pt x="10349" y="1771"/>
                    <a:pt x="10242" y="1700"/>
                  </a:cubicBezTo>
                  <a:lnTo>
                    <a:pt x="8523" y="538"/>
                  </a:lnTo>
                  <a:cubicBezTo>
                    <a:pt x="8002" y="186"/>
                    <a:pt x="7395" y="1"/>
                    <a:pt x="6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5640450" y="2659850"/>
              <a:ext cx="33075" cy="13025"/>
            </a:xfrm>
            <a:custGeom>
              <a:avLst/>
              <a:gdLst/>
              <a:ahLst/>
              <a:cxnLst/>
              <a:rect l="l" t="t" r="r" b="b"/>
              <a:pathLst>
                <a:path w="1323" h="521" extrusionOk="0">
                  <a:moveTo>
                    <a:pt x="261" y="1"/>
                  </a:moveTo>
                  <a:cubicBezTo>
                    <a:pt x="118" y="1"/>
                    <a:pt x="0" y="116"/>
                    <a:pt x="0" y="260"/>
                  </a:cubicBezTo>
                  <a:cubicBezTo>
                    <a:pt x="0" y="403"/>
                    <a:pt x="117" y="521"/>
                    <a:pt x="261" y="521"/>
                  </a:cubicBezTo>
                  <a:lnTo>
                    <a:pt x="1063" y="521"/>
                  </a:lnTo>
                  <a:cubicBezTo>
                    <a:pt x="1205" y="521"/>
                    <a:pt x="1322" y="404"/>
                    <a:pt x="1322" y="260"/>
                  </a:cubicBezTo>
                  <a:cubicBezTo>
                    <a:pt x="1321" y="116"/>
                    <a:pt x="1205" y="1"/>
                    <a:pt x="10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29" name="Google Shape;2529;p63"/>
            <p:cNvSpPr/>
            <p:nvPr/>
          </p:nvSpPr>
          <p:spPr>
            <a:xfrm>
              <a:off x="5474775" y="2379125"/>
              <a:ext cx="455700" cy="384575"/>
            </a:xfrm>
            <a:custGeom>
              <a:avLst/>
              <a:gdLst/>
              <a:ahLst/>
              <a:cxnLst/>
              <a:rect l="l" t="t" r="r" b="b"/>
              <a:pathLst>
                <a:path w="18228" h="15383" extrusionOk="0">
                  <a:moveTo>
                    <a:pt x="15321" y="6353"/>
                  </a:moveTo>
                  <a:lnTo>
                    <a:pt x="15321" y="9647"/>
                  </a:lnTo>
                  <a:lnTo>
                    <a:pt x="15005" y="9584"/>
                  </a:lnTo>
                  <a:lnTo>
                    <a:pt x="15005" y="6353"/>
                  </a:lnTo>
                  <a:close/>
                  <a:moveTo>
                    <a:pt x="8972" y="7509"/>
                  </a:moveTo>
                  <a:cubicBezTo>
                    <a:pt x="9656" y="7509"/>
                    <a:pt x="10317" y="7711"/>
                    <a:pt x="10885" y="8095"/>
                  </a:cubicBezTo>
                  <a:lnTo>
                    <a:pt x="12603" y="9255"/>
                  </a:lnTo>
                  <a:cubicBezTo>
                    <a:pt x="12948" y="9488"/>
                    <a:pt x="13472" y="9811"/>
                    <a:pt x="14039" y="9923"/>
                  </a:cubicBezTo>
                  <a:lnTo>
                    <a:pt x="16408" y="10394"/>
                  </a:lnTo>
                  <a:cubicBezTo>
                    <a:pt x="16853" y="10482"/>
                    <a:pt x="17241" y="10755"/>
                    <a:pt x="17476" y="11144"/>
                  </a:cubicBezTo>
                  <a:lnTo>
                    <a:pt x="17559" y="11280"/>
                  </a:lnTo>
                  <a:cubicBezTo>
                    <a:pt x="17656" y="11443"/>
                    <a:pt x="17708" y="11629"/>
                    <a:pt x="17708" y="11819"/>
                  </a:cubicBezTo>
                  <a:lnTo>
                    <a:pt x="17708" y="13163"/>
                  </a:lnTo>
                  <a:lnTo>
                    <a:pt x="17709" y="13163"/>
                  </a:lnTo>
                  <a:cubicBezTo>
                    <a:pt x="17709" y="13408"/>
                    <a:pt x="17509" y="13608"/>
                    <a:pt x="17265" y="13608"/>
                  </a:cubicBezTo>
                  <a:lnTo>
                    <a:pt x="16838" y="13608"/>
                  </a:lnTo>
                  <a:cubicBezTo>
                    <a:pt x="16828" y="13230"/>
                    <a:pt x="16695" y="12872"/>
                    <a:pt x="16455" y="12576"/>
                  </a:cubicBezTo>
                  <a:cubicBezTo>
                    <a:pt x="16454" y="12574"/>
                    <a:pt x="16453" y="12573"/>
                    <a:pt x="16450" y="12570"/>
                  </a:cubicBezTo>
                  <a:cubicBezTo>
                    <a:pt x="16434" y="12553"/>
                    <a:pt x="16421" y="12534"/>
                    <a:pt x="16403" y="12518"/>
                  </a:cubicBezTo>
                  <a:cubicBezTo>
                    <a:pt x="16400" y="12514"/>
                    <a:pt x="16396" y="12509"/>
                    <a:pt x="16392" y="12503"/>
                  </a:cubicBezTo>
                  <a:cubicBezTo>
                    <a:pt x="16376" y="12486"/>
                    <a:pt x="16359" y="12467"/>
                    <a:pt x="16341" y="12450"/>
                  </a:cubicBezTo>
                  <a:cubicBezTo>
                    <a:pt x="16338" y="12447"/>
                    <a:pt x="16335" y="12443"/>
                    <a:pt x="16331" y="12441"/>
                  </a:cubicBezTo>
                  <a:cubicBezTo>
                    <a:pt x="16108" y="12216"/>
                    <a:pt x="15833" y="12062"/>
                    <a:pt x="15535" y="11988"/>
                  </a:cubicBezTo>
                  <a:cubicBezTo>
                    <a:pt x="15398" y="11954"/>
                    <a:pt x="15258" y="11936"/>
                    <a:pt x="15114" y="11936"/>
                  </a:cubicBezTo>
                  <a:cubicBezTo>
                    <a:pt x="15000" y="11936"/>
                    <a:pt x="14886" y="11947"/>
                    <a:pt x="14776" y="11969"/>
                  </a:cubicBezTo>
                  <a:cubicBezTo>
                    <a:pt x="14445" y="12035"/>
                    <a:pt x="14140" y="12198"/>
                    <a:pt x="13896" y="12441"/>
                  </a:cubicBezTo>
                  <a:cubicBezTo>
                    <a:pt x="13894" y="12443"/>
                    <a:pt x="13891" y="12447"/>
                    <a:pt x="13888" y="12450"/>
                  </a:cubicBezTo>
                  <a:cubicBezTo>
                    <a:pt x="13869" y="12467"/>
                    <a:pt x="13853" y="12486"/>
                    <a:pt x="13837" y="12503"/>
                  </a:cubicBezTo>
                  <a:cubicBezTo>
                    <a:pt x="13832" y="12508"/>
                    <a:pt x="13828" y="12513"/>
                    <a:pt x="13824" y="12517"/>
                  </a:cubicBezTo>
                  <a:lnTo>
                    <a:pt x="13778" y="12570"/>
                  </a:lnTo>
                  <a:cubicBezTo>
                    <a:pt x="13777" y="12571"/>
                    <a:pt x="13776" y="12574"/>
                    <a:pt x="13775" y="12575"/>
                  </a:cubicBezTo>
                  <a:cubicBezTo>
                    <a:pt x="13535" y="12870"/>
                    <a:pt x="13402" y="13229"/>
                    <a:pt x="13392" y="13606"/>
                  </a:cubicBezTo>
                  <a:lnTo>
                    <a:pt x="4898" y="13606"/>
                  </a:lnTo>
                  <a:cubicBezTo>
                    <a:pt x="4887" y="13229"/>
                    <a:pt x="4753" y="12869"/>
                    <a:pt x="4515" y="12574"/>
                  </a:cubicBezTo>
                  <a:lnTo>
                    <a:pt x="4510" y="12570"/>
                  </a:lnTo>
                  <a:cubicBezTo>
                    <a:pt x="4495" y="12551"/>
                    <a:pt x="4478" y="12533"/>
                    <a:pt x="4462" y="12514"/>
                  </a:cubicBezTo>
                  <a:cubicBezTo>
                    <a:pt x="4459" y="12510"/>
                    <a:pt x="4455" y="12508"/>
                    <a:pt x="4453" y="12503"/>
                  </a:cubicBezTo>
                  <a:cubicBezTo>
                    <a:pt x="4433" y="12482"/>
                    <a:pt x="4413" y="12461"/>
                    <a:pt x="4392" y="12441"/>
                  </a:cubicBezTo>
                  <a:cubicBezTo>
                    <a:pt x="4309" y="12357"/>
                    <a:pt x="4217" y="12283"/>
                    <a:pt x="4122" y="12220"/>
                  </a:cubicBezTo>
                  <a:cubicBezTo>
                    <a:pt x="3835" y="12031"/>
                    <a:pt x="3504" y="11937"/>
                    <a:pt x="3173" y="11937"/>
                  </a:cubicBezTo>
                  <a:cubicBezTo>
                    <a:pt x="2732" y="11937"/>
                    <a:pt x="2291" y="12105"/>
                    <a:pt x="1956" y="12441"/>
                  </a:cubicBezTo>
                  <a:cubicBezTo>
                    <a:pt x="1936" y="12460"/>
                    <a:pt x="1919" y="12479"/>
                    <a:pt x="1900" y="12499"/>
                  </a:cubicBezTo>
                  <a:cubicBezTo>
                    <a:pt x="1895" y="12506"/>
                    <a:pt x="1890" y="12512"/>
                    <a:pt x="1885" y="12518"/>
                  </a:cubicBezTo>
                  <a:cubicBezTo>
                    <a:pt x="1873" y="12532"/>
                    <a:pt x="1859" y="12548"/>
                    <a:pt x="1848" y="12561"/>
                  </a:cubicBezTo>
                  <a:cubicBezTo>
                    <a:pt x="1843" y="12568"/>
                    <a:pt x="1838" y="12574"/>
                    <a:pt x="1831" y="12581"/>
                  </a:cubicBezTo>
                  <a:cubicBezTo>
                    <a:pt x="1818" y="12596"/>
                    <a:pt x="1806" y="12613"/>
                    <a:pt x="1793" y="12628"/>
                  </a:cubicBezTo>
                  <a:lnTo>
                    <a:pt x="1782" y="12643"/>
                  </a:lnTo>
                  <a:cubicBezTo>
                    <a:pt x="1750" y="12689"/>
                    <a:pt x="1719" y="12734"/>
                    <a:pt x="1692" y="12781"/>
                  </a:cubicBezTo>
                  <a:cubicBezTo>
                    <a:pt x="1690" y="12782"/>
                    <a:pt x="1690" y="12784"/>
                    <a:pt x="1689" y="12786"/>
                  </a:cubicBezTo>
                  <a:cubicBezTo>
                    <a:pt x="1675" y="12808"/>
                    <a:pt x="1663" y="12832"/>
                    <a:pt x="1651" y="12857"/>
                  </a:cubicBezTo>
                  <a:cubicBezTo>
                    <a:pt x="1651" y="12858"/>
                    <a:pt x="1649" y="12858"/>
                    <a:pt x="1649" y="12859"/>
                  </a:cubicBezTo>
                  <a:cubicBezTo>
                    <a:pt x="1560" y="13031"/>
                    <a:pt x="1498" y="13218"/>
                    <a:pt x="1471" y="13410"/>
                  </a:cubicBezTo>
                  <a:lnTo>
                    <a:pt x="661" y="13052"/>
                  </a:lnTo>
                  <a:cubicBezTo>
                    <a:pt x="575" y="13013"/>
                    <a:pt x="519" y="12927"/>
                    <a:pt x="519" y="12832"/>
                  </a:cubicBezTo>
                  <a:lnTo>
                    <a:pt x="519" y="10317"/>
                  </a:lnTo>
                  <a:cubicBezTo>
                    <a:pt x="519" y="9995"/>
                    <a:pt x="747" y="9713"/>
                    <a:pt x="1061" y="9647"/>
                  </a:cubicBezTo>
                  <a:lnTo>
                    <a:pt x="1435" y="9569"/>
                  </a:lnTo>
                  <a:cubicBezTo>
                    <a:pt x="2182" y="9413"/>
                    <a:pt x="2864" y="9044"/>
                    <a:pt x="3407" y="8504"/>
                  </a:cubicBezTo>
                  <a:cubicBezTo>
                    <a:pt x="4051" y="7863"/>
                    <a:pt x="4908" y="7509"/>
                    <a:pt x="5819" y="7509"/>
                  </a:cubicBezTo>
                  <a:close/>
                  <a:moveTo>
                    <a:pt x="3180" y="12456"/>
                  </a:moveTo>
                  <a:cubicBezTo>
                    <a:pt x="3449" y="12456"/>
                    <a:pt x="3718" y="12545"/>
                    <a:pt x="3939" y="12724"/>
                  </a:cubicBezTo>
                  <a:lnTo>
                    <a:pt x="3940" y="12725"/>
                  </a:lnTo>
                  <a:cubicBezTo>
                    <a:pt x="3953" y="12735"/>
                    <a:pt x="3968" y="12746"/>
                    <a:pt x="3980" y="12759"/>
                  </a:cubicBezTo>
                  <a:cubicBezTo>
                    <a:pt x="3983" y="12761"/>
                    <a:pt x="3985" y="12762"/>
                    <a:pt x="3988" y="12765"/>
                  </a:cubicBezTo>
                  <a:cubicBezTo>
                    <a:pt x="4004" y="12779"/>
                    <a:pt x="4017" y="12793"/>
                    <a:pt x="4033" y="12807"/>
                  </a:cubicBezTo>
                  <a:cubicBezTo>
                    <a:pt x="4048" y="12823"/>
                    <a:pt x="4064" y="12839"/>
                    <a:pt x="4078" y="12854"/>
                  </a:cubicBezTo>
                  <a:cubicBezTo>
                    <a:pt x="4084" y="12863"/>
                    <a:pt x="4091" y="12869"/>
                    <a:pt x="4098" y="12877"/>
                  </a:cubicBezTo>
                  <a:lnTo>
                    <a:pt x="4120" y="12904"/>
                  </a:lnTo>
                  <a:cubicBezTo>
                    <a:pt x="4128" y="12914"/>
                    <a:pt x="4138" y="12925"/>
                    <a:pt x="4145" y="12935"/>
                  </a:cubicBezTo>
                  <a:cubicBezTo>
                    <a:pt x="4149" y="12941"/>
                    <a:pt x="4154" y="12946"/>
                    <a:pt x="4158" y="12952"/>
                  </a:cubicBezTo>
                  <a:cubicBezTo>
                    <a:pt x="4167" y="12966"/>
                    <a:pt x="4177" y="12978"/>
                    <a:pt x="4186" y="12992"/>
                  </a:cubicBezTo>
                  <a:cubicBezTo>
                    <a:pt x="4187" y="12996"/>
                    <a:pt x="4189" y="12998"/>
                    <a:pt x="4191" y="12999"/>
                  </a:cubicBezTo>
                  <a:cubicBezTo>
                    <a:pt x="4489" y="13467"/>
                    <a:pt x="4437" y="14100"/>
                    <a:pt x="4028" y="14510"/>
                  </a:cubicBezTo>
                  <a:cubicBezTo>
                    <a:pt x="3800" y="14738"/>
                    <a:pt x="3499" y="14862"/>
                    <a:pt x="3177" y="14862"/>
                  </a:cubicBezTo>
                  <a:cubicBezTo>
                    <a:pt x="2856" y="14862"/>
                    <a:pt x="2553" y="14738"/>
                    <a:pt x="2327" y="14510"/>
                  </a:cubicBezTo>
                  <a:cubicBezTo>
                    <a:pt x="1962" y="14146"/>
                    <a:pt x="1881" y="13603"/>
                    <a:pt x="2084" y="13160"/>
                  </a:cubicBezTo>
                  <a:cubicBezTo>
                    <a:pt x="2085" y="13156"/>
                    <a:pt x="2086" y="13152"/>
                    <a:pt x="2089" y="13150"/>
                  </a:cubicBezTo>
                  <a:lnTo>
                    <a:pt x="2107" y="13111"/>
                  </a:lnTo>
                  <a:cubicBezTo>
                    <a:pt x="2110" y="13105"/>
                    <a:pt x="2115" y="13100"/>
                    <a:pt x="2117" y="13093"/>
                  </a:cubicBezTo>
                  <a:cubicBezTo>
                    <a:pt x="2123" y="13081"/>
                    <a:pt x="2130" y="13071"/>
                    <a:pt x="2136" y="13059"/>
                  </a:cubicBezTo>
                  <a:cubicBezTo>
                    <a:pt x="2140" y="13052"/>
                    <a:pt x="2145" y="13044"/>
                    <a:pt x="2151" y="13037"/>
                  </a:cubicBezTo>
                  <a:cubicBezTo>
                    <a:pt x="2157" y="13026"/>
                    <a:pt x="2162" y="13017"/>
                    <a:pt x="2168" y="13007"/>
                  </a:cubicBezTo>
                  <a:cubicBezTo>
                    <a:pt x="2173" y="12998"/>
                    <a:pt x="2179" y="12990"/>
                    <a:pt x="2187" y="12981"/>
                  </a:cubicBezTo>
                  <a:cubicBezTo>
                    <a:pt x="2193" y="12972"/>
                    <a:pt x="2198" y="12965"/>
                    <a:pt x="2204" y="12955"/>
                  </a:cubicBezTo>
                  <a:cubicBezTo>
                    <a:pt x="2210" y="12946"/>
                    <a:pt x="2219" y="12936"/>
                    <a:pt x="2226" y="12927"/>
                  </a:cubicBezTo>
                  <a:cubicBezTo>
                    <a:pt x="2231" y="12919"/>
                    <a:pt x="2238" y="12913"/>
                    <a:pt x="2243" y="12905"/>
                  </a:cubicBezTo>
                  <a:cubicBezTo>
                    <a:pt x="2251" y="12895"/>
                    <a:pt x="2261" y="12884"/>
                    <a:pt x="2269" y="12874"/>
                  </a:cubicBezTo>
                  <a:cubicBezTo>
                    <a:pt x="2274" y="12868"/>
                    <a:pt x="2279" y="12863"/>
                    <a:pt x="2284" y="12857"/>
                  </a:cubicBezTo>
                  <a:cubicBezTo>
                    <a:pt x="2297" y="12842"/>
                    <a:pt x="2311" y="12827"/>
                    <a:pt x="2326" y="12812"/>
                  </a:cubicBezTo>
                  <a:lnTo>
                    <a:pt x="2329" y="12808"/>
                  </a:lnTo>
                  <a:lnTo>
                    <a:pt x="2337" y="12801"/>
                  </a:lnTo>
                  <a:cubicBezTo>
                    <a:pt x="2348" y="12790"/>
                    <a:pt x="2362" y="12777"/>
                    <a:pt x="2373" y="12766"/>
                  </a:cubicBezTo>
                  <a:cubicBezTo>
                    <a:pt x="2375" y="12764"/>
                    <a:pt x="2379" y="12761"/>
                    <a:pt x="2383" y="12757"/>
                  </a:cubicBezTo>
                  <a:cubicBezTo>
                    <a:pt x="2395" y="12746"/>
                    <a:pt x="2408" y="12735"/>
                    <a:pt x="2420" y="12725"/>
                  </a:cubicBezTo>
                  <a:cubicBezTo>
                    <a:pt x="2421" y="12724"/>
                    <a:pt x="2423" y="12724"/>
                    <a:pt x="2424" y="12723"/>
                  </a:cubicBezTo>
                  <a:cubicBezTo>
                    <a:pt x="2644" y="12544"/>
                    <a:pt x="2912" y="12456"/>
                    <a:pt x="3180" y="12456"/>
                  </a:cubicBezTo>
                  <a:close/>
                  <a:moveTo>
                    <a:pt x="15115" y="12457"/>
                  </a:moveTo>
                  <a:cubicBezTo>
                    <a:pt x="15438" y="12457"/>
                    <a:pt x="15739" y="12582"/>
                    <a:pt x="15966" y="12810"/>
                  </a:cubicBezTo>
                  <a:cubicBezTo>
                    <a:pt x="15981" y="12825"/>
                    <a:pt x="15997" y="12842"/>
                    <a:pt x="16011" y="12858"/>
                  </a:cubicBezTo>
                  <a:cubicBezTo>
                    <a:pt x="16017" y="12865"/>
                    <a:pt x="16024" y="12872"/>
                    <a:pt x="16031" y="12879"/>
                  </a:cubicBezTo>
                  <a:lnTo>
                    <a:pt x="16053" y="12906"/>
                  </a:lnTo>
                  <a:cubicBezTo>
                    <a:pt x="16061" y="12916"/>
                    <a:pt x="16070" y="12927"/>
                    <a:pt x="16078" y="12937"/>
                  </a:cubicBezTo>
                  <a:cubicBezTo>
                    <a:pt x="16082" y="12943"/>
                    <a:pt x="16087" y="12948"/>
                    <a:pt x="16090" y="12955"/>
                  </a:cubicBezTo>
                  <a:cubicBezTo>
                    <a:pt x="16100" y="12968"/>
                    <a:pt x="16110" y="12981"/>
                    <a:pt x="16119" y="12995"/>
                  </a:cubicBezTo>
                  <a:cubicBezTo>
                    <a:pt x="16120" y="12998"/>
                    <a:pt x="16122" y="13000"/>
                    <a:pt x="16124" y="13002"/>
                  </a:cubicBezTo>
                  <a:cubicBezTo>
                    <a:pt x="16428" y="13467"/>
                    <a:pt x="16376" y="14100"/>
                    <a:pt x="15966" y="14510"/>
                  </a:cubicBezTo>
                  <a:cubicBezTo>
                    <a:pt x="15738" y="14738"/>
                    <a:pt x="15438" y="14862"/>
                    <a:pt x="15115" y="14862"/>
                  </a:cubicBezTo>
                  <a:cubicBezTo>
                    <a:pt x="14794" y="14862"/>
                    <a:pt x="14491" y="14738"/>
                    <a:pt x="14265" y="14510"/>
                  </a:cubicBezTo>
                  <a:cubicBezTo>
                    <a:pt x="13855" y="14100"/>
                    <a:pt x="13803" y="13466"/>
                    <a:pt x="14108" y="13001"/>
                  </a:cubicBezTo>
                  <a:cubicBezTo>
                    <a:pt x="14110" y="12998"/>
                    <a:pt x="14111" y="12997"/>
                    <a:pt x="14112" y="12993"/>
                  </a:cubicBezTo>
                  <a:cubicBezTo>
                    <a:pt x="14122" y="12981"/>
                    <a:pt x="14131" y="12967"/>
                    <a:pt x="14141" y="12953"/>
                  </a:cubicBezTo>
                  <a:cubicBezTo>
                    <a:pt x="14144" y="12947"/>
                    <a:pt x="14151" y="12942"/>
                    <a:pt x="14154" y="12937"/>
                  </a:cubicBezTo>
                  <a:cubicBezTo>
                    <a:pt x="14162" y="12927"/>
                    <a:pt x="14169" y="12916"/>
                    <a:pt x="14178" y="12906"/>
                  </a:cubicBezTo>
                  <a:cubicBezTo>
                    <a:pt x="14186" y="12898"/>
                    <a:pt x="14194" y="12888"/>
                    <a:pt x="14200" y="12879"/>
                  </a:cubicBezTo>
                  <a:cubicBezTo>
                    <a:pt x="14206" y="12871"/>
                    <a:pt x="14213" y="12864"/>
                    <a:pt x="14220" y="12858"/>
                  </a:cubicBezTo>
                  <a:cubicBezTo>
                    <a:pt x="14234" y="12840"/>
                    <a:pt x="14249" y="12825"/>
                    <a:pt x="14265" y="12810"/>
                  </a:cubicBezTo>
                  <a:cubicBezTo>
                    <a:pt x="14492" y="12582"/>
                    <a:pt x="14794" y="12457"/>
                    <a:pt x="15115" y="12457"/>
                  </a:cubicBezTo>
                  <a:close/>
                  <a:moveTo>
                    <a:pt x="12519" y="1"/>
                  </a:moveTo>
                  <a:cubicBezTo>
                    <a:pt x="12160" y="1"/>
                    <a:pt x="11871" y="292"/>
                    <a:pt x="11871" y="649"/>
                  </a:cubicBezTo>
                  <a:lnTo>
                    <a:pt x="11871" y="2568"/>
                  </a:lnTo>
                  <a:cubicBezTo>
                    <a:pt x="11871" y="2711"/>
                    <a:pt x="11986" y="2827"/>
                    <a:pt x="12130" y="2827"/>
                  </a:cubicBezTo>
                  <a:cubicBezTo>
                    <a:pt x="12274" y="2827"/>
                    <a:pt x="12391" y="2712"/>
                    <a:pt x="12391" y="2568"/>
                  </a:cubicBezTo>
                  <a:lnTo>
                    <a:pt x="12391" y="649"/>
                  </a:lnTo>
                  <a:cubicBezTo>
                    <a:pt x="12391" y="579"/>
                    <a:pt x="12449" y="520"/>
                    <a:pt x="12520" y="520"/>
                  </a:cubicBezTo>
                  <a:lnTo>
                    <a:pt x="17576" y="520"/>
                  </a:lnTo>
                  <a:cubicBezTo>
                    <a:pt x="17647" y="520"/>
                    <a:pt x="17705" y="579"/>
                    <a:pt x="17705" y="649"/>
                  </a:cubicBezTo>
                  <a:lnTo>
                    <a:pt x="17705" y="5706"/>
                  </a:lnTo>
                  <a:cubicBezTo>
                    <a:pt x="17705" y="5776"/>
                    <a:pt x="17647" y="5835"/>
                    <a:pt x="17576" y="5835"/>
                  </a:cubicBezTo>
                  <a:lnTo>
                    <a:pt x="12520" y="5835"/>
                  </a:lnTo>
                  <a:cubicBezTo>
                    <a:pt x="12449" y="5835"/>
                    <a:pt x="12391" y="5776"/>
                    <a:pt x="12391" y="5706"/>
                  </a:cubicBezTo>
                  <a:lnTo>
                    <a:pt x="12391" y="4255"/>
                  </a:lnTo>
                  <a:cubicBezTo>
                    <a:pt x="12391" y="4112"/>
                    <a:pt x="12275" y="3995"/>
                    <a:pt x="12130" y="3995"/>
                  </a:cubicBezTo>
                  <a:cubicBezTo>
                    <a:pt x="11988" y="3995"/>
                    <a:pt x="11871" y="4111"/>
                    <a:pt x="11871" y="4255"/>
                  </a:cubicBezTo>
                  <a:lnTo>
                    <a:pt x="11871" y="5706"/>
                  </a:lnTo>
                  <a:cubicBezTo>
                    <a:pt x="11871" y="6063"/>
                    <a:pt x="12161" y="6353"/>
                    <a:pt x="12519" y="6353"/>
                  </a:cubicBezTo>
                  <a:lnTo>
                    <a:pt x="14486" y="6353"/>
                  </a:lnTo>
                  <a:lnTo>
                    <a:pt x="14486" y="9482"/>
                  </a:lnTo>
                  <a:lnTo>
                    <a:pt x="14141" y="9414"/>
                  </a:lnTo>
                  <a:cubicBezTo>
                    <a:pt x="13665" y="9319"/>
                    <a:pt x="13201" y="9032"/>
                    <a:pt x="12894" y="8824"/>
                  </a:cubicBezTo>
                  <a:lnTo>
                    <a:pt x="11176" y="7663"/>
                  </a:lnTo>
                  <a:cubicBezTo>
                    <a:pt x="10522" y="7222"/>
                    <a:pt x="9760" y="6989"/>
                    <a:pt x="8972" y="6989"/>
                  </a:cubicBezTo>
                  <a:lnTo>
                    <a:pt x="5821" y="6989"/>
                  </a:lnTo>
                  <a:cubicBezTo>
                    <a:pt x="4772" y="6989"/>
                    <a:pt x="3785" y="7397"/>
                    <a:pt x="3042" y="8137"/>
                  </a:cubicBezTo>
                  <a:cubicBezTo>
                    <a:pt x="2573" y="8605"/>
                    <a:pt x="1981" y="8924"/>
                    <a:pt x="1330" y="9060"/>
                  </a:cubicBezTo>
                  <a:lnTo>
                    <a:pt x="957" y="9139"/>
                  </a:lnTo>
                  <a:cubicBezTo>
                    <a:pt x="402" y="9255"/>
                    <a:pt x="1" y="9750"/>
                    <a:pt x="1" y="10317"/>
                  </a:cubicBezTo>
                  <a:lnTo>
                    <a:pt x="1" y="12832"/>
                  </a:lnTo>
                  <a:cubicBezTo>
                    <a:pt x="1" y="13131"/>
                    <a:pt x="179" y="13404"/>
                    <a:pt x="453" y="13527"/>
                  </a:cubicBezTo>
                  <a:lnTo>
                    <a:pt x="1488" y="13986"/>
                  </a:lnTo>
                  <a:cubicBezTo>
                    <a:pt x="1550" y="14312"/>
                    <a:pt x="1708" y="14625"/>
                    <a:pt x="1960" y="14878"/>
                  </a:cubicBezTo>
                  <a:cubicBezTo>
                    <a:pt x="2296" y="15214"/>
                    <a:pt x="2737" y="15381"/>
                    <a:pt x="3177" y="15381"/>
                  </a:cubicBezTo>
                  <a:cubicBezTo>
                    <a:pt x="3619" y="15381"/>
                    <a:pt x="4060" y="15214"/>
                    <a:pt x="4395" y="14878"/>
                  </a:cubicBezTo>
                  <a:cubicBezTo>
                    <a:pt x="4611" y="14661"/>
                    <a:pt x="4756" y="14402"/>
                    <a:pt x="4834" y="14127"/>
                  </a:cubicBezTo>
                  <a:lnTo>
                    <a:pt x="13458" y="14127"/>
                  </a:lnTo>
                  <a:cubicBezTo>
                    <a:pt x="13535" y="14403"/>
                    <a:pt x="13680" y="14661"/>
                    <a:pt x="13896" y="14878"/>
                  </a:cubicBezTo>
                  <a:cubicBezTo>
                    <a:pt x="14223" y="15204"/>
                    <a:pt x="14655" y="15382"/>
                    <a:pt x="15114" y="15382"/>
                  </a:cubicBezTo>
                  <a:cubicBezTo>
                    <a:pt x="15574" y="15382"/>
                    <a:pt x="16007" y="15204"/>
                    <a:pt x="16333" y="14878"/>
                  </a:cubicBezTo>
                  <a:cubicBezTo>
                    <a:pt x="16550" y="14661"/>
                    <a:pt x="16695" y="14402"/>
                    <a:pt x="16772" y="14127"/>
                  </a:cubicBezTo>
                  <a:lnTo>
                    <a:pt x="17265" y="14127"/>
                  </a:lnTo>
                  <a:cubicBezTo>
                    <a:pt x="17796" y="14127"/>
                    <a:pt x="18228" y="13695"/>
                    <a:pt x="18228" y="13164"/>
                  </a:cubicBezTo>
                  <a:lnTo>
                    <a:pt x="18228" y="11818"/>
                  </a:lnTo>
                  <a:cubicBezTo>
                    <a:pt x="18228" y="11534"/>
                    <a:pt x="18151" y="11256"/>
                    <a:pt x="18003" y="11012"/>
                  </a:cubicBezTo>
                  <a:lnTo>
                    <a:pt x="17921" y="10876"/>
                  </a:lnTo>
                  <a:cubicBezTo>
                    <a:pt x="17612" y="10362"/>
                    <a:pt x="17097" y="10001"/>
                    <a:pt x="16510" y="9884"/>
                  </a:cubicBezTo>
                  <a:lnTo>
                    <a:pt x="15840" y="9750"/>
                  </a:lnTo>
                  <a:lnTo>
                    <a:pt x="15840" y="6353"/>
                  </a:lnTo>
                  <a:lnTo>
                    <a:pt x="17575" y="6353"/>
                  </a:lnTo>
                  <a:cubicBezTo>
                    <a:pt x="17932" y="6353"/>
                    <a:pt x="18222" y="6062"/>
                    <a:pt x="18222" y="5706"/>
                  </a:cubicBezTo>
                  <a:lnTo>
                    <a:pt x="18222" y="649"/>
                  </a:lnTo>
                  <a:cubicBezTo>
                    <a:pt x="18222" y="291"/>
                    <a:pt x="17931" y="1"/>
                    <a:pt x="17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 dirty="0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30" name="Google Shape;2530;p63"/>
            <p:cNvSpPr/>
            <p:nvPr/>
          </p:nvSpPr>
          <p:spPr>
            <a:xfrm>
              <a:off x="5534500" y="2700900"/>
              <a:ext cx="41325" cy="39400"/>
            </a:xfrm>
            <a:custGeom>
              <a:avLst/>
              <a:gdLst/>
              <a:ahLst/>
              <a:cxnLst/>
              <a:rect l="l" t="t" r="r" b="b"/>
              <a:pathLst>
                <a:path w="1653" h="1576" extrusionOk="0">
                  <a:moveTo>
                    <a:pt x="787" y="519"/>
                  </a:moveTo>
                  <a:cubicBezTo>
                    <a:pt x="859" y="519"/>
                    <a:pt x="926" y="548"/>
                    <a:pt x="978" y="597"/>
                  </a:cubicBezTo>
                  <a:cubicBezTo>
                    <a:pt x="1083" y="703"/>
                    <a:pt x="1083" y="874"/>
                    <a:pt x="978" y="979"/>
                  </a:cubicBezTo>
                  <a:cubicBezTo>
                    <a:pt x="927" y="1029"/>
                    <a:pt x="859" y="1057"/>
                    <a:pt x="787" y="1057"/>
                  </a:cubicBezTo>
                  <a:cubicBezTo>
                    <a:pt x="715" y="1057"/>
                    <a:pt x="648" y="1029"/>
                    <a:pt x="597" y="979"/>
                  </a:cubicBezTo>
                  <a:cubicBezTo>
                    <a:pt x="546" y="929"/>
                    <a:pt x="518" y="861"/>
                    <a:pt x="518" y="789"/>
                  </a:cubicBezTo>
                  <a:cubicBezTo>
                    <a:pt x="518" y="716"/>
                    <a:pt x="546" y="649"/>
                    <a:pt x="597" y="597"/>
                  </a:cubicBezTo>
                  <a:cubicBezTo>
                    <a:pt x="647" y="548"/>
                    <a:pt x="715" y="519"/>
                    <a:pt x="787" y="519"/>
                  </a:cubicBezTo>
                  <a:close/>
                  <a:moveTo>
                    <a:pt x="788" y="1"/>
                  </a:moveTo>
                  <a:cubicBezTo>
                    <a:pt x="577" y="1"/>
                    <a:pt x="380" y="82"/>
                    <a:pt x="231" y="231"/>
                  </a:cubicBezTo>
                  <a:cubicBezTo>
                    <a:pt x="82" y="380"/>
                    <a:pt x="0" y="579"/>
                    <a:pt x="0" y="789"/>
                  </a:cubicBezTo>
                  <a:cubicBezTo>
                    <a:pt x="0" y="998"/>
                    <a:pt x="83" y="1196"/>
                    <a:pt x="231" y="1346"/>
                  </a:cubicBezTo>
                  <a:cubicBezTo>
                    <a:pt x="380" y="1495"/>
                    <a:pt x="578" y="1575"/>
                    <a:pt x="788" y="1575"/>
                  </a:cubicBezTo>
                  <a:cubicBezTo>
                    <a:pt x="999" y="1575"/>
                    <a:pt x="1196" y="1494"/>
                    <a:pt x="1345" y="1346"/>
                  </a:cubicBezTo>
                  <a:cubicBezTo>
                    <a:pt x="1653" y="1039"/>
                    <a:pt x="1653" y="538"/>
                    <a:pt x="1345" y="231"/>
                  </a:cubicBezTo>
                  <a:cubicBezTo>
                    <a:pt x="1196" y="81"/>
                    <a:pt x="998" y="1"/>
                    <a:pt x="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31" name="Google Shape;2531;p63"/>
            <p:cNvSpPr/>
            <p:nvPr/>
          </p:nvSpPr>
          <p:spPr>
            <a:xfrm>
              <a:off x="5831025" y="2700900"/>
              <a:ext cx="41325" cy="39400"/>
            </a:xfrm>
            <a:custGeom>
              <a:avLst/>
              <a:gdLst/>
              <a:ahLst/>
              <a:cxnLst/>
              <a:rect l="l" t="t" r="r" b="b"/>
              <a:pathLst>
                <a:path w="1653" h="1576" extrusionOk="0">
                  <a:moveTo>
                    <a:pt x="865" y="519"/>
                  </a:moveTo>
                  <a:cubicBezTo>
                    <a:pt x="937" y="519"/>
                    <a:pt x="1004" y="548"/>
                    <a:pt x="1056" y="597"/>
                  </a:cubicBezTo>
                  <a:cubicBezTo>
                    <a:pt x="1106" y="648"/>
                    <a:pt x="1134" y="716"/>
                    <a:pt x="1134" y="789"/>
                  </a:cubicBezTo>
                  <a:cubicBezTo>
                    <a:pt x="1134" y="861"/>
                    <a:pt x="1106" y="929"/>
                    <a:pt x="1056" y="979"/>
                  </a:cubicBezTo>
                  <a:cubicBezTo>
                    <a:pt x="1005" y="1029"/>
                    <a:pt x="937" y="1057"/>
                    <a:pt x="865" y="1057"/>
                  </a:cubicBezTo>
                  <a:cubicBezTo>
                    <a:pt x="793" y="1057"/>
                    <a:pt x="726" y="1029"/>
                    <a:pt x="675" y="979"/>
                  </a:cubicBezTo>
                  <a:cubicBezTo>
                    <a:pt x="571" y="874"/>
                    <a:pt x="571" y="703"/>
                    <a:pt x="675" y="597"/>
                  </a:cubicBezTo>
                  <a:cubicBezTo>
                    <a:pt x="725" y="548"/>
                    <a:pt x="793" y="519"/>
                    <a:pt x="865" y="519"/>
                  </a:cubicBezTo>
                  <a:close/>
                  <a:moveTo>
                    <a:pt x="865" y="1"/>
                  </a:moveTo>
                  <a:cubicBezTo>
                    <a:pt x="654" y="1"/>
                    <a:pt x="458" y="82"/>
                    <a:pt x="308" y="231"/>
                  </a:cubicBezTo>
                  <a:cubicBezTo>
                    <a:pt x="0" y="538"/>
                    <a:pt x="0" y="1038"/>
                    <a:pt x="308" y="1346"/>
                  </a:cubicBezTo>
                  <a:cubicBezTo>
                    <a:pt x="458" y="1495"/>
                    <a:pt x="655" y="1575"/>
                    <a:pt x="865" y="1575"/>
                  </a:cubicBezTo>
                  <a:cubicBezTo>
                    <a:pt x="1076" y="1575"/>
                    <a:pt x="1273" y="1494"/>
                    <a:pt x="1422" y="1346"/>
                  </a:cubicBezTo>
                  <a:cubicBezTo>
                    <a:pt x="1572" y="1196"/>
                    <a:pt x="1653" y="998"/>
                    <a:pt x="1653" y="789"/>
                  </a:cubicBezTo>
                  <a:cubicBezTo>
                    <a:pt x="1653" y="579"/>
                    <a:pt x="1572" y="380"/>
                    <a:pt x="1422" y="231"/>
                  </a:cubicBezTo>
                  <a:cubicBezTo>
                    <a:pt x="1273" y="81"/>
                    <a:pt x="1075" y="1"/>
                    <a:pt x="8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532" name="Google Shape;2532;p63"/>
          <p:cNvGrpSpPr/>
          <p:nvPr/>
        </p:nvGrpSpPr>
        <p:grpSpPr>
          <a:xfrm>
            <a:off x="1404292" y="4337294"/>
            <a:ext cx="532615" cy="532411"/>
            <a:chOff x="5578400" y="2994000"/>
            <a:chExt cx="455850" cy="455675"/>
          </a:xfrm>
        </p:grpSpPr>
        <p:sp>
          <p:nvSpPr>
            <p:cNvPr id="2533" name="Google Shape;2533;p63"/>
            <p:cNvSpPr/>
            <p:nvPr/>
          </p:nvSpPr>
          <p:spPr>
            <a:xfrm>
              <a:off x="5727825" y="3268475"/>
              <a:ext cx="157025" cy="13025"/>
            </a:xfrm>
            <a:custGeom>
              <a:avLst/>
              <a:gdLst/>
              <a:ahLst/>
              <a:cxnLst/>
              <a:rect l="l" t="t" r="r" b="b"/>
              <a:pathLst>
                <a:path w="6281" h="521" extrusionOk="0">
                  <a:moveTo>
                    <a:pt x="261" y="1"/>
                  </a:moveTo>
                  <a:cubicBezTo>
                    <a:pt x="118" y="1"/>
                    <a:pt x="1" y="116"/>
                    <a:pt x="1" y="260"/>
                  </a:cubicBezTo>
                  <a:cubicBezTo>
                    <a:pt x="1" y="403"/>
                    <a:pt x="117" y="521"/>
                    <a:pt x="261" y="521"/>
                  </a:cubicBezTo>
                  <a:lnTo>
                    <a:pt x="6021" y="521"/>
                  </a:lnTo>
                  <a:cubicBezTo>
                    <a:pt x="6163" y="521"/>
                    <a:pt x="6280" y="404"/>
                    <a:pt x="6280" y="260"/>
                  </a:cubicBezTo>
                  <a:cubicBezTo>
                    <a:pt x="6279" y="117"/>
                    <a:pt x="6163" y="1"/>
                    <a:pt x="6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34" name="Google Shape;2534;p63"/>
            <p:cNvSpPr/>
            <p:nvPr/>
          </p:nvSpPr>
          <p:spPr>
            <a:xfrm>
              <a:off x="5628125" y="3097325"/>
              <a:ext cx="356625" cy="249025"/>
            </a:xfrm>
            <a:custGeom>
              <a:avLst/>
              <a:gdLst/>
              <a:ahLst/>
              <a:cxnLst/>
              <a:rect l="l" t="t" r="r" b="b"/>
              <a:pathLst>
                <a:path w="14265" h="9961" extrusionOk="0">
                  <a:moveTo>
                    <a:pt x="10792" y="520"/>
                  </a:moveTo>
                  <a:cubicBezTo>
                    <a:pt x="11074" y="520"/>
                    <a:pt x="11322" y="700"/>
                    <a:pt x="11406" y="969"/>
                  </a:cubicBezTo>
                  <a:lnTo>
                    <a:pt x="12228" y="3558"/>
                  </a:lnTo>
                  <a:cubicBezTo>
                    <a:pt x="12203" y="3553"/>
                    <a:pt x="12177" y="3548"/>
                    <a:pt x="12151" y="3543"/>
                  </a:cubicBezTo>
                  <a:lnTo>
                    <a:pt x="12132" y="3539"/>
                  </a:lnTo>
                  <a:cubicBezTo>
                    <a:pt x="12114" y="3537"/>
                    <a:pt x="12096" y="3532"/>
                    <a:pt x="12076" y="3531"/>
                  </a:cubicBezTo>
                  <a:lnTo>
                    <a:pt x="12045" y="3527"/>
                  </a:lnTo>
                  <a:cubicBezTo>
                    <a:pt x="12030" y="3525"/>
                    <a:pt x="12014" y="3523"/>
                    <a:pt x="11999" y="3522"/>
                  </a:cubicBezTo>
                  <a:lnTo>
                    <a:pt x="11953" y="3518"/>
                  </a:lnTo>
                  <a:cubicBezTo>
                    <a:pt x="11941" y="3517"/>
                    <a:pt x="11930" y="3517"/>
                    <a:pt x="11917" y="3516"/>
                  </a:cubicBezTo>
                  <a:cubicBezTo>
                    <a:pt x="11889" y="3514"/>
                    <a:pt x="11860" y="3513"/>
                    <a:pt x="11832" y="3513"/>
                  </a:cubicBezTo>
                  <a:lnTo>
                    <a:pt x="2418" y="3513"/>
                  </a:lnTo>
                  <a:cubicBezTo>
                    <a:pt x="2390" y="3513"/>
                    <a:pt x="2361" y="3514"/>
                    <a:pt x="2333" y="3516"/>
                  </a:cubicBezTo>
                  <a:cubicBezTo>
                    <a:pt x="2321" y="3516"/>
                    <a:pt x="2309" y="3517"/>
                    <a:pt x="2297" y="3518"/>
                  </a:cubicBezTo>
                  <a:lnTo>
                    <a:pt x="2251" y="3522"/>
                  </a:lnTo>
                  <a:cubicBezTo>
                    <a:pt x="2235" y="3523"/>
                    <a:pt x="2220" y="3524"/>
                    <a:pt x="2204" y="3527"/>
                  </a:cubicBezTo>
                  <a:cubicBezTo>
                    <a:pt x="2194" y="3528"/>
                    <a:pt x="2184" y="3529"/>
                    <a:pt x="2172" y="3531"/>
                  </a:cubicBezTo>
                  <a:cubicBezTo>
                    <a:pt x="2154" y="3533"/>
                    <a:pt x="2135" y="3536"/>
                    <a:pt x="2117" y="3539"/>
                  </a:cubicBezTo>
                  <a:lnTo>
                    <a:pt x="2097" y="3543"/>
                  </a:lnTo>
                  <a:cubicBezTo>
                    <a:pt x="2072" y="3548"/>
                    <a:pt x="2047" y="3552"/>
                    <a:pt x="2021" y="3558"/>
                  </a:cubicBezTo>
                  <a:lnTo>
                    <a:pt x="2849" y="969"/>
                  </a:lnTo>
                  <a:cubicBezTo>
                    <a:pt x="2933" y="700"/>
                    <a:pt x="3181" y="520"/>
                    <a:pt x="3463" y="520"/>
                  </a:cubicBezTo>
                  <a:close/>
                  <a:moveTo>
                    <a:pt x="1347" y="3354"/>
                  </a:moveTo>
                  <a:cubicBezTo>
                    <a:pt x="1378" y="3354"/>
                    <a:pt x="1403" y="3380"/>
                    <a:pt x="1403" y="3411"/>
                  </a:cubicBezTo>
                  <a:lnTo>
                    <a:pt x="1403" y="3800"/>
                  </a:lnTo>
                  <a:cubicBezTo>
                    <a:pt x="1403" y="3804"/>
                    <a:pt x="1403" y="3806"/>
                    <a:pt x="1402" y="3810"/>
                  </a:cubicBezTo>
                  <a:lnTo>
                    <a:pt x="1398" y="3825"/>
                  </a:lnTo>
                  <a:cubicBezTo>
                    <a:pt x="1389" y="3843"/>
                    <a:pt x="1370" y="3857"/>
                    <a:pt x="1347" y="3857"/>
                  </a:cubicBezTo>
                  <a:lnTo>
                    <a:pt x="575" y="3857"/>
                  </a:lnTo>
                  <a:cubicBezTo>
                    <a:pt x="544" y="3857"/>
                    <a:pt x="518" y="3831"/>
                    <a:pt x="518" y="3800"/>
                  </a:cubicBezTo>
                  <a:lnTo>
                    <a:pt x="518" y="3411"/>
                  </a:lnTo>
                  <a:cubicBezTo>
                    <a:pt x="518" y="3380"/>
                    <a:pt x="544" y="3354"/>
                    <a:pt x="575" y="3354"/>
                  </a:cubicBezTo>
                  <a:close/>
                  <a:moveTo>
                    <a:pt x="13688" y="3354"/>
                  </a:moveTo>
                  <a:cubicBezTo>
                    <a:pt x="13718" y="3354"/>
                    <a:pt x="13744" y="3380"/>
                    <a:pt x="13744" y="3411"/>
                  </a:cubicBezTo>
                  <a:lnTo>
                    <a:pt x="13744" y="3800"/>
                  </a:lnTo>
                  <a:cubicBezTo>
                    <a:pt x="13744" y="3831"/>
                    <a:pt x="13718" y="3857"/>
                    <a:pt x="13688" y="3857"/>
                  </a:cubicBezTo>
                  <a:lnTo>
                    <a:pt x="12915" y="3857"/>
                  </a:lnTo>
                  <a:cubicBezTo>
                    <a:pt x="12884" y="3857"/>
                    <a:pt x="12859" y="3831"/>
                    <a:pt x="12859" y="3800"/>
                  </a:cubicBezTo>
                  <a:lnTo>
                    <a:pt x="12859" y="3411"/>
                  </a:lnTo>
                  <a:cubicBezTo>
                    <a:pt x="12859" y="3380"/>
                    <a:pt x="12884" y="3354"/>
                    <a:pt x="12915" y="3354"/>
                  </a:cubicBezTo>
                  <a:close/>
                  <a:moveTo>
                    <a:pt x="11834" y="4033"/>
                  </a:moveTo>
                  <a:cubicBezTo>
                    <a:pt x="11859" y="4033"/>
                    <a:pt x="11884" y="4034"/>
                    <a:pt x="11908" y="4036"/>
                  </a:cubicBezTo>
                  <a:cubicBezTo>
                    <a:pt x="11919" y="4036"/>
                    <a:pt x="11929" y="4037"/>
                    <a:pt x="11937" y="4038"/>
                  </a:cubicBezTo>
                  <a:cubicBezTo>
                    <a:pt x="11951" y="4039"/>
                    <a:pt x="11965" y="4041"/>
                    <a:pt x="11977" y="4042"/>
                  </a:cubicBezTo>
                  <a:cubicBezTo>
                    <a:pt x="11991" y="4043"/>
                    <a:pt x="12004" y="4044"/>
                    <a:pt x="12018" y="4047"/>
                  </a:cubicBezTo>
                  <a:cubicBezTo>
                    <a:pt x="12025" y="4048"/>
                    <a:pt x="12034" y="4049"/>
                    <a:pt x="12042" y="4051"/>
                  </a:cubicBezTo>
                  <a:cubicBezTo>
                    <a:pt x="12187" y="4075"/>
                    <a:pt x="12323" y="4123"/>
                    <a:pt x="12449" y="4192"/>
                  </a:cubicBezTo>
                  <a:cubicBezTo>
                    <a:pt x="12020" y="4788"/>
                    <a:pt x="11325" y="5149"/>
                    <a:pt x="10582" y="5149"/>
                  </a:cubicBezTo>
                  <a:lnTo>
                    <a:pt x="3670" y="5149"/>
                  </a:lnTo>
                  <a:cubicBezTo>
                    <a:pt x="2928" y="5149"/>
                    <a:pt x="2233" y="4788"/>
                    <a:pt x="1804" y="4192"/>
                  </a:cubicBezTo>
                  <a:cubicBezTo>
                    <a:pt x="1932" y="4123"/>
                    <a:pt x="2068" y="4074"/>
                    <a:pt x="2213" y="4051"/>
                  </a:cubicBezTo>
                  <a:cubicBezTo>
                    <a:pt x="2221" y="4049"/>
                    <a:pt x="2229" y="4048"/>
                    <a:pt x="2237" y="4047"/>
                  </a:cubicBezTo>
                  <a:cubicBezTo>
                    <a:pt x="2251" y="4046"/>
                    <a:pt x="2264" y="4043"/>
                    <a:pt x="2278" y="4042"/>
                  </a:cubicBezTo>
                  <a:cubicBezTo>
                    <a:pt x="2290" y="4041"/>
                    <a:pt x="2304" y="4039"/>
                    <a:pt x="2318" y="4038"/>
                  </a:cubicBezTo>
                  <a:cubicBezTo>
                    <a:pt x="2328" y="4037"/>
                    <a:pt x="2338" y="4037"/>
                    <a:pt x="2347" y="4036"/>
                  </a:cubicBezTo>
                  <a:cubicBezTo>
                    <a:pt x="2371" y="4034"/>
                    <a:pt x="2396" y="4033"/>
                    <a:pt x="2421" y="4033"/>
                  </a:cubicBezTo>
                  <a:close/>
                  <a:moveTo>
                    <a:pt x="12846" y="4530"/>
                  </a:moveTo>
                  <a:cubicBezTo>
                    <a:pt x="13012" y="4746"/>
                    <a:pt x="13113" y="5015"/>
                    <a:pt x="13113" y="5309"/>
                  </a:cubicBezTo>
                  <a:lnTo>
                    <a:pt x="13113" y="7373"/>
                  </a:lnTo>
                  <a:lnTo>
                    <a:pt x="13111" y="7373"/>
                  </a:lnTo>
                  <a:cubicBezTo>
                    <a:pt x="13111" y="7617"/>
                    <a:pt x="12912" y="7817"/>
                    <a:pt x="12667" y="7817"/>
                  </a:cubicBezTo>
                  <a:lnTo>
                    <a:pt x="1589" y="7817"/>
                  </a:lnTo>
                  <a:cubicBezTo>
                    <a:pt x="1345" y="7817"/>
                    <a:pt x="1145" y="7617"/>
                    <a:pt x="1145" y="7373"/>
                  </a:cubicBezTo>
                  <a:lnTo>
                    <a:pt x="1145" y="5309"/>
                  </a:lnTo>
                  <a:cubicBezTo>
                    <a:pt x="1145" y="5015"/>
                    <a:pt x="1244" y="4746"/>
                    <a:pt x="1412" y="4530"/>
                  </a:cubicBezTo>
                  <a:cubicBezTo>
                    <a:pt x="1939" y="5237"/>
                    <a:pt x="2778" y="5666"/>
                    <a:pt x="3673" y="5666"/>
                  </a:cubicBezTo>
                  <a:lnTo>
                    <a:pt x="10585" y="5666"/>
                  </a:lnTo>
                  <a:cubicBezTo>
                    <a:pt x="11479" y="5666"/>
                    <a:pt x="12318" y="5237"/>
                    <a:pt x="12846" y="4530"/>
                  </a:cubicBezTo>
                  <a:close/>
                  <a:moveTo>
                    <a:pt x="3211" y="8337"/>
                  </a:moveTo>
                  <a:lnTo>
                    <a:pt x="3211" y="9150"/>
                  </a:lnTo>
                  <a:lnTo>
                    <a:pt x="3210" y="9150"/>
                  </a:lnTo>
                  <a:cubicBezTo>
                    <a:pt x="3210" y="9311"/>
                    <a:pt x="3081" y="9441"/>
                    <a:pt x="2920" y="9441"/>
                  </a:cubicBezTo>
                  <a:lnTo>
                    <a:pt x="2104" y="9441"/>
                  </a:lnTo>
                  <a:cubicBezTo>
                    <a:pt x="1943" y="9441"/>
                    <a:pt x="1813" y="9311"/>
                    <a:pt x="1813" y="9150"/>
                  </a:cubicBezTo>
                  <a:lnTo>
                    <a:pt x="1813" y="8337"/>
                  </a:lnTo>
                  <a:close/>
                  <a:moveTo>
                    <a:pt x="12446" y="8337"/>
                  </a:moveTo>
                  <a:lnTo>
                    <a:pt x="12446" y="9150"/>
                  </a:lnTo>
                  <a:lnTo>
                    <a:pt x="12445" y="9150"/>
                  </a:lnTo>
                  <a:cubicBezTo>
                    <a:pt x="12445" y="9311"/>
                    <a:pt x="12315" y="9441"/>
                    <a:pt x="12153" y="9441"/>
                  </a:cubicBezTo>
                  <a:lnTo>
                    <a:pt x="11338" y="9441"/>
                  </a:lnTo>
                  <a:cubicBezTo>
                    <a:pt x="11177" y="9441"/>
                    <a:pt x="11047" y="9311"/>
                    <a:pt x="11047" y="9150"/>
                  </a:cubicBezTo>
                  <a:lnTo>
                    <a:pt x="11047" y="8337"/>
                  </a:lnTo>
                  <a:close/>
                  <a:moveTo>
                    <a:pt x="3463" y="1"/>
                  </a:moveTo>
                  <a:cubicBezTo>
                    <a:pt x="2953" y="1"/>
                    <a:pt x="2507" y="326"/>
                    <a:pt x="2355" y="811"/>
                  </a:cubicBezTo>
                  <a:lnTo>
                    <a:pt x="1678" y="2941"/>
                  </a:lnTo>
                  <a:cubicBezTo>
                    <a:pt x="1585" y="2876"/>
                    <a:pt x="1471" y="2836"/>
                    <a:pt x="1348" y="2836"/>
                  </a:cubicBezTo>
                  <a:lnTo>
                    <a:pt x="576" y="2836"/>
                  </a:lnTo>
                  <a:cubicBezTo>
                    <a:pt x="257" y="2836"/>
                    <a:pt x="0" y="3095"/>
                    <a:pt x="0" y="3411"/>
                  </a:cubicBezTo>
                  <a:lnTo>
                    <a:pt x="0" y="3800"/>
                  </a:lnTo>
                  <a:cubicBezTo>
                    <a:pt x="0" y="4117"/>
                    <a:pt x="260" y="4375"/>
                    <a:pt x="576" y="4375"/>
                  </a:cubicBezTo>
                  <a:lnTo>
                    <a:pt x="889" y="4375"/>
                  </a:lnTo>
                  <a:cubicBezTo>
                    <a:pt x="723" y="4648"/>
                    <a:pt x="626" y="4967"/>
                    <a:pt x="626" y="5309"/>
                  </a:cubicBezTo>
                  <a:lnTo>
                    <a:pt x="626" y="7373"/>
                  </a:lnTo>
                  <a:cubicBezTo>
                    <a:pt x="626" y="7800"/>
                    <a:pt x="906" y="8163"/>
                    <a:pt x="1292" y="8289"/>
                  </a:cubicBezTo>
                  <a:lnTo>
                    <a:pt x="1292" y="9150"/>
                  </a:lnTo>
                  <a:cubicBezTo>
                    <a:pt x="1292" y="9597"/>
                    <a:pt x="1657" y="9960"/>
                    <a:pt x="2104" y="9960"/>
                  </a:cubicBezTo>
                  <a:lnTo>
                    <a:pt x="2919" y="9960"/>
                  </a:lnTo>
                  <a:cubicBezTo>
                    <a:pt x="3366" y="9960"/>
                    <a:pt x="3730" y="9597"/>
                    <a:pt x="3730" y="9150"/>
                  </a:cubicBezTo>
                  <a:lnTo>
                    <a:pt x="3730" y="8337"/>
                  </a:lnTo>
                  <a:lnTo>
                    <a:pt x="10527" y="8337"/>
                  </a:lnTo>
                  <a:lnTo>
                    <a:pt x="10527" y="9150"/>
                  </a:lnTo>
                  <a:cubicBezTo>
                    <a:pt x="10527" y="9597"/>
                    <a:pt x="10891" y="9960"/>
                    <a:pt x="11338" y="9960"/>
                  </a:cubicBezTo>
                  <a:lnTo>
                    <a:pt x="12153" y="9960"/>
                  </a:lnTo>
                  <a:cubicBezTo>
                    <a:pt x="12600" y="9960"/>
                    <a:pt x="12965" y="9597"/>
                    <a:pt x="12965" y="9150"/>
                  </a:cubicBezTo>
                  <a:lnTo>
                    <a:pt x="12965" y="8289"/>
                  </a:lnTo>
                  <a:cubicBezTo>
                    <a:pt x="13351" y="8164"/>
                    <a:pt x="13631" y="7800"/>
                    <a:pt x="13631" y="7373"/>
                  </a:cubicBezTo>
                  <a:lnTo>
                    <a:pt x="13631" y="5309"/>
                  </a:lnTo>
                  <a:cubicBezTo>
                    <a:pt x="13631" y="4966"/>
                    <a:pt x="13534" y="4646"/>
                    <a:pt x="13368" y="4375"/>
                  </a:cubicBezTo>
                  <a:lnTo>
                    <a:pt x="13689" y="4375"/>
                  </a:lnTo>
                  <a:cubicBezTo>
                    <a:pt x="14007" y="4375"/>
                    <a:pt x="14264" y="4116"/>
                    <a:pt x="14264" y="3800"/>
                  </a:cubicBezTo>
                  <a:lnTo>
                    <a:pt x="14264" y="3411"/>
                  </a:lnTo>
                  <a:cubicBezTo>
                    <a:pt x="14264" y="3094"/>
                    <a:pt x="14006" y="2836"/>
                    <a:pt x="13688" y="2836"/>
                  </a:cubicBezTo>
                  <a:lnTo>
                    <a:pt x="12915" y="2836"/>
                  </a:lnTo>
                  <a:cubicBezTo>
                    <a:pt x="12790" y="2836"/>
                    <a:pt x="12673" y="2878"/>
                    <a:pt x="12579" y="2946"/>
                  </a:cubicBezTo>
                  <a:lnTo>
                    <a:pt x="11901" y="811"/>
                  </a:lnTo>
                  <a:cubicBezTo>
                    <a:pt x="11747" y="326"/>
                    <a:pt x="11302" y="1"/>
                    <a:pt x="10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35" name="Google Shape;2535;p63"/>
            <p:cNvSpPr/>
            <p:nvPr/>
          </p:nvSpPr>
          <p:spPr>
            <a:xfrm>
              <a:off x="5664650" y="3237300"/>
              <a:ext cx="56850" cy="45800"/>
            </a:xfrm>
            <a:custGeom>
              <a:avLst/>
              <a:gdLst/>
              <a:ahLst/>
              <a:cxnLst/>
              <a:rect l="l" t="t" r="r" b="b"/>
              <a:pathLst>
                <a:path w="2274" h="1832" extrusionOk="0">
                  <a:moveTo>
                    <a:pt x="553" y="549"/>
                  </a:moveTo>
                  <a:lnTo>
                    <a:pt x="1553" y="810"/>
                  </a:lnTo>
                  <a:lnTo>
                    <a:pt x="1688" y="1277"/>
                  </a:lnTo>
                  <a:lnTo>
                    <a:pt x="616" y="1013"/>
                  </a:lnTo>
                  <a:lnTo>
                    <a:pt x="553" y="549"/>
                  </a:lnTo>
                  <a:close/>
                  <a:moveTo>
                    <a:pt x="447" y="0"/>
                  </a:moveTo>
                  <a:cubicBezTo>
                    <a:pt x="343" y="0"/>
                    <a:pt x="242" y="38"/>
                    <a:pt x="162" y="108"/>
                  </a:cubicBezTo>
                  <a:cubicBezTo>
                    <a:pt x="54" y="204"/>
                    <a:pt x="0" y="347"/>
                    <a:pt x="20" y="489"/>
                  </a:cubicBezTo>
                  <a:lnTo>
                    <a:pt x="108" y="1143"/>
                  </a:lnTo>
                  <a:cubicBezTo>
                    <a:pt x="133" y="1320"/>
                    <a:pt x="261" y="1461"/>
                    <a:pt x="433" y="1503"/>
                  </a:cubicBezTo>
                  <a:lnTo>
                    <a:pt x="1712" y="1819"/>
                  </a:lnTo>
                  <a:cubicBezTo>
                    <a:pt x="1747" y="1827"/>
                    <a:pt x="1783" y="1832"/>
                    <a:pt x="1817" y="1832"/>
                  </a:cubicBezTo>
                  <a:cubicBezTo>
                    <a:pt x="1934" y="1832"/>
                    <a:pt x="2044" y="1785"/>
                    <a:pt x="2126" y="1699"/>
                  </a:cubicBezTo>
                  <a:cubicBezTo>
                    <a:pt x="2234" y="1588"/>
                    <a:pt x="2273" y="1430"/>
                    <a:pt x="2229" y="1281"/>
                  </a:cubicBezTo>
                  <a:lnTo>
                    <a:pt x="2038" y="620"/>
                  </a:lnTo>
                  <a:cubicBezTo>
                    <a:pt x="1995" y="473"/>
                    <a:pt x="1878" y="360"/>
                    <a:pt x="1733" y="322"/>
                  </a:cubicBezTo>
                  <a:lnTo>
                    <a:pt x="556" y="14"/>
                  </a:lnTo>
                  <a:cubicBezTo>
                    <a:pt x="520" y="5"/>
                    <a:pt x="484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36" name="Google Shape;2536;p63"/>
            <p:cNvSpPr/>
            <p:nvPr/>
          </p:nvSpPr>
          <p:spPr>
            <a:xfrm>
              <a:off x="5891200" y="3237275"/>
              <a:ext cx="56825" cy="45850"/>
            </a:xfrm>
            <a:custGeom>
              <a:avLst/>
              <a:gdLst/>
              <a:ahLst/>
              <a:cxnLst/>
              <a:rect l="l" t="t" r="r" b="b"/>
              <a:pathLst>
                <a:path w="2273" h="1834" extrusionOk="0">
                  <a:moveTo>
                    <a:pt x="1720" y="551"/>
                  </a:moveTo>
                  <a:lnTo>
                    <a:pt x="1658" y="1014"/>
                  </a:lnTo>
                  <a:lnTo>
                    <a:pt x="584" y="1280"/>
                  </a:lnTo>
                  <a:lnTo>
                    <a:pt x="584" y="1280"/>
                  </a:lnTo>
                  <a:lnTo>
                    <a:pt x="719" y="812"/>
                  </a:lnTo>
                  <a:lnTo>
                    <a:pt x="1720" y="551"/>
                  </a:lnTo>
                  <a:close/>
                  <a:moveTo>
                    <a:pt x="1826" y="1"/>
                  </a:moveTo>
                  <a:cubicBezTo>
                    <a:pt x="1790" y="1"/>
                    <a:pt x="1753" y="6"/>
                    <a:pt x="1717" y="15"/>
                  </a:cubicBezTo>
                  <a:lnTo>
                    <a:pt x="541" y="323"/>
                  </a:lnTo>
                  <a:cubicBezTo>
                    <a:pt x="394" y="361"/>
                    <a:pt x="279" y="474"/>
                    <a:pt x="235" y="621"/>
                  </a:cubicBezTo>
                  <a:lnTo>
                    <a:pt x="44" y="1283"/>
                  </a:lnTo>
                  <a:cubicBezTo>
                    <a:pt x="1" y="1432"/>
                    <a:pt x="39" y="1590"/>
                    <a:pt x="147" y="1702"/>
                  </a:cubicBezTo>
                  <a:cubicBezTo>
                    <a:pt x="229" y="1787"/>
                    <a:pt x="340" y="1834"/>
                    <a:pt x="456" y="1834"/>
                  </a:cubicBezTo>
                  <a:cubicBezTo>
                    <a:pt x="491" y="1834"/>
                    <a:pt x="527" y="1830"/>
                    <a:pt x="562" y="1821"/>
                  </a:cubicBezTo>
                  <a:lnTo>
                    <a:pt x="1841" y="1506"/>
                  </a:lnTo>
                  <a:cubicBezTo>
                    <a:pt x="2013" y="1463"/>
                    <a:pt x="2140" y="1322"/>
                    <a:pt x="2165" y="1146"/>
                  </a:cubicBezTo>
                  <a:lnTo>
                    <a:pt x="2253" y="492"/>
                  </a:lnTo>
                  <a:cubicBezTo>
                    <a:pt x="2273" y="348"/>
                    <a:pt x="2220" y="205"/>
                    <a:pt x="2112" y="109"/>
                  </a:cubicBezTo>
                  <a:cubicBezTo>
                    <a:pt x="2032" y="39"/>
                    <a:pt x="1930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37" name="Google Shape;2537;p63"/>
            <p:cNvSpPr/>
            <p:nvPr/>
          </p:nvSpPr>
          <p:spPr>
            <a:xfrm>
              <a:off x="5578450" y="2994000"/>
              <a:ext cx="455800" cy="213125"/>
            </a:xfrm>
            <a:custGeom>
              <a:avLst/>
              <a:gdLst/>
              <a:ahLst/>
              <a:cxnLst/>
              <a:rect l="l" t="t" r="r" b="b"/>
              <a:pathLst>
                <a:path w="18232" h="8525" extrusionOk="0">
                  <a:moveTo>
                    <a:pt x="2622" y="0"/>
                  </a:moveTo>
                  <a:cubicBezTo>
                    <a:pt x="1177" y="0"/>
                    <a:pt x="1" y="1176"/>
                    <a:pt x="1" y="2621"/>
                  </a:cubicBezTo>
                  <a:lnTo>
                    <a:pt x="1" y="8264"/>
                  </a:lnTo>
                  <a:cubicBezTo>
                    <a:pt x="1" y="8407"/>
                    <a:pt x="116" y="8524"/>
                    <a:pt x="260" y="8524"/>
                  </a:cubicBezTo>
                  <a:cubicBezTo>
                    <a:pt x="404" y="8524"/>
                    <a:pt x="521" y="8408"/>
                    <a:pt x="521" y="8264"/>
                  </a:cubicBezTo>
                  <a:lnTo>
                    <a:pt x="521" y="2621"/>
                  </a:lnTo>
                  <a:cubicBezTo>
                    <a:pt x="521" y="1462"/>
                    <a:pt x="1464" y="519"/>
                    <a:pt x="2623" y="519"/>
                  </a:cubicBezTo>
                  <a:lnTo>
                    <a:pt x="15608" y="519"/>
                  </a:lnTo>
                  <a:cubicBezTo>
                    <a:pt x="16768" y="519"/>
                    <a:pt x="17711" y="1462"/>
                    <a:pt x="17711" y="2621"/>
                  </a:cubicBezTo>
                  <a:lnTo>
                    <a:pt x="17711" y="8264"/>
                  </a:lnTo>
                  <a:cubicBezTo>
                    <a:pt x="17711" y="8407"/>
                    <a:pt x="17826" y="8524"/>
                    <a:pt x="17971" y="8524"/>
                  </a:cubicBezTo>
                  <a:cubicBezTo>
                    <a:pt x="18114" y="8524"/>
                    <a:pt x="18231" y="8408"/>
                    <a:pt x="18231" y="8264"/>
                  </a:cubicBezTo>
                  <a:lnTo>
                    <a:pt x="18231" y="2621"/>
                  </a:lnTo>
                  <a:cubicBezTo>
                    <a:pt x="18230" y="1176"/>
                    <a:pt x="17053" y="0"/>
                    <a:pt x="15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5578400" y="3236450"/>
              <a:ext cx="455825" cy="213225"/>
            </a:xfrm>
            <a:custGeom>
              <a:avLst/>
              <a:gdLst/>
              <a:ahLst/>
              <a:cxnLst/>
              <a:rect l="l" t="t" r="r" b="b"/>
              <a:pathLst>
                <a:path w="18233" h="8529" extrusionOk="0">
                  <a:moveTo>
                    <a:pt x="17972" y="1"/>
                  </a:moveTo>
                  <a:cubicBezTo>
                    <a:pt x="17828" y="1"/>
                    <a:pt x="17712" y="116"/>
                    <a:pt x="17712" y="260"/>
                  </a:cubicBezTo>
                  <a:lnTo>
                    <a:pt x="17712" y="5907"/>
                  </a:lnTo>
                  <a:cubicBezTo>
                    <a:pt x="17712" y="7066"/>
                    <a:pt x="16768" y="8009"/>
                    <a:pt x="15609" y="8009"/>
                  </a:cubicBezTo>
                  <a:lnTo>
                    <a:pt x="2624" y="8009"/>
                  </a:lnTo>
                  <a:cubicBezTo>
                    <a:pt x="1465" y="8009"/>
                    <a:pt x="521" y="7066"/>
                    <a:pt x="521" y="5907"/>
                  </a:cubicBezTo>
                  <a:lnTo>
                    <a:pt x="521" y="263"/>
                  </a:lnTo>
                  <a:cubicBezTo>
                    <a:pt x="521" y="120"/>
                    <a:pt x="406" y="3"/>
                    <a:pt x="261" y="3"/>
                  </a:cubicBezTo>
                  <a:cubicBezTo>
                    <a:pt x="118" y="3"/>
                    <a:pt x="1" y="119"/>
                    <a:pt x="1" y="263"/>
                  </a:cubicBezTo>
                  <a:lnTo>
                    <a:pt x="1" y="5907"/>
                  </a:lnTo>
                  <a:cubicBezTo>
                    <a:pt x="1" y="7352"/>
                    <a:pt x="1178" y="8528"/>
                    <a:pt x="2623" y="8528"/>
                  </a:cubicBezTo>
                  <a:lnTo>
                    <a:pt x="15608" y="8528"/>
                  </a:lnTo>
                  <a:cubicBezTo>
                    <a:pt x="17053" y="8528"/>
                    <a:pt x="18229" y="7352"/>
                    <a:pt x="18229" y="5907"/>
                  </a:cubicBezTo>
                  <a:lnTo>
                    <a:pt x="18229" y="260"/>
                  </a:lnTo>
                  <a:cubicBezTo>
                    <a:pt x="18232" y="118"/>
                    <a:pt x="18115" y="1"/>
                    <a:pt x="179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39" name="Google Shape;2539;p63"/>
            <p:cNvSpPr/>
            <p:nvPr/>
          </p:nvSpPr>
          <p:spPr>
            <a:xfrm>
              <a:off x="5610700" y="3026200"/>
              <a:ext cx="391275" cy="391300"/>
            </a:xfrm>
            <a:custGeom>
              <a:avLst/>
              <a:gdLst/>
              <a:ahLst/>
              <a:cxnLst/>
              <a:rect l="l" t="t" r="r" b="b"/>
              <a:pathLst>
                <a:path w="15651" h="15652" extrusionOk="0">
                  <a:moveTo>
                    <a:pt x="14402" y="520"/>
                  </a:moveTo>
                  <a:cubicBezTo>
                    <a:pt x="14805" y="520"/>
                    <a:pt x="15131" y="847"/>
                    <a:pt x="15131" y="1250"/>
                  </a:cubicBezTo>
                  <a:lnTo>
                    <a:pt x="15131" y="14402"/>
                  </a:lnTo>
                  <a:cubicBezTo>
                    <a:pt x="15131" y="14805"/>
                    <a:pt x="14805" y="15131"/>
                    <a:pt x="14402" y="15131"/>
                  </a:cubicBezTo>
                  <a:lnTo>
                    <a:pt x="1250" y="15131"/>
                  </a:lnTo>
                  <a:cubicBezTo>
                    <a:pt x="847" y="15131"/>
                    <a:pt x="520" y="14805"/>
                    <a:pt x="520" y="14402"/>
                  </a:cubicBezTo>
                  <a:lnTo>
                    <a:pt x="520" y="1250"/>
                  </a:lnTo>
                  <a:cubicBezTo>
                    <a:pt x="520" y="847"/>
                    <a:pt x="846" y="520"/>
                    <a:pt x="1250" y="520"/>
                  </a:cubicBezTo>
                  <a:close/>
                  <a:moveTo>
                    <a:pt x="1250" y="0"/>
                  </a:moveTo>
                  <a:cubicBezTo>
                    <a:pt x="561" y="0"/>
                    <a:pt x="0" y="561"/>
                    <a:pt x="0" y="1250"/>
                  </a:cubicBezTo>
                  <a:lnTo>
                    <a:pt x="0" y="14402"/>
                  </a:lnTo>
                  <a:cubicBezTo>
                    <a:pt x="0" y="15090"/>
                    <a:pt x="560" y="15651"/>
                    <a:pt x="1250" y="15651"/>
                  </a:cubicBezTo>
                  <a:lnTo>
                    <a:pt x="14402" y="15651"/>
                  </a:lnTo>
                  <a:cubicBezTo>
                    <a:pt x="15090" y="15651"/>
                    <a:pt x="15651" y="15090"/>
                    <a:pt x="15651" y="14402"/>
                  </a:cubicBezTo>
                  <a:lnTo>
                    <a:pt x="15651" y="1250"/>
                  </a:lnTo>
                  <a:cubicBezTo>
                    <a:pt x="15650" y="560"/>
                    <a:pt x="15090" y="0"/>
                    <a:pt x="14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40" name="Google Shape;2540;p63"/>
            <p:cNvSpPr/>
            <p:nvPr/>
          </p:nvSpPr>
          <p:spPr>
            <a:xfrm>
              <a:off x="5784800" y="3248150"/>
              <a:ext cx="104375" cy="13025"/>
            </a:xfrm>
            <a:custGeom>
              <a:avLst/>
              <a:gdLst/>
              <a:ahLst/>
              <a:cxnLst/>
              <a:rect l="l" t="t" r="r" b="b"/>
              <a:pathLst>
                <a:path w="4175" h="521" extrusionOk="0">
                  <a:moveTo>
                    <a:pt x="260" y="0"/>
                  </a:moveTo>
                  <a:cubicBezTo>
                    <a:pt x="118" y="0"/>
                    <a:pt x="0" y="116"/>
                    <a:pt x="0" y="260"/>
                  </a:cubicBezTo>
                  <a:cubicBezTo>
                    <a:pt x="0" y="404"/>
                    <a:pt x="116" y="520"/>
                    <a:pt x="260" y="520"/>
                  </a:cubicBezTo>
                  <a:lnTo>
                    <a:pt x="3914" y="520"/>
                  </a:lnTo>
                  <a:cubicBezTo>
                    <a:pt x="4057" y="520"/>
                    <a:pt x="4174" y="404"/>
                    <a:pt x="4174" y="260"/>
                  </a:cubicBezTo>
                  <a:cubicBezTo>
                    <a:pt x="4174" y="116"/>
                    <a:pt x="4058" y="0"/>
                    <a:pt x="3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41" name="Google Shape;2541;p63"/>
            <p:cNvSpPr/>
            <p:nvPr/>
          </p:nvSpPr>
          <p:spPr>
            <a:xfrm>
              <a:off x="5723225" y="3248150"/>
              <a:ext cx="32250" cy="13025"/>
            </a:xfrm>
            <a:custGeom>
              <a:avLst/>
              <a:gdLst/>
              <a:ahLst/>
              <a:cxnLst/>
              <a:rect l="l" t="t" r="r" b="b"/>
              <a:pathLst>
                <a:path w="1290" h="521" extrusionOk="0">
                  <a:moveTo>
                    <a:pt x="261" y="0"/>
                  </a:moveTo>
                  <a:cubicBezTo>
                    <a:pt x="118" y="0"/>
                    <a:pt x="0" y="116"/>
                    <a:pt x="0" y="260"/>
                  </a:cubicBezTo>
                  <a:cubicBezTo>
                    <a:pt x="0" y="404"/>
                    <a:pt x="117" y="520"/>
                    <a:pt x="261" y="520"/>
                  </a:cubicBezTo>
                  <a:lnTo>
                    <a:pt x="1029" y="520"/>
                  </a:lnTo>
                  <a:cubicBezTo>
                    <a:pt x="1172" y="520"/>
                    <a:pt x="1290" y="404"/>
                    <a:pt x="1290" y="260"/>
                  </a:cubicBezTo>
                  <a:cubicBezTo>
                    <a:pt x="1290" y="116"/>
                    <a:pt x="1172" y="0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542" name="Google Shape;2542;p63"/>
          <p:cNvGrpSpPr/>
          <p:nvPr/>
        </p:nvGrpSpPr>
        <p:grpSpPr>
          <a:xfrm>
            <a:off x="6713815" y="4337309"/>
            <a:ext cx="254156" cy="532381"/>
            <a:chOff x="5246050" y="1695700"/>
            <a:chExt cx="217525" cy="455650"/>
          </a:xfrm>
        </p:grpSpPr>
        <p:sp>
          <p:nvSpPr>
            <p:cNvPr id="2543" name="Google Shape;2543;p63"/>
            <p:cNvSpPr/>
            <p:nvPr/>
          </p:nvSpPr>
          <p:spPr>
            <a:xfrm>
              <a:off x="5338875" y="1811775"/>
              <a:ext cx="28675" cy="36400"/>
            </a:xfrm>
            <a:custGeom>
              <a:avLst/>
              <a:gdLst/>
              <a:ahLst/>
              <a:cxnLst/>
              <a:rect l="l" t="t" r="r" b="b"/>
              <a:pathLst>
                <a:path w="1147" h="1456" extrusionOk="0">
                  <a:moveTo>
                    <a:pt x="197" y="0"/>
                  </a:moveTo>
                  <a:cubicBezTo>
                    <a:pt x="113" y="0"/>
                    <a:pt x="0" y="53"/>
                    <a:pt x="0" y="127"/>
                  </a:cubicBezTo>
                  <a:cubicBezTo>
                    <a:pt x="0" y="133"/>
                    <a:pt x="4" y="140"/>
                    <a:pt x="5" y="149"/>
                  </a:cubicBezTo>
                  <a:lnTo>
                    <a:pt x="374" y="1352"/>
                  </a:lnTo>
                  <a:cubicBezTo>
                    <a:pt x="396" y="1421"/>
                    <a:pt x="484" y="1455"/>
                    <a:pt x="575" y="1455"/>
                  </a:cubicBezTo>
                  <a:cubicBezTo>
                    <a:pt x="665" y="1455"/>
                    <a:pt x="753" y="1421"/>
                    <a:pt x="776" y="1352"/>
                  </a:cubicBezTo>
                  <a:lnTo>
                    <a:pt x="1142" y="149"/>
                  </a:lnTo>
                  <a:cubicBezTo>
                    <a:pt x="1144" y="140"/>
                    <a:pt x="1146" y="133"/>
                    <a:pt x="1146" y="127"/>
                  </a:cubicBezTo>
                  <a:cubicBezTo>
                    <a:pt x="1146" y="53"/>
                    <a:pt x="1034" y="0"/>
                    <a:pt x="949" y="0"/>
                  </a:cubicBezTo>
                  <a:cubicBezTo>
                    <a:pt x="900" y="0"/>
                    <a:pt x="860" y="16"/>
                    <a:pt x="849" y="57"/>
                  </a:cubicBezTo>
                  <a:lnTo>
                    <a:pt x="575" y="1069"/>
                  </a:lnTo>
                  <a:lnTo>
                    <a:pt x="298" y="57"/>
                  </a:lnTo>
                  <a:cubicBezTo>
                    <a:pt x="287" y="16"/>
                    <a:pt x="247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44" name="Google Shape;2544;p63"/>
            <p:cNvSpPr/>
            <p:nvPr/>
          </p:nvSpPr>
          <p:spPr>
            <a:xfrm>
              <a:off x="5338875" y="1870625"/>
              <a:ext cx="28675" cy="36375"/>
            </a:xfrm>
            <a:custGeom>
              <a:avLst/>
              <a:gdLst/>
              <a:ahLst/>
              <a:cxnLst/>
              <a:rect l="l" t="t" r="r" b="b"/>
              <a:pathLst>
                <a:path w="1147" h="1455" extrusionOk="0">
                  <a:moveTo>
                    <a:pt x="572" y="385"/>
                  </a:moveTo>
                  <a:lnTo>
                    <a:pt x="716" y="914"/>
                  </a:lnTo>
                  <a:lnTo>
                    <a:pt x="428" y="914"/>
                  </a:lnTo>
                  <a:lnTo>
                    <a:pt x="572" y="385"/>
                  </a:lnTo>
                  <a:close/>
                  <a:moveTo>
                    <a:pt x="572" y="0"/>
                  </a:moveTo>
                  <a:cubicBezTo>
                    <a:pt x="482" y="0"/>
                    <a:pt x="393" y="34"/>
                    <a:pt x="371" y="103"/>
                  </a:cubicBezTo>
                  <a:lnTo>
                    <a:pt x="5" y="1307"/>
                  </a:lnTo>
                  <a:cubicBezTo>
                    <a:pt x="2" y="1315"/>
                    <a:pt x="0" y="1322"/>
                    <a:pt x="0" y="1328"/>
                  </a:cubicBezTo>
                  <a:cubicBezTo>
                    <a:pt x="0" y="1402"/>
                    <a:pt x="113" y="1455"/>
                    <a:pt x="197" y="1455"/>
                  </a:cubicBezTo>
                  <a:cubicBezTo>
                    <a:pt x="247" y="1455"/>
                    <a:pt x="286" y="1439"/>
                    <a:pt x="298" y="1398"/>
                  </a:cubicBezTo>
                  <a:lnTo>
                    <a:pt x="365" y="1151"/>
                  </a:lnTo>
                  <a:lnTo>
                    <a:pt x="780" y="1151"/>
                  </a:lnTo>
                  <a:lnTo>
                    <a:pt x="848" y="1398"/>
                  </a:lnTo>
                  <a:cubicBezTo>
                    <a:pt x="859" y="1439"/>
                    <a:pt x="899" y="1455"/>
                    <a:pt x="948" y="1455"/>
                  </a:cubicBezTo>
                  <a:cubicBezTo>
                    <a:pt x="1032" y="1455"/>
                    <a:pt x="1144" y="1402"/>
                    <a:pt x="1144" y="1328"/>
                  </a:cubicBezTo>
                  <a:cubicBezTo>
                    <a:pt x="1146" y="1323"/>
                    <a:pt x="1143" y="1315"/>
                    <a:pt x="1142" y="1307"/>
                  </a:cubicBezTo>
                  <a:lnTo>
                    <a:pt x="773" y="103"/>
                  </a:lnTo>
                  <a:cubicBezTo>
                    <a:pt x="751" y="34"/>
                    <a:pt x="663" y="0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45" name="Google Shape;2545;p63"/>
            <p:cNvSpPr/>
            <p:nvPr/>
          </p:nvSpPr>
          <p:spPr>
            <a:xfrm>
              <a:off x="5341325" y="1930125"/>
              <a:ext cx="21200" cy="36075"/>
            </a:xfrm>
            <a:custGeom>
              <a:avLst/>
              <a:gdLst/>
              <a:ahLst/>
              <a:cxnLst/>
              <a:rect l="l" t="t" r="r" b="b"/>
              <a:pathLst>
                <a:path w="848" h="1443" extrusionOk="0">
                  <a:moveTo>
                    <a:pt x="155" y="1"/>
                  </a:moveTo>
                  <a:cubicBezTo>
                    <a:pt x="78" y="1"/>
                    <a:pt x="0" y="27"/>
                    <a:pt x="0" y="93"/>
                  </a:cubicBezTo>
                  <a:lnTo>
                    <a:pt x="0" y="1347"/>
                  </a:lnTo>
                  <a:cubicBezTo>
                    <a:pt x="0" y="1411"/>
                    <a:pt x="67" y="1443"/>
                    <a:pt x="134" y="1443"/>
                  </a:cubicBezTo>
                  <a:lnTo>
                    <a:pt x="757" y="1443"/>
                  </a:lnTo>
                  <a:cubicBezTo>
                    <a:pt x="817" y="1443"/>
                    <a:pt x="846" y="1376"/>
                    <a:pt x="846" y="1309"/>
                  </a:cubicBezTo>
                  <a:cubicBezTo>
                    <a:pt x="848" y="1241"/>
                    <a:pt x="818" y="1174"/>
                    <a:pt x="758" y="1174"/>
                  </a:cubicBezTo>
                  <a:lnTo>
                    <a:pt x="309" y="1174"/>
                  </a:lnTo>
                  <a:lnTo>
                    <a:pt x="309" y="93"/>
                  </a:lnTo>
                  <a:cubicBezTo>
                    <a:pt x="309" y="27"/>
                    <a:pt x="232" y="1"/>
                    <a:pt x="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46" name="Google Shape;2546;p63"/>
            <p:cNvSpPr/>
            <p:nvPr/>
          </p:nvSpPr>
          <p:spPr>
            <a:xfrm>
              <a:off x="5341325" y="1989275"/>
              <a:ext cx="23275" cy="36125"/>
            </a:xfrm>
            <a:custGeom>
              <a:avLst/>
              <a:gdLst/>
              <a:ahLst/>
              <a:cxnLst/>
              <a:rect l="l" t="t" r="r" b="b"/>
              <a:pathLst>
                <a:path w="931" h="1445" extrusionOk="0">
                  <a:moveTo>
                    <a:pt x="134" y="1"/>
                  </a:moveTo>
                  <a:cubicBezTo>
                    <a:pt x="67" y="1"/>
                    <a:pt x="0" y="33"/>
                    <a:pt x="0" y="96"/>
                  </a:cubicBezTo>
                  <a:lnTo>
                    <a:pt x="0" y="1348"/>
                  </a:lnTo>
                  <a:cubicBezTo>
                    <a:pt x="0" y="1411"/>
                    <a:pt x="67" y="1444"/>
                    <a:pt x="134" y="1444"/>
                  </a:cubicBezTo>
                  <a:lnTo>
                    <a:pt x="837" y="1444"/>
                  </a:lnTo>
                  <a:cubicBezTo>
                    <a:pt x="902" y="1444"/>
                    <a:pt x="930" y="1374"/>
                    <a:pt x="930" y="1311"/>
                  </a:cubicBezTo>
                  <a:cubicBezTo>
                    <a:pt x="930" y="1238"/>
                    <a:pt x="896" y="1174"/>
                    <a:pt x="837" y="1174"/>
                  </a:cubicBezTo>
                  <a:lnTo>
                    <a:pt x="308" y="1174"/>
                  </a:lnTo>
                  <a:lnTo>
                    <a:pt x="308" y="839"/>
                  </a:lnTo>
                  <a:lnTo>
                    <a:pt x="604" y="839"/>
                  </a:lnTo>
                  <a:cubicBezTo>
                    <a:pt x="670" y="839"/>
                    <a:pt x="696" y="776"/>
                    <a:pt x="696" y="723"/>
                  </a:cubicBezTo>
                  <a:cubicBezTo>
                    <a:pt x="696" y="659"/>
                    <a:pt x="663" y="603"/>
                    <a:pt x="604" y="603"/>
                  </a:cubicBezTo>
                  <a:lnTo>
                    <a:pt x="308" y="603"/>
                  </a:lnTo>
                  <a:lnTo>
                    <a:pt x="308" y="270"/>
                  </a:lnTo>
                  <a:lnTo>
                    <a:pt x="837" y="270"/>
                  </a:lnTo>
                  <a:cubicBezTo>
                    <a:pt x="896" y="270"/>
                    <a:pt x="930" y="206"/>
                    <a:pt x="930" y="133"/>
                  </a:cubicBezTo>
                  <a:cubicBezTo>
                    <a:pt x="930" y="71"/>
                    <a:pt x="902" y="1"/>
                    <a:pt x="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47" name="Google Shape;2547;p63"/>
            <p:cNvSpPr/>
            <p:nvPr/>
          </p:nvSpPr>
          <p:spPr>
            <a:xfrm>
              <a:off x="5339050" y="2048450"/>
              <a:ext cx="26050" cy="36100"/>
            </a:xfrm>
            <a:custGeom>
              <a:avLst/>
              <a:gdLst/>
              <a:ahLst/>
              <a:cxnLst/>
              <a:rect l="l" t="t" r="r" b="b"/>
              <a:pathLst>
                <a:path w="1042" h="1444" extrusionOk="0">
                  <a:moveTo>
                    <a:pt x="93" y="1"/>
                  </a:moveTo>
                  <a:cubicBezTo>
                    <a:pt x="28" y="1"/>
                    <a:pt x="1" y="72"/>
                    <a:pt x="1" y="137"/>
                  </a:cubicBezTo>
                  <a:cubicBezTo>
                    <a:pt x="1" y="212"/>
                    <a:pt x="35" y="278"/>
                    <a:pt x="93" y="278"/>
                  </a:cubicBezTo>
                  <a:lnTo>
                    <a:pt x="367" y="278"/>
                  </a:lnTo>
                  <a:lnTo>
                    <a:pt x="367" y="1348"/>
                  </a:lnTo>
                  <a:cubicBezTo>
                    <a:pt x="367" y="1411"/>
                    <a:pt x="444" y="1443"/>
                    <a:pt x="522" y="1443"/>
                  </a:cubicBezTo>
                  <a:cubicBezTo>
                    <a:pt x="599" y="1443"/>
                    <a:pt x="676" y="1411"/>
                    <a:pt x="676" y="1348"/>
                  </a:cubicBezTo>
                  <a:lnTo>
                    <a:pt x="676" y="278"/>
                  </a:lnTo>
                  <a:lnTo>
                    <a:pt x="949" y="278"/>
                  </a:lnTo>
                  <a:cubicBezTo>
                    <a:pt x="1008" y="278"/>
                    <a:pt x="1042" y="212"/>
                    <a:pt x="1042" y="137"/>
                  </a:cubicBezTo>
                  <a:cubicBezTo>
                    <a:pt x="1039" y="73"/>
                    <a:pt x="1011" y="1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48" name="Google Shape;2548;p63"/>
            <p:cNvSpPr/>
            <p:nvPr/>
          </p:nvSpPr>
          <p:spPr>
            <a:xfrm>
              <a:off x="5281950" y="1695700"/>
              <a:ext cx="135175" cy="352375"/>
            </a:xfrm>
            <a:custGeom>
              <a:avLst/>
              <a:gdLst/>
              <a:ahLst/>
              <a:cxnLst/>
              <a:rect l="l" t="t" r="r" b="b"/>
              <a:pathLst>
                <a:path w="5407" h="14095" extrusionOk="0">
                  <a:moveTo>
                    <a:pt x="2918" y="1"/>
                  </a:moveTo>
                  <a:cubicBezTo>
                    <a:pt x="2194" y="1"/>
                    <a:pt x="1468" y="184"/>
                    <a:pt x="815" y="552"/>
                  </a:cubicBezTo>
                  <a:lnTo>
                    <a:pt x="675" y="631"/>
                  </a:lnTo>
                  <a:cubicBezTo>
                    <a:pt x="598" y="674"/>
                    <a:pt x="548" y="756"/>
                    <a:pt x="544" y="844"/>
                  </a:cubicBezTo>
                  <a:lnTo>
                    <a:pt x="6" y="13826"/>
                  </a:lnTo>
                  <a:cubicBezTo>
                    <a:pt x="0" y="13967"/>
                    <a:pt x="110" y="14089"/>
                    <a:pt x="253" y="14094"/>
                  </a:cubicBezTo>
                  <a:lnTo>
                    <a:pt x="264" y="14094"/>
                  </a:lnTo>
                  <a:cubicBezTo>
                    <a:pt x="402" y="14094"/>
                    <a:pt x="515" y="13986"/>
                    <a:pt x="521" y="13847"/>
                  </a:cubicBezTo>
                  <a:lnTo>
                    <a:pt x="1053" y="1009"/>
                  </a:lnTo>
                  <a:lnTo>
                    <a:pt x="1069" y="1000"/>
                  </a:lnTo>
                  <a:cubicBezTo>
                    <a:pt x="1644" y="676"/>
                    <a:pt x="2282" y="515"/>
                    <a:pt x="2920" y="515"/>
                  </a:cubicBezTo>
                  <a:cubicBezTo>
                    <a:pt x="3562" y="515"/>
                    <a:pt x="4204" y="679"/>
                    <a:pt x="4779" y="1005"/>
                  </a:cubicBezTo>
                  <a:lnTo>
                    <a:pt x="4886" y="3586"/>
                  </a:lnTo>
                  <a:cubicBezTo>
                    <a:pt x="4893" y="3723"/>
                    <a:pt x="5006" y="3833"/>
                    <a:pt x="5143" y="3833"/>
                  </a:cubicBezTo>
                  <a:cubicBezTo>
                    <a:pt x="5147" y="3833"/>
                    <a:pt x="5150" y="3833"/>
                    <a:pt x="5154" y="3833"/>
                  </a:cubicBezTo>
                  <a:cubicBezTo>
                    <a:pt x="5295" y="3826"/>
                    <a:pt x="5406" y="3706"/>
                    <a:pt x="5401" y="3565"/>
                  </a:cubicBezTo>
                  <a:lnTo>
                    <a:pt x="5288" y="844"/>
                  </a:lnTo>
                  <a:cubicBezTo>
                    <a:pt x="5284" y="758"/>
                    <a:pt x="5239" y="680"/>
                    <a:pt x="5166" y="636"/>
                  </a:cubicBezTo>
                  <a:cubicBezTo>
                    <a:pt x="4478" y="213"/>
                    <a:pt x="3698" y="1"/>
                    <a:pt x="2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49" name="Google Shape;2549;p63"/>
            <p:cNvSpPr/>
            <p:nvPr/>
          </p:nvSpPr>
          <p:spPr>
            <a:xfrm>
              <a:off x="5319075" y="1717175"/>
              <a:ext cx="71550" cy="35600"/>
            </a:xfrm>
            <a:custGeom>
              <a:avLst/>
              <a:gdLst/>
              <a:ahLst/>
              <a:cxnLst/>
              <a:rect l="l" t="t" r="r" b="b"/>
              <a:pathLst>
                <a:path w="2862" h="1424" extrusionOk="0">
                  <a:moveTo>
                    <a:pt x="2151" y="516"/>
                  </a:moveTo>
                  <a:cubicBezTo>
                    <a:pt x="2259" y="516"/>
                    <a:pt x="2347" y="606"/>
                    <a:pt x="2347" y="714"/>
                  </a:cubicBezTo>
                  <a:cubicBezTo>
                    <a:pt x="2347" y="822"/>
                    <a:pt x="2259" y="911"/>
                    <a:pt x="2151" y="911"/>
                  </a:cubicBezTo>
                  <a:lnTo>
                    <a:pt x="712" y="911"/>
                  </a:lnTo>
                  <a:cubicBezTo>
                    <a:pt x="604" y="911"/>
                    <a:pt x="516" y="821"/>
                    <a:pt x="516" y="714"/>
                  </a:cubicBezTo>
                  <a:cubicBezTo>
                    <a:pt x="516" y="605"/>
                    <a:pt x="604" y="516"/>
                    <a:pt x="712" y="516"/>
                  </a:cubicBezTo>
                  <a:close/>
                  <a:moveTo>
                    <a:pt x="712" y="1"/>
                  </a:moveTo>
                  <a:cubicBezTo>
                    <a:pt x="320" y="1"/>
                    <a:pt x="1" y="320"/>
                    <a:pt x="1" y="712"/>
                  </a:cubicBezTo>
                  <a:cubicBezTo>
                    <a:pt x="1" y="1104"/>
                    <a:pt x="320" y="1424"/>
                    <a:pt x="712" y="1424"/>
                  </a:cubicBezTo>
                  <a:lnTo>
                    <a:pt x="2151" y="1424"/>
                  </a:lnTo>
                  <a:cubicBezTo>
                    <a:pt x="2543" y="1424"/>
                    <a:pt x="2862" y="1104"/>
                    <a:pt x="2862" y="712"/>
                  </a:cubicBezTo>
                  <a:cubicBezTo>
                    <a:pt x="2862" y="321"/>
                    <a:pt x="2543" y="1"/>
                    <a:pt x="2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50" name="Google Shape;2550;p63"/>
            <p:cNvSpPr/>
            <p:nvPr/>
          </p:nvSpPr>
          <p:spPr>
            <a:xfrm>
              <a:off x="5246050" y="1759300"/>
              <a:ext cx="217525" cy="392050"/>
            </a:xfrm>
            <a:custGeom>
              <a:avLst/>
              <a:gdLst/>
              <a:ahLst/>
              <a:cxnLst/>
              <a:rect l="l" t="t" r="r" b="b"/>
              <a:pathLst>
                <a:path w="8701" h="15682" extrusionOk="0">
                  <a:moveTo>
                    <a:pt x="5312" y="516"/>
                  </a:moveTo>
                  <a:lnTo>
                    <a:pt x="5815" y="13940"/>
                  </a:lnTo>
                  <a:lnTo>
                    <a:pt x="2890" y="13940"/>
                  </a:lnTo>
                  <a:lnTo>
                    <a:pt x="3393" y="516"/>
                  </a:lnTo>
                  <a:close/>
                  <a:moveTo>
                    <a:pt x="7214" y="14456"/>
                  </a:moveTo>
                  <a:cubicBezTo>
                    <a:pt x="7661" y="14456"/>
                    <a:pt x="8038" y="14758"/>
                    <a:pt x="8151" y="15169"/>
                  </a:cubicBezTo>
                  <a:lnTo>
                    <a:pt x="553" y="15169"/>
                  </a:lnTo>
                  <a:cubicBezTo>
                    <a:pt x="666" y="14758"/>
                    <a:pt x="1043" y="14456"/>
                    <a:pt x="1490" y="14456"/>
                  </a:cubicBezTo>
                  <a:close/>
                  <a:moveTo>
                    <a:pt x="3298" y="0"/>
                  </a:moveTo>
                  <a:cubicBezTo>
                    <a:pt x="3075" y="0"/>
                    <a:pt x="2891" y="175"/>
                    <a:pt x="2880" y="401"/>
                  </a:cubicBezTo>
                  <a:lnTo>
                    <a:pt x="2371" y="13939"/>
                  </a:lnTo>
                  <a:lnTo>
                    <a:pt x="1845" y="13939"/>
                  </a:lnTo>
                  <a:lnTo>
                    <a:pt x="1885" y="12976"/>
                  </a:lnTo>
                  <a:cubicBezTo>
                    <a:pt x="1891" y="12834"/>
                    <a:pt x="1781" y="12714"/>
                    <a:pt x="1638" y="12708"/>
                  </a:cubicBezTo>
                  <a:cubicBezTo>
                    <a:pt x="1633" y="12708"/>
                    <a:pt x="1629" y="12708"/>
                    <a:pt x="1625" y="12708"/>
                  </a:cubicBezTo>
                  <a:cubicBezTo>
                    <a:pt x="1488" y="12708"/>
                    <a:pt x="1375" y="12817"/>
                    <a:pt x="1370" y="12956"/>
                  </a:cubicBezTo>
                  <a:lnTo>
                    <a:pt x="1329" y="13947"/>
                  </a:lnTo>
                  <a:cubicBezTo>
                    <a:pt x="584" y="14027"/>
                    <a:pt x="1" y="14660"/>
                    <a:pt x="1" y="15425"/>
                  </a:cubicBezTo>
                  <a:cubicBezTo>
                    <a:pt x="1" y="15568"/>
                    <a:pt x="116" y="15682"/>
                    <a:pt x="258" y="15682"/>
                  </a:cubicBezTo>
                  <a:lnTo>
                    <a:pt x="8440" y="15682"/>
                  </a:lnTo>
                  <a:cubicBezTo>
                    <a:pt x="8583" y="15682"/>
                    <a:pt x="8698" y="15567"/>
                    <a:pt x="8698" y="15425"/>
                  </a:cubicBezTo>
                  <a:cubicBezTo>
                    <a:pt x="8701" y="14661"/>
                    <a:pt x="8119" y="14027"/>
                    <a:pt x="7373" y="13949"/>
                  </a:cubicBezTo>
                  <a:lnTo>
                    <a:pt x="6906" y="2700"/>
                  </a:lnTo>
                  <a:cubicBezTo>
                    <a:pt x="6900" y="2562"/>
                    <a:pt x="6788" y="2452"/>
                    <a:pt x="6652" y="2452"/>
                  </a:cubicBezTo>
                  <a:cubicBezTo>
                    <a:pt x="6647" y="2452"/>
                    <a:pt x="6643" y="2452"/>
                    <a:pt x="6639" y="2453"/>
                  </a:cubicBezTo>
                  <a:cubicBezTo>
                    <a:pt x="6498" y="2459"/>
                    <a:pt x="6386" y="2578"/>
                    <a:pt x="6391" y="2720"/>
                  </a:cubicBezTo>
                  <a:lnTo>
                    <a:pt x="6857" y="13940"/>
                  </a:lnTo>
                  <a:lnTo>
                    <a:pt x="6330" y="13940"/>
                  </a:lnTo>
                  <a:lnTo>
                    <a:pt x="5822" y="399"/>
                  </a:lnTo>
                  <a:cubicBezTo>
                    <a:pt x="5810" y="175"/>
                    <a:pt x="5628" y="0"/>
                    <a:pt x="5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551" name="Google Shape;2551;p63"/>
          <p:cNvGrpSpPr/>
          <p:nvPr/>
        </p:nvGrpSpPr>
        <p:grpSpPr>
          <a:xfrm>
            <a:off x="4780300" y="4337236"/>
            <a:ext cx="314358" cy="532528"/>
            <a:chOff x="5120850" y="2343525"/>
            <a:chExt cx="269050" cy="455775"/>
          </a:xfrm>
        </p:grpSpPr>
        <p:sp>
          <p:nvSpPr>
            <p:cNvPr id="2552" name="Google Shape;2552;p63"/>
            <p:cNvSpPr/>
            <p:nvPr/>
          </p:nvSpPr>
          <p:spPr>
            <a:xfrm>
              <a:off x="5201150" y="2398400"/>
              <a:ext cx="108425" cy="159250"/>
            </a:xfrm>
            <a:custGeom>
              <a:avLst/>
              <a:gdLst/>
              <a:ahLst/>
              <a:cxnLst/>
              <a:rect l="l" t="t" r="r" b="b"/>
              <a:pathLst>
                <a:path w="4337" h="6370" extrusionOk="0">
                  <a:moveTo>
                    <a:pt x="2257" y="521"/>
                  </a:moveTo>
                  <a:cubicBezTo>
                    <a:pt x="3291" y="521"/>
                    <a:pt x="3815" y="1040"/>
                    <a:pt x="3815" y="2063"/>
                  </a:cubicBezTo>
                  <a:lnTo>
                    <a:pt x="3815" y="2109"/>
                  </a:lnTo>
                  <a:lnTo>
                    <a:pt x="3817" y="2109"/>
                  </a:lnTo>
                  <a:cubicBezTo>
                    <a:pt x="3817" y="2649"/>
                    <a:pt x="3664" y="3054"/>
                    <a:pt x="3363" y="3311"/>
                  </a:cubicBezTo>
                  <a:cubicBezTo>
                    <a:pt x="3089" y="3546"/>
                    <a:pt x="2697" y="3665"/>
                    <a:pt x="2195" y="3665"/>
                  </a:cubicBezTo>
                  <a:lnTo>
                    <a:pt x="1298" y="3665"/>
                  </a:lnTo>
                  <a:cubicBezTo>
                    <a:pt x="1155" y="3665"/>
                    <a:pt x="1038" y="3782"/>
                    <a:pt x="1038" y="3926"/>
                  </a:cubicBezTo>
                  <a:lnTo>
                    <a:pt x="1038" y="5779"/>
                  </a:lnTo>
                  <a:cubicBezTo>
                    <a:pt x="1019" y="5802"/>
                    <a:pt x="925" y="5852"/>
                    <a:pt x="777" y="5852"/>
                  </a:cubicBezTo>
                  <a:cubicBezTo>
                    <a:pt x="628" y="5852"/>
                    <a:pt x="535" y="5803"/>
                    <a:pt x="516" y="5781"/>
                  </a:cubicBezTo>
                  <a:lnTo>
                    <a:pt x="516" y="582"/>
                  </a:lnTo>
                  <a:cubicBezTo>
                    <a:pt x="516" y="560"/>
                    <a:pt x="559" y="521"/>
                    <a:pt x="649" y="521"/>
                  </a:cubicBezTo>
                  <a:close/>
                  <a:moveTo>
                    <a:pt x="651" y="0"/>
                  </a:moveTo>
                  <a:cubicBezTo>
                    <a:pt x="285" y="0"/>
                    <a:pt x="0" y="255"/>
                    <a:pt x="0" y="580"/>
                  </a:cubicBezTo>
                  <a:lnTo>
                    <a:pt x="0" y="5781"/>
                  </a:lnTo>
                  <a:cubicBezTo>
                    <a:pt x="0" y="6127"/>
                    <a:pt x="320" y="6369"/>
                    <a:pt x="780" y="6369"/>
                  </a:cubicBezTo>
                  <a:cubicBezTo>
                    <a:pt x="1232" y="6369"/>
                    <a:pt x="1560" y="6122"/>
                    <a:pt x="1560" y="5782"/>
                  </a:cubicBezTo>
                  <a:lnTo>
                    <a:pt x="1560" y="4185"/>
                  </a:lnTo>
                  <a:lnTo>
                    <a:pt x="2197" y="4185"/>
                  </a:lnTo>
                  <a:cubicBezTo>
                    <a:pt x="3557" y="4185"/>
                    <a:pt x="4337" y="3429"/>
                    <a:pt x="4337" y="2110"/>
                  </a:cubicBezTo>
                  <a:lnTo>
                    <a:pt x="4337" y="2062"/>
                  </a:lnTo>
                  <a:cubicBezTo>
                    <a:pt x="4336" y="751"/>
                    <a:pt x="3579" y="0"/>
                    <a:pt x="2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53" name="Google Shape;2553;p63"/>
            <p:cNvSpPr/>
            <p:nvPr/>
          </p:nvSpPr>
          <p:spPr>
            <a:xfrm>
              <a:off x="5227075" y="2421200"/>
              <a:ext cx="56475" cy="61425"/>
            </a:xfrm>
            <a:custGeom>
              <a:avLst/>
              <a:gdLst/>
              <a:ahLst/>
              <a:cxnLst/>
              <a:rect l="l" t="t" r="r" b="b"/>
              <a:pathLst>
                <a:path w="2259" h="2457" extrusionOk="0">
                  <a:moveTo>
                    <a:pt x="1160" y="519"/>
                  </a:moveTo>
                  <a:cubicBezTo>
                    <a:pt x="1675" y="519"/>
                    <a:pt x="1740" y="872"/>
                    <a:pt x="1740" y="1181"/>
                  </a:cubicBezTo>
                  <a:lnTo>
                    <a:pt x="1740" y="1276"/>
                  </a:lnTo>
                  <a:cubicBezTo>
                    <a:pt x="1740" y="1584"/>
                    <a:pt x="1675" y="1938"/>
                    <a:pt x="1160" y="1938"/>
                  </a:cubicBezTo>
                  <a:lnTo>
                    <a:pt x="523" y="1938"/>
                  </a:lnTo>
                  <a:lnTo>
                    <a:pt x="523" y="519"/>
                  </a:lnTo>
                  <a:close/>
                  <a:moveTo>
                    <a:pt x="261" y="0"/>
                  </a:moveTo>
                  <a:cubicBezTo>
                    <a:pt x="118" y="0"/>
                    <a:pt x="1" y="117"/>
                    <a:pt x="1" y="261"/>
                  </a:cubicBezTo>
                  <a:lnTo>
                    <a:pt x="1" y="2197"/>
                  </a:lnTo>
                  <a:cubicBezTo>
                    <a:pt x="1" y="2341"/>
                    <a:pt x="117" y="2457"/>
                    <a:pt x="261" y="2457"/>
                  </a:cubicBezTo>
                  <a:lnTo>
                    <a:pt x="1158" y="2457"/>
                  </a:lnTo>
                  <a:cubicBezTo>
                    <a:pt x="1847" y="2457"/>
                    <a:pt x="2259" y="2016"/>
                    <a:pt x="2259" y="1277"/>
                  </a:cubicBezTo>
                  <a:lnTo>
                    <a:pt x="2259" y="1180"/>
                  </a:lnTo>
                  <a:cubicBezTo>
                    <a:pt x="2259" y="442"/>
                    <a:pt x="1847" y="0"/>
                    <a:pt x="1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54" name="Google Shape;2554;p63"/>
            <p:cNvSpPr/>
            <p:nvPr/>
          </p:nvSpPr>
          <p:spPr>
            <a:xfrm>
              <a:off x="5145925" y="2368550"/>
              <a:ext cx="218875" cy="218900"/>
            </a:xfrm>
            <a:custGeom>
              <a:avLst/>
              <a:gdLst/>
              <a:ahLst/>
              <a:cxnLst/>
              <a:rect l="l" t="t" r="r" b="b"/>
              <a:pathLst>
                <a:path w="8755" h="8756" extrusionOk="0">
                  <a:moveTo>
                    <a:pt x="8236" y="520"/>
                  </a:moveTo>
                  <a:lnTo>
                    <a:pt x="8236" y="8238"/>
                  </a:lnTo>
                  <a:lnTo>
                    <a:pt x="517" y="8238"/>
                  </a:lnTo>
                  <a:lnTo>
                    <a:pt x="517" y="520"/>
                  </a:lnTo>
                  <a:close/>
                  <a:moveTo>
                    <a:pt x="448" y="1"/>
                  </a:moveTo>
                  <a:cubicBezTo>
                    <a:pt x="201" y="1"/>
                    <a:pt x="1" y="202"/>
                    <a:pt x="1" y="449"/>
                  </a:cubicBezTo>
                  <a:lnTo>
                    <a:pt x="1" y="8308"/>
                  </a:lnTo>
                  <a:cubicBezTo>
                    <a:pt x="1" y="8555"/>
                    <a:pt x="201" y="8755"/>
                    <a:pt x="448" y="8755"/>
                  </a:cubicBezTo>
                  <a:lnTo>
                    <a:pt x="8306" y="8755"/>
                  </a:lnTo>
                  <a:cubicBezTo>
                    <a:pt x="8553" y="8755"/>
                    <a:pt x="8754" y="8555"/>
                    <a:pt x="8754" y="8308"/>
                  </a:cubicBezTo>
                  <a:lnTo>
                    <a:pt x="8754" y="449"/>
                  </a:lnTo>
                  <a:cubicBezTo>
                    <a:pt x="8754" y="202"/>
                    <a:pt x="8553" y="1"/>
                    <a:pt x="8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55" name="Google Shape;2555;p63"/>
            <p:cNvSpPr/>
            <p:nvPr/>
          </p:nvSpPr>
          <p:spPr>
            <a:xfrm>
              <a:off x="5120850" y="2495400"/>
              <a:ext cx="269025" cy="303900"/>
            </a:xfrm>
            <a:custGeom>
              <a:avLst/>
              <a:gdLst/>
              <a:ahLst/>
              <a:cxnLst/>
              <a:rect l="l" t="t" r="r" b="b"/>
              <a:pathLst>
                <a:path w="10761" h="12156" extrusionOk="0">
                  <a:moveTo>
                    <a:pt x="5692" y="4682"/>
                  </a:moveTo>
                  <a:lnTo>
                    <a:pt x="5692" y="10397"/>
                  </a:lnTo>
                  <a:lnTo>
                    <a:pt x="5067" y="10397"/>
                  </a:lnTo>
                  <a:lnTo>
                    <a:pt x="5067" y="4682"/>
                  </a:lnTo>
                  <a:close/>
                  <a:moveTo>
                    <a:pt x="6981" y="10916"/>
                  </a:moveTo>
                  <a:cubicBezTo>
                    <a:pt x="7397" y="10916"/>
                    <a:pt x="7741" y="11233"/>
                    <a:pt x="7788" y="11635"/>
                  </a:cubicBezTo>
                  <a:lnTo>
                    <a:pt x="2974" y="11635"/>
                  </a:lnTo>
                  <a:cubicBezTo>
                    <a:pt x="3021" y="11231"/>
                    <a:pt x="3363" y="10916"/>
                    <a:pt x="3779" y="10916"/>
                  </a:cubicBezTo>
                  <a:close/>
                  <a:moveTo>
                    <a:pt x="261" y="1"/>
                  </a:moveTo>
                  <a:cubicBezTo>
                    <a:pt x="116" y="1"/>
                    <a:pt x="1" y="116"/>
                    <a:pt x="1" y="260"/>
                  </a:cubicBezTo>
                  <a:lnTo>
                    <a:pt x="1" y="3743"/>
                  </a:lnTo>
                  <a:cubicBezTo>
                    <a:pt x="1" y="4262"/>
                    <a:pt x="423" y="4684"/>
                    <a:pt x="942" y="4684"/>
                  </a:cubicBezTo>
                  <a:lnTo>
                    <a:pt x="4549" y="4684"/>
                  </a:lnTo>
                  <a:lnTo>
                    <a:pt x="4549" y="10399"/>
                  </a:lnTo>
                  <a:lnTo>
                    <a:pt x="3778" y="10399"/>
                  </a:lnTo>
                  <a:cubicBezTo>
                    <a:pt x="3044" y="10399"/>
                    <a:pt x="2449" y="10995"/>
                    <a:pt x="2449" y="11728"/>
                  </a:cubicBezTo>
                  <a:lnTo>
                    <a:pt x="2449" y="11895"/>
                  </a:lnTo>
                  <a:cubicBezTo>
                    <a:pt x="2449" y="12038"/>
                    <a:pt x="2564" y="12155"/>
                    <a:pt x="2709" y="12155"/>
                  </a:cubicBezTo>
                  <a:lnTo>
                    <a:pt x="8052" y="12155"/>
                  </a:lnTo>
                  <a:cubicBezTo>
                    <a:pt x="8195" y="12155"/>
                    <a:pt x="8313" y="12039"/>
                    <a:pt x="8313" y="11895"/>
                  </a:cubicBezTo>
                  <a:lnTo>
                    <a:pt x="8313" y="11728"/>
                  </a:lnTo>
                  <a:cubicBezTo>
                    <a:pt x="8313" y="10994"/>
                    <a:pt x="7716" y="10399"/>
                    <a:pt x="6982" y="10399"/>
                  </a:cubicBezTo>
                  <a:lnTo>
                    <a:pt x="6212" y="10399"/>
                  </a:lnTo>
                  <a:lnTo>
                    <a:pt x="6212" y="4684"/>
                  </a:lnTo>
                  <a:lnTo>
                    <a:pt x="9819" y="4684"/>
                  </a:lnTo>
                  <a:cubicBezTo>
                    <a:pt x="10338" y="4684"/>
                    <a:pt x="10760" y="4261"/>
                    <a:pt x="10760" y="3743"/>
                  </a:cubicBezTo>
                  <a:lnTo>
                    <a:pt x="10760" y="260"/>
                  </a:lnTo>
                  <a:cubicBezTo>
                    <a:pt x="10759" y="116"/>
                    <a:pt x="10642" y="1"/>
                    <a:pt x="10499" y="1"/>
                  </a:cubicBezTo>
                  <a:cubicBezTo>
                    <a:pt x="10356" y="1"/>
                    <a:pt x="10239" y="116"/>
                    <a:pt x="10239" y="260"/>
                  </a:cubicBezTo>
                  <a:lnTo>
                    <a:pt x="10239" y="3743"/>
                  </a:lnTo>
                  <a:cubicBezTo>
                    <a:pt x="10239" y="3976"/>
                    <a:pt x="10050" y="4165"/>
                    <a:pt x="9817" y="4165"/>
                  </a:cubicBezTo>
                  <a:lnTo>
                    <a:pt x="943" y="4165"/>
                  </a:lnTo>
                  <a:cubicBezTo>
                    <a:pt x="710" y="4165"/>
                    <a:pt x="521" y="3976"/>
                    <a:pt x="521" y="3743"/>
                  </a:cubicBezTo>
                  <a:lnTo>
                    <a:pt x="521" y="260"/>
                  </a:lnTo>
                  <a:cubicBezTo>
                    <a:pt x="521" y="118"/>
                    <a:pt x="405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56" name="Google Shape;2556;p63"/>
            <p:cNvSpPr/>
            <p:nvPr/>
          </p:nvSpPr>
          <p:spPr>
            <a:xfrm>
              <a:off x="5120875" y="2343525"/>
              <a:ext cx="269025" cy="122725"/>
            </a:xfrm>
            <a:custGeom>
              <a:avLst/>
              <a:gdLst/>
              <a:ahLst/>
              <a:cxnLst/>
              <a:rect l="l" t="t" r="r" b="b"/>
              <a:pathLst>
                <a:path w="10761" h="4909" extrusionOk="0">
                  <a:moveTo>
                    <a:pt x="942" y="1"/>
                  </a:moveTo>
                  <a:cubicBezTo>
                    <a:pt x="423" y="1"/>
                    <a:pt x="1" y="423"/>
                    <a:pt x="1" y="942"/>
                  </a:cubicBezTo>
                  <a:lnTo>
                    <a:pt x="1" y="4649"/>
                  </a:lnTo>
                  <a:cubicBezTo>
                    <a:pt x="1" y="4791"/>
                    <a:pt x="117" y="4908"/>
                    <a:pt x="261" y="4908"/>
                  </a:cubicBezTo>
                  <a:cubicBezTo>
                    <a:pt x="405" y="4908"/>
                    <a:pt x="521" y="4793"/>
                    <a:pt x="521" y="4649"/>
                  </a:cubicBezTo>
                  <a:lnTo>
                    <a:pt x="521" y="942"/>
                  </a:lnTo>
                  <a:cubicBezTo>
                    <a:pt x="521" y="708"/>
                    <a:pt x="710" y="520"/>
                    <a:pt x="943" y="520"/>
                  </a:cubicBezTo>
                  <a:lnTo>
                    <a:pt x="9818" y="520"/>
                  </a:lnTo>
                  <a:cubicBezTo>
                    <a:pt x="10052" y="520"/>
                    <a:pt x="10240" y="708"/>
                    <a:pt x="10240" y="942"/>
                  </a:cubicBezTo>
                  <a:lnTo>
                    <a:pt x="10240" y="4624"/>
                  </a:lnTo>
                  <a:cubicBezTo>
                    <a:pt x="10240" y="4767"/>
                    <a:pt x="10357" y="4883"/>
                    <a:pt x="10501" y="4883"/>
                  </a:cubicBezTo>
                  <a:cubicBezTo>
                    <a:pt x="10645" y="4883"/>
                    <a:pt x="10760" y="4768"/>
                    <a:pt x="10760" y="4624"/>
                  </a:cubicBezTo>
                  <a:lnTo>
                    <a:pt x="10760" y="942"/>
                  </a:lnTo>
                  <a:cubicBezTo>
                    <a:pt x="10758" y="423"/>
                    <a:pt x="10336" y="1"/>
                    <a:pt x="9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557" name="Google Shape;2557;p63"/>
          <p:cNvGrpSpPr/>
          <p:nvPr/>
        </p:nvGrpSpPr>
        <p:grpSpPr>
          <a:xfrm>
            <a:off x="5343332" y="4337309"/>
            <a:ext cx="530892" cy="532381"/>
            <a:chOff x="5056750" y="2994100"/>
            <a:chExt cx="454375" cy="455650"/>
          </a:xfrm>
        </p:grpSpPr>
        <p:sp>
          <p:nvSpPr>
            <p:cNvPr id="2558" name="Google Shape;2558;p63"/>
            <p:cNvSpPr/>
            <p:nvPr/>
          </p:nvSpPr>
          <p:spPr>
            <a:xfrm>
              <a:off x="5056750" y="2994100"/>
              <a:ext cx="454350" cy="213075"/>
            </a:xfrm>
            <a:custGeom>
              <a:avLst/>
              <a:gdLst/>
              <a:ahLst/>
              <a:cxnLst/>
              <a:rect l="l" t="t" r="r" b="b"/>
              <a:pathLst>
                <a:path w="18174" h="8523" extrusionOk="0">
                  <a:moveTo>
                    <a:pt x="9086" y="0"/>
                  </a:moveTo>
                  <a:cubicBezTo>
                    <a:pt x="6806" y="0"/>
                    <a:pt x="4622" y="847"/>
                    <a:pt x="2940" y="2385"/>
                  </a:cubicBezTo>
                  <a:cubicBezTo>
                    <a:pt x="1267" y="3913"/>
                    <a:pt x="229" y="5990"/>
                    <a:pt x="14" y="8235"/>
                  </a:cubicBezTo>
                  <a:cubicBezTo>
                    <a:pt x="0" y="8378"/>
                    <a:pt x="105" y="8505"/>
                    <a:pt x="248" y="8518"/>
                  </a:cubicBezTo>
                  <a:cubicBezTo>
                    <a:pt x="257" y="8519"/>
                    <a:pt x="266" y="8519"/>
                    <a:pt x="274" y="8519"/>
                  </a:cubicBezTo>
                  <a:cubicBezTo>
                    <a:pt x="406" y="8519"/>
                    <a:pt x="518" y="8419"/>
                    <a:pt x="531" y="8284"/>
                  </a:cubicBezTo>
                  <a:cubicBezTo>
                    <a:pt x="733" y="6167"/>
                    <a:pt x="1714" y="4208"/>
                    <a:pt x="3291" y="2767"/>
                  </a:cubicBezTo>
                  <a:cubicBezTo>
                    <a:pt x="4877" y="1316"/>
                    <a:pt x="6935" y="518"/>
                    <a:pt x="9087" y="518"/>
                  </a:cubicBezTo>
                  <a:cubicBezTo>
                    <a:pt x="11239" y="518"/>
                    <a:pt x="13297" y="1318"/>
                    <a:pt x="14884" y="2768"/>
                  </a:cubicBezTo>
                  <a:cubicBezTo>
                    <a:pt x="16460" y="4209"/>
                    <a:pt x="17440" y="6170"/>
                    <a:pt x="17642" y="8286"/>
                  </a:cubicBezTo>
                  <a:cubicBezTo>
                    <a:pt x="17655" y="8420"/>
                    <a:pt x="17768" y="8522"/>
                    <a:pt x="17901" y="8522"/>
                  </a:cubicBezTo>
                  <a:cubicBezTo>
                    <a:pt x="17909" y="8522"/>
                    <a:pt x="17917" y="8522"/>
                    <a:pt x="17925" y="8521"/>
                  </a:cubicBezTo>
                  <a:cubicBezTo>
                    <a:pt x="18070" y="8508"/>
                    <a:pt x="18174" y="8381"/>
                    <a:pt x="18159" y="8238"/>
                  </a:cubicBezTo>
                  <a:cubicBezTo>
                    <a:pt x="17946" y="5992"/>
                    <a:pt x="16907" y="3914"/>
                    <a:pt x="15234" y="2386"/>
                  </a:cubicBezTo>
                  <a:cubicBezTo>
                    <a:pt x="13552" y="848"/>
                    <a:pt x="11368" y="0"/>
                    <a:pt x="9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59" name="Google Shape;2559;p63"/>
            <p:cNvSpPr/>
            <p:nvPr/>
          </p:nvSpPr>
          <p:spPr>
            <a:xfrm>
              <a:off x="5056800" y="3236475"/>
              <a:ext cx="454325" cy="213275"/>
            </a:xfrm>
            <a:custGeom>
              <a:avLst/>
              <a:gdLst/>
              <a:ahLst/>
              <a:cxnLst/>
              <a:rect l="l" t="t" r="r" b="b"/>
              <a:pathLst>
                <a:path w="18173" h="8531" extrusionOk="0">
                  <a:moveTo>
                    <a:pt x="17901" y="1"/>
                  </a:moveTo>
                  <a:cubicBezTo>
                    <a:pt x="17768" y="1"/>
                    <a:pt x="17655" y="101"/>
                    <a:pt x="17641" y="237"/>
                  </a:cubicBezTo>
                  <a:cubicBezTo>
                    <a:pt x="17442" y="2357"/>
                    <a:pt x="16462" y="4318"/>
                    <a:pt x="14886" y="5761"/>
                  </a:cubicBezTo>
                  <a:cubicBezTo>
                    <a:pt x="13299" y="7212"/>
                    <a:pt x="11238" y="8012"/>
                    <a:pt x="9085" y="8012"/>
                  </a:cubicBezTo>
                  <a:cubicBezTo>
                    <a:pt x="6933" y="8012"/>
                    <a:pt x="4875" y="7213"/>
                    <a:pt x="3289" y="5763"/>
                  </a:cubicBezTo>
                  <a:cubicBezTo>
                    <a:pt x="1712" y="4321"/>
                    <a:pt x="732" y="2361"/>
                    <a:pt x="530" y="244"/>
                  </a:cubicBezTo>
                  <a:cubicBezTo>
                    <a:pt x="517" y="109"/>
                    <a:pt x="405" y="9"/>
                    <a:pt x="272" y="9"/>
                  </a:cubicBezTo>
                  <a:cubicBezTo>
                    <a:pt x="264" y="9"/>
                    <a:pt x="256" y="9"/>
                    <a:pt x="247" y="10"/>
                  </a:cubicBezTo>
                  <a:cubicBezTo>
                    <a:pt x="104" y="25"/>
                    <a:pt x="0" y="150"/>
                    <a:pt x="13" y="293"/>
                  </a:cubicBezTo>
                  <a:cubicBezTo>
                    <a:pt x="227" y="2539"/>
                    <a:pt x="1267" y="4618"/>
                    <a:pt x="2939" y="6145"/>
                  </a:cubicBezTo>
                  <a:cubicBezTo>
                    <a:pt x="4621" y="7683"/>
                    <a:pt x="6805" y="8530"/>
                    <a:pt x="9086" y="8530"/>
                  </a:cubicBezTo>
                  <a:cubicBezTo>
                    <a:pt x="11370" y="8530"/>
                    <a:pt x="13554" y="7682"/>
                    <a:pt x="15237" y="6142"/>
                  </a:cubicBezTo>
                  <a:cubicBezTo>
                    <a:pt x="16909" y="4610"/>
                    <a:pt x="17948" y="2530"/>
                    <a:pt x="18160" y="283"/>
                  </a:cubicBezTo>
                  <a:cubicBezTo>
                    <a:pt x="18173" y="143"/>
                    <a:pt x="18068" y="16"/>
                    <a:pt x="17924" y="2"/>
                  </a:cubicBezTo>
                  <a:cubicBezTo>
                    <a:pt x="17917" y="1"/>
                    <a:pt x="17909" y="1"/>
                    <a:pt x="17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60" name="Google Shape;2560;p63"/>
            <p:cNvSpPr/>
            <p:nvPr/>
          </p:nvSpPr>
          <p:spPr>
            <a:xfrm>
              <a:off x="5092675" y="3030700"/>
              <a:ext cx="382525" cy="382525"/>
            </a:xfrm>
            <a:custGeom>
              <a:avLst/>
              <a:gdLst/>
              <a:ahLst/>
              <a:cxnLst/>
              <a:rect l="l" t="t" r="r" b="b"/>
              <a:pathLst>
                <a:path w="15301" h="15301" extrusionOk="0">
                  <a:moveTo>
                    <a:pt x="7650" y="519"/>
                  </a:moveTo>
                  <a:cubicBezTo>
                    <a:pt x="11582" y="519"/>
                    <a:pt x="14780" y="3717"/>
                    <a:pt x="14780" y="7649"/>
                  </a:cubicBezTo>
                  <a:cubicBezTo>
                    <a:pt x="14780" y="11581"/>
                    <a:pt x="11582" y="14779"/>
                    <a:pt x="7650" y="14779"/>
                  </a:cubicBezTo>
                  <a:cubicBezTo>
                    <a:pt x="3718" y="14779"/>
                    <a:pt x="520" y="11581"/>
                    <a:pt x="520" y="7649"/>
                  </a:cubicBezTo>
                  <a:cubicBezTo>
                    <a:pt x="520" y="3717"/>
                    <a:pt x="3718" y="519"/>
                    <a:pt x="7650" y="519"/>
                  </a:cubicBezTo>
                  <a:close/>
                  <a:moveTo>
                    <a:pt x="7650" y="0"/>
                  </a:moveTo>
                  <a:cubicBezTo>
                    <a:pt x="5607" y="0"/>
                    <a:pt x="3686" y="796"/>
                    <a:pt x="2241" y="2241"/>
                  </a:cubicBezTo>
                  <a:cubicBezTo>
                    <a:pt x="796" y="3686"/>
                    <a:pt x="0" y="5606"/>
                    <a:pt x="0" y="7650"/>
                  </a:cubicBezTo>
                  <a:cubicBezTo>
                    <a:pt x="0" y="9694"/>
                    <a:pt x="796" y="11614"/>
                    <a:pt x="2241" y="13060"/>
                  </a:cubicBezTo>
                  <a:cubicBezTo>
                    <a:pt x="3686" y="14505"/>
                    <a:pt x="5607" y="15300"/>
                    <a:pt x="7650" y="15300"/>
                  </a:cubicBezTo>
                  <a:cubicBezTo>
                    <a:pt x="9694" y="15300"/>
                    <a:pt x="11614" y="14505"/>
                    <a:pt x="13060" y="13060"/>
                  </a:cubicBezTo>
                  <a:cubicBezTo>
                    <a:pt x="14505" y="11614"/>
                    <a:pt x="15300" y="9694"/>
                    <a:pt x="15300" y="7650"/>
                  </a:cubicBezTo>
                  <a:cubicBezTo>
                    <a:pt x="15300" y="5606"/>
                    <a:pt x="14503" y="3686"/>
                    <a:pt x="13060" y="2241"/>
                  </a:cubicBezTo>
                  <a:cubicBezTo>
                    <a:pt x="11614" y="796"/>
                    <a:pt x="9694" y="0"/>
                    <a:pt x="7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61" name="Google Shape;2561;p63"/>
            <p:cNvSpPr/>
            <p:nvPr/>
          </p:nvSpPr>
          <p:spPr>
            <a:xfrm>
              <a:off x="5258175" y="3120175"/>
              <a:ext cx="95250" cy="104700"/>
            </a:xfrm>
            <a:custGeom>
              <a:avLst/>
              <a:gdLst/>
              <a:ahLst/>
              <a:cxnLst/>
              <a:rect l="l" t="t" r="r" b="b"/>
              <a:pathLst>
                <a:path w="3810" h="4188" extrusionOk="0">
                  <a:moveTo>
                    <a:pt x="1958" y="520"/>
                  </a:moveTo>
                  <a:cubicBezTo>
                    <a:pt x="2841" y="520"/>
                    <a:pt x="3289" y="1019"/>
                    <a:pt x="3289" y="2003"/>
                  </a:cubicBezTo>
                  <a:lnTo>
                    <a:pt x="3289" y="2185"/>
                  </a:lnTo>
                  <a:cubicBezTo>
                    <a:pt x="3289" y="3168"/>
                    <a:pt x="2841" y="3668"/>
                    <a:pt x="1958" y="3668"/>
                  </a:cubicBezTo>
                  <a:lnTo>
                    <a:pt x="521" y="3668"/>
                  </a:lnTo>
                  <a:lnTo>
                    <a:pt x="521" y="520"/>
                  </a:lnTo>
                  <a:close/>
                  <a:moveTo>
                    <a:pt x="261" y="0"/>
                  </a:moveTo>
                  <a:cubicBezTo>
                    <a:pt x="118" y="0"/>
                    <a:pt x="1" y="117"/>
                    <a:pt x="1" y="261"/>
                  </a:cubicBezTo>
                  <a:lnTo>
                    <a:pt x="1" y="3927"/>
                  </a:lnTo>
                  <a:cubicBezTo>
                    <a:pt x="1" y="4070"/>
                    <a:pt x="117" y="4188"/>
                    <a:pt x="261" y="4188"/>
                  </a:cubicBezTo>
                  <a:lnTo>
                    <a:pt x="1958" y="4188"/>
                  </a:lnTo>
                  <a:cubicBezTo>
                    <a:pt x="3135" y="4188"/>
                    <a:pt x="3809" y="3458"/>
                    <a:pt x="3809" y="2184"/>
                  </a:cubicBezTo>
                  <a:lnTo>
                    <a:pt x="3809" y="2003"/>
                  </a:lnTo>
                  <a:cubicBezTo>
                    <a:pt x="3809" y="730"/>
                    <a:pt x="3135" y="0"/>
                    <a:pt x="1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62" name="Google Shape;2562;p63"/>
            <p:cNvSpPr/>
            <p:nvPr/>
          </p:nvSpPr>
          <p:spPr>
            <a:xfrm>
              <a:off x="5208975" y="3077000"/>
              <a:ext cx="193650" cy="289875"/>
            </a:xfrm>
            <a:custGeom>
              <a:avLst/>
              <a:gdLst/>
              <a:ahLst/>
              <a:cxnLst/>
              <a:rect l="l" t="t" r="r" b="b"/>
              <a:pathLst>
                <a:path w="7746" h="11595" extrusionOk="0">
                  <a:moveTo>
                    <a:pt x="4047" y="520"/>
                  </a:moveTo>
                  <a:cubicBezTo>
                    <a:pt x="5498" y="520"/>
                    <a:pt x="7228" y="1067"/>
                    <a:pt x="7228" y="3670"/>
                  </a:cubicBezTo>
                  <a:lnTo>
                    <a:pt x="7228" y="3760"/>
                  </a:lnTo>
                  <a:cubicBezTo>
                    <a:pt x="7228" y="4854"/>
                    <a:pt x="6911" y="5679"/>
                    <a:pt x="6288" y="6214"/>
                  </a:cubicBezTo>
                  <a:cubicBezTo>
                    <a:pt x="5727" y="6695"/>
                    <a:pt x="4933" y="6940"/>
                    <a:pt x="3926" y="6940"/>
                  </a:cubicBezTo>
                  <a:lnTo>
                    <a:pt x="2229" y="6940"/>
                  </a:lnTo>
                  <a:cubicBezTo>
                    <a:pt x="2086" y="6940"/>
                    <a:pt x="1969" y="7055"/>
                    <a:pt x="1969" y="7200"/>
                  </a:cubicBezTo>
                  <a:lnTo>
                    <a:pt x="1969" y="10715"/>
                  </a:lnTo>
                  <a:cubicBezTo>
                    <a:pt x="1969" y="10937"/>
                    <a:pt x="1592" y="11076"/>
                    <a:pt x="1244" y="11076"/>
                  </a:cubicBezTo>
                  <a:cubicBezTo>
                    <a:pt x="888" y="11076"/>
                    <a:pt x="520" y="10941"/>
                    <a:pt x="520" y="10715"/>
                  </a:cubicBezTo>
                  <a:lnTo>
                    <a:pt x="520" y="866"/>
                  </a:lnTo>
                  <a:cubicBezTo>
                    <a:pt x="520" y="700"/>
                    <a:pt x="688" y="520"/>
                    <a:pt x="1002" y="520"/>
                  </a:cubicBezTo>
                  <a:close/>
                  <a:moveTo>
                    <a:pt x="1002" y="1"/>
                  </a:moveTo>
                  <a:cubicBezTo>
                    <a:pt x="430" y="1"/>
                    <a:pt x="0" y="372"/>
                    <a:pt x="0" y="866"/>
                  </a:cubicBezTo>
                  <a:lnTo>
                    <a:pt x="0" y="10715"/>
                  </a:lnTo>
                  <a:cubicBezTo>
                    <a:pt x="0" y="11233"/>
                    <a:pt x="512" y="11595"/>
                    <a:pt x="1244" y="11595"/>
                  </a:cubicBezTo>
                  <a:cubicBezTo>
                    <a:pt x="1864" y="11595"/>
                    <a:pt x="2489" y="11292"/>
                    <a:pt x="2489" y="10715"/>
                  </a:cubicBezTo>
                  <a:lnTo>
                    <a:pt x="2489" y="7459"/>
                  </a:lnTo>
                  <a:lnTo>
                    <a:pt x="3926" y="7459"/>
                  </a:lnTo>
                  <a:cubicBezTo>
                    <a:pt x="5061" y="7459"/>
                    <a:pt x="5968" y="7173"/>
                    <a:pt x="6626" y="6607"/>
                  </a:cubicBezTo>
                  <a:cubicBezTo>
                    <a:pt x="7369" y="5969"/>
                    <a:pt x="7746" y="5011"/>
                    <a:pt x="7746" y="3760"/>
                  </a:cubicBezTo>
                  <a:lnTo>
                    <a:pt x="7746" y="3668"/>
                  </a:lnTo>
                  <a:cubicBezTo>
                    <a:pt x="7746" y="2421"/>
                    <a:pt x="7380" y="1468"/>
                    <a:pt x="6660" y="837"/>
                  </a:cubicBezTo>
                  <a:cubicBezTo>
                    <a:pt x="6025" y="281"/>
                    <a:pt x="5146" y="1"/>
                    <a:pt x="4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590" name="Google Shape;2590;p63"/>
          <p:cNvGrpSpPr/>
          <p:nvPr/>
        </p:nvGrpSpPr>
        <p:grpSpPr>
          <a:xfrm>
            <a:off x="6154432" y="285680"/>
            <a:ext cx="536325" cy="471595"/>
            <a:chOff x="4511500" y="2369550"/>
            <a:chExt cx="459025" cy="403625"/>
          </a:xfrm>
        </p:grpSpPr>
        <p:sp>
          <p:nvSpPr>
            <p:cNvPr id="2591" name="Google Shape;2591;p63"/>
            <p:cNvSpPr/>
            <p:nvPr/>
          </p:nvSpPr>
          <p:spPr>
            <a:xfrm>
              <a:off x="4606000" y="2407950"/>
              <a:ext cx="118975" cy="114475"/>
            </a:xfrm>
            <a:custGeom>
              <a:avLst/>
              <a:gdLst/>
              <a:ahLst/>
              <a:cxnLst/>
              <a:rect l="l" t="t" r="r" b="b"/>
              <a:pathLst>
                <a:path w="4759" h="4579" extrusionOk="0">
                  <a:moveTo>
                    <a:pt x="1789" y="520"/>
                  </a:moveTo>
                  <a:cubicBezTo>
                    <a:pt x="1893" y="520"/>
                    <a:pt x="1998" y="560"/>
                    <a:pt x="2077" y="640"/>
                  </a:cubicBezTo>
                  <a:lnTo>
                    <a:pt x="4030" y="2593"/>
                  </a:lnTo>
                  <a:cubicBezTo>
                    <a:pt x="4107" y="2670"/>
                    <a:pt x="4150" y="2772"/>
                    <a:pt x="4150" y="2881"/>
                  </a:cubicBezTo>
                  <a:cubicBezTo>
                    <a:pt x="4150" y="2989"/>
                    <a:pt x="4107" y="3091"/>
                    <a:pt x="4030" y="3168"/>
                  </a:cubicBezTo>
                  <a:lnTo>
                    <a:pt x="3257" y="3940"/>
                  </a:lnTo>
                  <a:cubicBezTo>
                    <a:pt x="3180" y="4018"/>
                    <a:pt x="3079" y="4060"/>
                    <a:pt x="2969" y="4060"/>
                  </a:cubicBezTo>
                  <a:cubicBezTo>
                    <a:pt x="2860" y="4060"/>
                    <a:pt x="2758" y="4018"/>
                    <a:pt x="2681" y="3940"/>
                  </a:cubicBezTo>
                  <a:lnTo>
                    <a:pt x="729" y="1989"/>
                  </a:lnTo>
                  <a:cubicBezTo>
                    <a:pt x="569" y="1830"/>
                    <a:pt x="569" y="1570"/>
                    <a:pt x="729" y="1413"/>
                  </a:cubicBezTo>
                  <a:lnTo>
                    <a:pt x="1501" y="640"/>
                  </a:lnTo>
                  <a:cubicBezTo>
                    <a:pt x="1581" y="560"/>
                    <a:pt x="1685" y="520"/>
                    <a:pt x="1789" y="520"/>
                  </a:cubicBezTo>
                  <a:close/>
                  <a:moveTo>
                    <a:pt x="1789" y="1"/>
                  </a:moveTo>
                  <a:cubicBezTo>
                    <a:pt x="1552" y="1"/>
                    <a:pt x="1315" y="91"/>
                    <a:pt x="1134" y="272"/>
                  </a:cubicBezTo>
                  <a:lnTo>
                    <a:pt x="362" y="1044"/>
                  </a:lnTo>
                  <a:cubicBezTo>
                    <a:pt x="1" y="1405"/>
                    <a:pt x="1" y="1992"/>
                    <a:pt x="362" y="2355"/>
                  </a:cubicBezTo>
                  <a:lnTo>
                    <a:pt x="2314" y="4307"/>
                  </a:lnTo>
                  <a:cubicBezTo>
                    <a:pt x="2494" y="4487"/>
                    <a:pt x="2732" y="4579"/>
                    <a:pt x="2969" y="4579"/>
                  </a:cubicBezTo>
                  <a:cubicBezTo>
                    <a:pt x="3206" y="4579"/>
                    <a:pt x="3445" y="4488"/>
                    <a:pt x="3625" y="4307"/>
                  </a:cubicBezTo>
                  <a:lnTo>
                    <a:pt x="4397" y="3535"/>
                  </a:lnTo>
                  <a:cubicBezTo>
                    <a:pt x="4759" y="3174"/>
                    <a:pt x="4759" y="2586"/>
                    <a:pt x="4397" y="2224"/>
                  </a:cubicBezTo>
                  <a:lnTo>
                    <a:pt x="2444" y="272"/>
                  </a:lnTo>
                  <a:cubicBezTo>
                    <a:pt x="2263" y="91"/>
                    <a:pt x="2026" y="1"/>
                    <a:pt x="1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4546850" y="2467100"/>
              <a:ext cx="118975" cy="114450"/>
            </a:xfrm>
            <a:custGeom>
              <a:avLst/>
              <a:gdLst/>
              <a:ahLst/>
              <a:cxnLst/>
              <a:rect l="l" t="t" r="r" b="b"/>
              <a:pathLst>
                <a:path w="4759" h="4578" extrusionOk="0">
                  <a:moveTo>
                    <a:pt x="1790" y="520"/>
                  </a:moveTo>
                  <a:cubicBezTo>
                    <a:pt x="1894" y="520"/>
                    <a:pt x="1998" y="560"/>
                    <a:pt x="2078" y="639"/>
                  </a:cubicBezTo>
                  <a:lnTo>
                    <a:pt x="4031" y="2592"/>
                  </a:lnTo>
                  <a:cubicBezTo>
                    <a:pt x="4189" y="2750"/>
                    <a:pt x="4189" y="3009"/>
                    <a:pt x="4031" y="3168"/>
                  </a:cubicBezTo>
                  <a:lnTo>
                    <a:pt x="3258" y="3940"/>
                  </a:lnTo>
                  <a:cubicBezTo>
                    <a:pt x="3179" y="4020"/>
                    <a:pt x="3074" y="4060"/>
                    <a:pt x="2970" y="4060"/>
                  </a:cubicBezTo>
                  <a:cubicBezTo>
                    <a:pt x="2865" y="4060"/>
                    <a:pt x="2761" y="4020"/>
                    <a:pt x="2682" y="3940"/>
                  </a:cubicBezTo>
                  <a:lnTo>
                    <a:pt x="730" y="1988"/>
                  </a:lnTo>
                  <a:cubicBezTo>
                    <a:pt x="652" y="1911"/>
                    <a:pt x="609" y="1809"/>
                    <a:pt x="609" y="1700"/>
                  </a:cubicBezTo>
                  <a:cubicBezTo>
                    <a:pt x="609" y="1591"/>
                    <a:pt x="652" y="1489"/>
                    <a:pt x="730" y="1412"/>
                  </a:cubicBezTo>
                  <a:lnTo>
                    <a:pt x="1502" y="639"/>
                  </a:lnTo>
                  <a:cubicBezTo>
                    <a:pt x="1581" y="560"/>
                    <a:pt x="1685" y="520"/>
                    <a:pt x="1790" y="520"/>
                  </a:cubicBezTo>
                  <a:close/>
                  <a:moveTo>
                    <a:pt x="1790" y="0"/>
                  </a:moveTo>
                  <a:cubicBezTo>
                    <a:pt x="1553" y="0"/>
                    <a:pt x="1316" y="91"/>
                    <a:pt x="1134" y="272"/>
                  </a:cubicBezTo>
                  <a:lnTo>
                    <a:pt x="362" y="1044"/>
                  </a:lnTo>
                  <a:cubicBezTo>
                    <a:pt x="1" y="1405"/>
                    <a:pt x="1" y="1992"/>
                    <a:pt x="362" y="2354"/>
                  </a:cubicBezTo>
                  <a:lnTo>
                    <a:pt x="2315" y="4306"/>
                  </a:lnTo>
                  <a:cubicBezTo>
                    <a:pt x="2495" y="4486"/>
                    <a:pt x="2733" y="4578"/>
                    <a:pt x="2970" y="4578"/>
                  </a:cubicBezTo>
                  <a:cubicBezTo>
                    <a:pt x="3207" y="4578"/>
                    <a:pt x="3445" y="4488"/>
                    <a:pt x="3625" y="4306"/>
                  </a:cubicBezTo>
                  <a:lnTo>
                    <a:pt x="4397" y="3534"/>
                  </a:lnTo>
                  <a:cubicBezTo>
                    <a:pt x="4759" y="3173"/>
                    <a:pt x="4759" y="2585"/>
                    <a:pt x="4397" y="2224"/>
                  </a:cubicBezTo>
                  <a:lnTo>
                    <a:pt x="2445" y="272"/>
                  </a:lnTo>
                  <a:cubicBezTo>
                    <a:pt x="2264" y="91"/>
                    <a:pt x="2027" y="0"/>
                    <a:pt x="1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4511500" y="2369550"/>
              <a:ext cx="459025" cy="403625"/>
            </a:xfrm>
            <a:custGeom>
              <a:avLst/>
              <a:gdLst/>
              <a:ahLst/>
              <a:cxnLst/>
              <a:rect l="l" t="t" r="r" b="b"/>
              <a:pathLst>
                <a:path w="18361" h="16145" extrusionOk="0">
                  <a:moveTo>
                    <a:pt x="8128" y="1545"/>
                  </a:moveTo>
                  <a:cubicBezTo>
                    <a:pt x="8141" y="1545"/>
                    <a:pt x="8153" y="1546"/>
                    <a:pt x="8167" y="1548"/>
                  </a:cubicBezTo>
                  <a:cubicBezTo>
                    <a:pt x="8137" y="1734"/>
                    <a:pt x="8165" y="1932"/>
                    <a:pt x="8248" y="2141"/>
                  </a:cubicBezTo>
                  <a:cubicBezTo>
                    <a:pt x="8211" y="2159"/>
                    <a:pt x="8170" y="2167"/>
                    <a:pt x="8128" y="2167"/>
                  </a:cubicBezTo>
                  <a:cubicBezTo>
                    <a:pt x="8045" y="2167"/>
                    <a:pt x="7967" y="2135"/>
                    <a:pt x="7907" y="2076"/>
                  </a:cubicBezTo>
                  <a:cubicBezTo>
                    <a:pt x="7849" y="2017"/>
                    <a:pt x="7816" y="1940"/>
                    <a:pt x="7816" y="1855"/>
                  </a:cubicBezTo>
                  <a:cubicBezTo>
                    <a:pt x="7816" y="1772"/>
                    <a:pt x="7849" y="1695"/>
                    <a:pt x="7907" y="1637"/>
                  </a:cubicBezTo>
                  <a:cubicBezTo>
                    <a:pt x="7967" y="1577"/>
                    <a:pt x="8044" y="1545"/>
                    <a:pt x="8128" y="1545"/>
                  </a:cubicBezTo>
                  <a:close/>
                  <a:moveTo>
                    <a:pt x="9728" y="1170"/>
                  </a:moveTo>
                  <a:cubicBezTo>
                    <a:pt x="10361" y="1170"/>
                    <a:pt x="11130" y="1350"/>
                    <a:pt x="11896" y="1678"/>
                  </a:cubicBezTo>
                  <a:cubicBezTo>
                    <a:pt x="12317" y="1858"/>
                    <a:pt x="12705" y="2070"/>
                    <a:pt x="13044" y="2301"/>
                  </a:cubicBezTo>
                  <a:cubicBezTo>
                    <a:pt x="12883" y="2410"/>
                    <a:pt x="12740" y="2543"/>
                    <a:pt x="12620" y="2698"/>
                  </a:cubicBezTo>
                  <a:lnTo>
                    <a:pt x="11618" y="3994"/>
                  </a:lnTo>
                  <a:cubicBezTo>
                    <a:pt x="11415" y="3928"/>
                    <a:pt x="11209" y="3851"/>
                    <a:pt x="11003" y="3762"/>
                  </a:cubicBezTo>
                  <a:cubicBezTo>
                    <a:pt x="10610" y="3593"/>
                    <a:pt x="10245" y="3398"/>
                    <a:pt x="9923" y="3183"/>
                  </a:cubicBezTo>
                  <a:lnTo>
                    <a:pt x="9750" y="1368"/>
                  </a:lnTo>
                  <a:cubicBezTo>
                    <a:pt x="9744" y="1299"/>
                    <a:pt x="9733" y="1234"/>
                    <a:pt x="9716" y="1170"/>
                  </a:cubicBezTo>
                  <a:close/>
                  <a:moveTo>
                    <a:pt x="14027" y="3937"/>
                  </a:moveTo>
                  <a:cubicBezTo>
                    <a:pt x="14071" y="3937"/>
                    <a:pt x="14115" y="3948"/>
                    <a:pt x="14152" y="3970"/>
                  </a:cubicBezTo>
                  <a:cubicBezTo>
                    <a:pt x="14079" y="4067"/>
                    <a:pt x="13950" y="4144"/>
                    <a:pt x="13778" y="4196"/>
                  </a:cubicBezTo>
                  <a:lnTo>
                    <a:pt x="13778" y="4187"/>
                  </a:lnTo>
                  <a:cubicBezTo>
                    <a:pt x="13776" y="4120"/>
                    <a:pt x="13802" y="4058"/>
                    <a:pt x="13850" y="4010"/>
                  </a:cubicBezTo>
                  <a:cubicBezTo>
                    <a:pt x="13898" y="3963"/>
                    <a:pt x="13960" y="3937"/>
                    <a:pt x="14027" y="3937"/>
                  </a:cubicBezTo>
                  <a:close/>
                  <a:moveTo>
                    <a:pt x="14527" y="4333"/>
                  </a:moveTo>
                  <a:lnTo>
                    <a:pt x="16314" y="6121"/>
                  </a:lnTo>
                  <a:cubicBezTo>
                    <a:pt x="16412" y="6219"/>
                    <a:pt x="16412" y="6378"/>
                    <a:pt x="16314" y="6476"/>
                  </a:cubicBezTo>
                  <a:cubicBezTo>
                    <a:pt x="16267" y="6523"/>
                    <a:pt x="16204" y="6549"/>
                    <a:pt x="16137" y="6549"/>
                  </a:cubicBezTo>
                  <a:cubicBezTo>
                    <a:pt x="16070" y="6549"/>
                    <a:pt x="16007" y="6523"/>
                    <a:pt x="15959" y="6476"/>
                  </a:cubicBezTo>
                  <a:lnTo>
                    <a:pt x="14110" y="4627"/>
                  </a:lnTo>
                  <a:cubicBezTo>
                    <a:pt x="14283" y="4552"/>
                    <a:pt x="14423" y="4454"/>
                    <a:pt x="14527" y="4333"/>
                  </a:cubicBezTo>
                  <a:close/>
                  <a:moveTo>
                    <a:pt x="10136" y="8875"/>
                  </a:moveTo>
                  <a:lnTo>
                    <a:pt x="11451" y="10189"/>
                  </a:lnTo>
                  <a:lnTo>
                    <a:pt x="10270" y="11369"/>
                  </a:lnTo>
                  <a:cubicBezTo>
                    <a:pt x="10265" y="11375"/>
                    <a:pt x="10255" y="11379"/>
                    <a:pt x="10245" y="11379"/>
                  </a:cubicBezTo>
                  <a:cubicBezTo>
                    <a:pt x="10243" y="11379"/>
                    <a:pt x="10241" y="11378"/>
                    <a:pt x="10238" y="11378"/>
                  </a:cubicBezTo>
                  <a:cubicBezTo>
                    <a:pt x="10196" y="11368"/>
                    <a:pt x="10154" y="11363"/>
                    <a:pt x="10111" y="11363"/>
                  </a:cubicBezTo>
                  <a:cubicBezTo>
                    <a:pt x="9966" y="11363"/>
                    <a:pt x="9823" y="11420"/>
                    <a:pt x="9719" y="11524"/>
                  </a:cubicBezTo>
                  <a:lnTo>
                    <a:pt x="8860" y="12384"/>
                  </a:lnTo>
                  <a:lnTo>
                    <a:pt x="7928" y="12873"/>
                  </a:lnTo>
                  <a:cubicBezTo>
                    <a:pt x="7839" y="12919"/>
                    <a:pt x="7768" y="12990"/>
                    <a:pt x="7724" y="13079"/>
                  </a:cubicBezTo>
                  <a:lnTo>
                    <a:pt x="7273" y="13952"/>
                  </a:lnTo>
                  <a:lnTo>
                    <a:pt x="6566" y="14293"/>
                  </a:lnTo>
                  <a:cubicBezTo>
                    <a:pt x="6483" y="14333"/>
                    <a:pt x="6414" y="14395"/>
                    <a:pt x="6366" y="14472"/>
                  </a:cubicBezTo>
                  <a:lnTo>
                    <a:pt x="5733" y="15484"/>
                  </a:lnTo>
                  <a:lnTo>
                    <a:pt x="4713" y="15614"/>
                  </a:lnTo>
                  <a:lnTo>
                    <a:pt x="4842" y="14593"/>
                  </a:lnTo>
                  <a:lnTo>
                    <a:pt x="5853" y="13960"/>
                  </a:lnTo>
                  <a:cubicBezTo>
                    <a:pt x="5931" y="13911"/>
                    <a:pt x="5992" y="13843"/>
                    <a:pt x="6032" y="13761"/>
                  </a:cubicBezTo>
                  <a:lnTo>
                    <a:pt x="6373" y="13052"/>
                  </a:lnTo>
                  <a:lnTo>
                    <a:pt x="7246" y="12602"/>
                  </a:lnTo>
                  <a:cubicBezTo>
                    <a:pt x="7335" y="12556"/>
                    <a:pt x="7406" y="12485"/>
                    <a:pt x="7452" y="12397"/>
                  </a:cubicBezTo>
                  <a:lnTo>
                    <a:pt x="7941" y="11466"/>
                  </a:lnTo>
                  <a:lnTo>
                    <a:pt x="8801" y="10606"/>
                  </a:lnTo>
                  <a:cubicBezTo>
                    <a:pt x="8936" y="10471"/>
                    <a:pt x="8992" y="10272"/>
                    <a:pt x="8947" y="10087"/>
                  </a:cubicBezTo>
                  <a:cubicBezTo>
                    <a:pt x="8945" y="10076"/>
                    <a:pt x="8947" y="10064"/>
                    <a:pt x="8957" y="10055"/>
                  </a:cubicBezTo>
                  <a:lnTo>
                    <a:pt x="10136" y="8875"/>
                  </a:lnTo>
                  <a:close/>
                  <a:moveTo>
                    <a:pt x="6049" y="1"/>
                  </a:moveTo>
                  <a:cubicBezTo>
                    <a:pt x="5511" y="1"/>
                    <a:pt x="4994" y="213"/>
                    <a:pt x="4611" y="598"/>
                  </a:cubicBezTo>
                  <a:lnTo>
                    <a:pt x="2130" y="3078"/>
                  </a:lnTo>
                  <a:cubicBezTo>
                    <a:pt x="2028" y="3179"/>
                    <a:pt x="2028" y="3343"/>
                    <a:pt x="2130" y="3445"/>
                  </a:cubicBezTo>
                  <a:cubicBezTo>
                    <a:pt x="2181" y="3496"/>
                    <a:pt x="2247" y="3521"/>
                    <a:pt x="2314" y="3521"/>
                  </a:cubicBezTo>
                  <a:cubicBezTo>
                    <a:pt x="2380" y="3521"/>
                    <a:pt x="2446" y="3496"/>
                    <a:pt x="2497" y="3445"/>
                  </a:cubicBezTo>
                  <a:lnTo>
                    <a:pt x="4977" y="965"/>
                  </a:lnTo>
                  <a:cubicBezTo>
                    <a:pt x="5263" y="678"/>
                    <a:pt x="5649" y="519"/>
                    <a:pt x="6050" y="519"/>
                  </a:cubicBezTo>
                  <a:cubicBezTo>
                    <a:pt x="6099" y="519"/>
                    <a:pt x="6148" y="521"/>
                    <a:pt x="6197" y="526"/>
                  </a:cubicBezTo>
                  <a:lnTo>
                    <a:pt x="8567" y="751"/>
                  </a:lnTo>
                  <a:cubicBezTo>
                    <a:pt x="8921" y="784"/>
                    <a:pt x="9201" y="1066"/>
                    <a:pt x="9235" y="1418"/>
                  </a:cubicBezTo>
                  <a:lnTo>
                    <a:pt x="9362" y="2756"/>
                  </a:lnTo>
                  <a:cubicBezTo>
                    <a:pt x="9359" y="2754"/>
                    <a:pt x="9357" y="2752"/>
                    <a:pt x="9354" y="2750"/>
                  </a:cubicBezTo>
                  <a:cubicBezTo>
                    <a:pt x="9332" y="2730"/>
                    <a:pt x="9312" y="2712"/>
                    <a:pt x="9291" y="2692"/>
                  </a:cubicBezTo>
                  <a:cubicBezTo>
                    <a:pt x="9273" y="2675"/>
                    <a:pt x="9255" y="2658"/>
                    <a:pt x="9237" y="2641"/>
                  </a:cubicBezTo>
                  <a:lnTo>
                    <a:pt x="9213" y="2616"/>
                  </a:lnTo>
                  <a:cubicBezTo>
                    <a:pt x="9188" y="2591"/>
                    <a:pt x="9163" y="2567"/>
                    <a:pt x="9139" y="2541"/>
                  </a:cubicBezTo>
                  <a:cubicBezTo>
                    <a:pt x="9118" y="2519"/>
                    <a:pt x="9100" y="2498"/>
                    <a:pt x="9080" y="2477"/>
                  </a:cubicBezTo>
                  <a:cubicBezTo>
                    <a:pt x="9075" y="2472"/>
                    <a:pt x="9071" y="2467"/>
                    <a:pt x="9066" y="2462"/>
                  </a:cubicBezTo>
                  <a:cubicBezTo>
                    <a:pt x="9048" y="2441"/>
                    <a:pt x="9030" y="2420"/>
                    <a:pt x="9013" y="2400"/>
                  </a:cubicBezTo>
                  <a:cubicBezTo>
                    <a:pt x="9009" y="2395"/>
                    <a:pt x="9005" y="2391"/>
                    <a:pt x="9002" y="2385"/>
                  </a:cubicBezTo>
                  <a:cubicBezTo>
                    <a:pt x="8988" y="2369"/>
                    <a:pt x="8974" y="2354"/>
                    <a:pt x="8963" y="2337"/>
                  </a:cubicBezTo>
                  <a:cubicBezTo>
                    <a:pt x="8958" y="2330"/>
                    <a:pt x="8952" y="2323"/>
                    <a:pt x="8947" y="2316"/>
                  </a:cubicBezTo>
                  <a:cubicBezTo>
                    <a:pt x="8933" y="2298"/>
                    <a:pt x="8921" y="2280"/>
                    <a:pt x="8907" y="2262"/>
                  </a:cubicBezTo>
                  <a:cubicBezTo>
                    <a:pt x="8901" y="2254"/>
                    <a:pt x="8895" y="2244"/>
                    <a:pt x="8890" y="2235"/>
                  </a:cubicBezTo>
                  <a:cubicBezTo>
                    <a:pt x="8884" y="2229"/>
                    <a:pt x="8880" y="2221"/>
                    <a:pt x="8875" y="2215"/>
                  </a:cubicBezTo>
                  <a:cubicBezTo>
                    <a:pt x="9023" y="1906"/>
                    <a:pt x="8971" y="1525"/>
                    <a:pt x="8716" y="1268"/>
                  </a:cubicBezTo>
                  <a:cubicBezTo>
                    <a:pt x="8554" y="1107"/>
                    <a:pt x="8342" y="1027"/>
                    <a:pt x="8129" y="1027"/>
                  </a:cubicBezTo>
                  <a:cubicBezTo>
                    <a:pt x="7917" y="1027"/>
                    <a:pt x="7705" y="1107"/>
                    <a:pt x="7543" y="1268"/>
                  </a:cubicBezTo>
                  <a:cubicBezTo>
                    <a:pt x="7221" y="1592"/>
                    <a:pt x="7221" y="2118"/>
                    <a:pt x="7543" y="2441"/>
                  </a:cubicBezTo>
                  <a:cubicBezTo>
                    <a:pt x="7706" y="2603"/>
                    <a:pt x="7918" y="2683"/>
                    <a:pt x="8130" y="2683"/>
                  </a:cubicBezTo>
                  <a:cubicBezTo>
                    <a:pt x="8261" y="2683"/>
                    <a:pt x="8390" y="2652"/>
                    <a:pt x="8509" y="2591"/>
                  </a:cubicBezTo>
                  <a:cubicBezTo>
                    <a:pt x="8583" y="2692"/>
                    <a:pt x="8668" y="2795"/>
                    <a:pt x="8766" y="2897"/>
                  </a:cubicBezTo>
                  <a:cubicBezTo>
                    <a:pt x="8953" y="3095"/>
                    <a:pt x="9179" y="3288"/>
                    <a:pt x="9432" y="3471"/>
                  </a:cubicBezTo>
                  <a:lnTo>
                    <a:pt x="9462" y="3785"/>
                  </a:lnTo>
                  <a:cubicBezTo>
                    <a:pt x="9504" y="4238"/>
                    <a:pt x="9345" y="4684"/>
                    <a:pt x="9023" y="5005"/>
                  </a:cubicBezTo>
                  <a:lnTo>
                    <a:pt x="4834" y="9194"/>
                  </a:lnTo>
                  <a:cubicBezTo>
                    <a:pt x="4727" y="9301"/>
                    <a:pt x="4585" y="9360"/>
                    <a:pt x="4432" y="9360"/>
                  </a:cubicBezTo>
                  <a:cubicBezTo>
                    <a:pt x="4281" y="9360"/>
                    <a:pt x="4138" y="9301"/>
                    <a:pt x="4031" y="9194"/>
                  </a:cubicBezTo>
                  <a:lnTo>
                    <a:pt x="791" y="5953"/>
                  </a:lnTo>
                  <a:cubicBezTo>
                    <a:pt x="684" y="5846"/>
                    <a:pt x="624" y="5704"/>
                    <a:pt x="624" y="5552"/>
                  </a:cubicBezTo>
                  <a:cubicBezTo>
                    <a:pt x="624" y="5400"/>
                    <a:pt x="684" y="5257"/>
                    <a:pt x="791" y="5150"/>
                  </a:cubicBezTo>
                  <a:lnTo>
                    <a:pt x="1301" y="4639"/>
                  </a:lnTo>
                  <a:cubicBezTo>
                    <a:pt x="1403" y="4537"/>
                    <a:pt x="1403" y="4375"/>
                    <a:pt x="1301" y="4273"/>
                  </a:cubicBezTo>
                  <a:cubicBezTo>
                    <a:pt x="1251" y="4222"/>
                    <a:pt x="1184" y="4196"/>
                    <a:pt x="1118" y="4196"/>
                  </a:cubicBezTo>
                  <a:cubicBezTo>
                    <a:pt x="1052" y="4196"/>
                    <a:pt x="985" y="4222"/>
                    <a:pt x="935" y="4273"/>
                  </a:cubicBezTo>
                  <a:lnTo>
                    <a:pt x="423" y="4783"/>
                  </a:lnTo>
                  <a:cubicBezTo>
                    <a:pt x="0" y="5207"/>
                    <a:pt x="0" y="5896"/>
                    <a:pt x="423" y="6321"/>
                  </a:cubicBezTo>
                  <a:lnTo>
                    <a:pt x="3664" y="9561"/>
                  </a:lnTo>
                  <a:cubicBezTo>
                    <a:pt x="3869" y="9766"/>
                    <a:pt x="4142" y="9879"/>
                    <a:pt x="4432" y="9879"/>
                  </a:cubicBezTo>
                  <a:cubicBezTo>
                    <a:pt x="4722" y="9879"/>
                    <a:pt x="4995" y="9766"/>
                    <a:pt x="5201" y="9561"/>
                  </a:cubicBezTo>
                  <a:lnTo>
                    <a:pt x="9390" y="5371"/>
                  </a:lnTo>
                  <a:cubicBezTo>
                    <a:pt x="9801" y="4962"/>
                    <a:pt x="10014" y="4403"/>
                    <a:pt x="9985" y="3827"/>
                  </a:cubicBezTo>
                  <a:lnTo>
                    <a:pt x="9985" y="3827"/>
                  </a:lnTo>
                  <a:cubicBezTo>
                    <a:pt x="10240" y="3975"/>
                    <a:pt x="10513" y="4113"/>
                    <a:pt x="10801" y="4236"/>
                  </a:cubicBezTo>
                  <a:cubicBezTo>
                    <a:pt x="10961" y="4305"/>
                    <a:pt x="11124" y="4367"/>
                    <a:pt x="11284" y="4424"/>
                  </a:cubicBezTo>
                  <a:lnTo>
                    <a:pt x="9827" y="6308"/>
                  </a:lnTo>
                  <a:cubicBezTo>
                    <a:pt x="9328" y="6954"/>
                    <a:pt x="9326" y="7842"/>
                    <a:pt x="9789" y="8486"/>
                  </a:cubicBezTo>
                  <a:lnTo>
                    <a:pt x="8592" y="9683"/>
                  </a:lnTo>
                  <a:cubicBezTo>
                    <a:pt x="8457" y="9818"/>
                    <a:pt x="8402" y="10017"/>
                    <a:pt x="8446" y="10202"/>
                  </a:cubicBezTo>
                  <a:cubicBezTo>
                    <a:pt x="8448" y="10214"/>
                    <a:pt x="8444" y="10225"/>
                    <a:pt x="8437" y="10234"/>
                  </a:cubicBezTo>
                  <a:lnTo>
                    <a:pt x="7573" y="11098"/>
                  </a:lnTo>
                  <a:cubicBezTo>
                    <a:pt x="7538" y="11132"/>
                    <a:pt x="7510" y="11171"/>
                    <a:pt x="7486" y="11214"/>
                  </a:cubicBezTo>
                  <a:lnTo>
                    <a:pt x="7000" y="12141"/>
                  </a:lnTo>
                  <a:lnTo>
                    <a:pt x="6127" y="12593"/>
                  </a:lnTo>
                  <a:cubicBezTo>
                    <a:pt x="6035" y="12640"/>
                    <a:pt x="5959" y="12720"/>
                    <a:pt x="5914" y="12812"/>
                  </a:cubicBezTo>
                  <a:lnTo>
                    <a:pt x="5571" y="13523"/>
                  </a:lnTo>
                  <a:lnTo>
                    <a:pt x="4531" y="14173"/>
                  </a:lnTo>
                  <a:cubicBezTo>
                    <a:pt x="4422" y="14241"/>
                    <a:pt x="4350" y="14354"/>
                    <a:pt x="4335" y="14482"/>
                  </a:cubicBezTo>
                  <a:lnTo>
                    <a:pt x="4184" y="15662"/>
                  </a:lnTo>
                  <a:cubicBezTo>
                    <a:pt x="4168" y="15795"/>
                    <a:pt x="4211" y="15925"/>
                    <a:pt x="4307" y="16019"/>
                  </a:cubicBezTo>
                  <a:cubicBezTo>
                    <a:pt x="4387" y="16100"/>
                    <a:pt x="4495" y="16144"/>
                    <a:pt x="4608" y="16144"/>
                  </a:cubicBezTo>
                  <a:cubicBezTo>
                    <a:pt x="4626" y="16144"/>
                    <a:pt x="4645" y="16142"/>
                    <a:pt x="4663" y="16140"/>
                  </a:cubicBezTo>
                  <a:lnTo>
                    <a:pt x="5843" y="15990"/>
                  </a:lnTo>
                  <a:cubicBezTo>
                    <a:pt x="5971" y="15973"/>
                    <a:pt x="6083" y="15901"/>
                    <a:pt x="6152" y="15793"/>
                  </a:cubicBezTo>
                  <a:lnTo>
                    <a:pt x="6804" y="14752"/>
                  </a:lnTo>
                  <a:lnTo>
                    <a:pt x="7514" y="14410"/>
                  </a:lnTo>
                  <a:cubicBezTo>
                    <a:pt x="7608" y="14365"/>
                    <a:pt x="7685" y="14289"/>
                    <a:pt x="7732" y="14196"/>
                  </a:cubicBezTo>
                  <a:lnTo>
                    <a:pt x="8184" y="13324"/>
                  </a:lnTo>
                  <a:lnTo>
                    <a:pt x="9111" y="12837"/>
                  </a:lnTo>
                  <a:cubicBezTo>
                    <a:pt x="9154" y="12814"/>
                    <a:pt x="9193" y="12785"/>
                    <a:pt x="9228" y="12752"/>
                  </a:cubicBezTo>
                  <a:lnTo>
                    <a:pt x="10091" y="11888"/>
                  </a:lnTo>
                  <a:cubicBezTo>
                    <a:pt x="10098" y="11881"/>
                    <a:pt x="10107" y="11878"/>
                    <a:pt x="10116" y="11878"/>
                  </a:cubicBezTo>
                  <a:cubicBezTo>
                    <a:pt x="10118" y="11878"/>
                    <a:pt x="10121" y="11878"/>
                    <a:pt x="10124" y="11878"/>
                  </a:cubicBezTo>
                  <a:cubicBezTo>
                    <a:pt x="10166" y="11888"/>
                    <a:pt x="10209" y="11893"/>
                    <a:pt x="10251" y="11893"/>
                  </a:cubicBezTo>
                  <a:cubicBezTo>
                    <a:pt x="10396" y="11893"/>
                    <a:pt x="10539" y="11836"/>
                    <a:pt x="10642" y="11732"/>
                  </a:cubicBezTo>
                  <a:lnTo>
                    <a:pt x="11839" y="10535"/>
                  </a:lnTo>
                  <a:cubicBezTo>
                    <a:pt x="12154" y="10761"/>
                    <a:pt x="12529" y="10878"/>
                    <a:pt x="12904" y="10878"/>
                  </a:cubicBezTo>
                  <a:cubicBezTo>
                    <a:pt x="13295" y="10878"/>
                    <a:pt x="13689" y="10752"/>
                    <a:pt x="14017" y="10498"/>
                  </a:cubicBezTo>
                  <a:lnTo>
                    <a:pt x="15404" y="9424"/>
                  </a:lnTo>
                  <a:cubicBezTo>
                    <a:pt x="15517" y="9336"/>
                    <a:pt x="15538" y="9174"/>
                    <a:pt x="15450" y="9060"/>
                  </a:cubicBezTo>
                  <a:cubicBezTo>
                    <a:pt x="15399" y="8994"/>
                    <a:pt x="15323" y="8960"/>
                    <a:pt x="15245" y="8960"/>
                  </a:cubicBezTo>
                  <a:cubicBezTo>
                    <a:pt x="15190" y="8960"/>
                    <a:pt x="15134" y="8978"/>
                    <a:pt x="15087" y="9014"/>
                  </a:cubicBezTo>
                  <a:lnTo>
                    <a:pt x="13699" y="10087"/>
                  </a:lnTo>
                  <a:cubicBezTo>
                    <a:pt x="13464" y="10269"/>
                    <a:pt x="13183" y="10358"/>
                    <a:pt x="12903" y="10358"/>
                  </a:cubicBezTo>
                  <a:cubicBezTo>
                    <a:pt x="12577" y="10358"/>
                    <a:pt x="12252" y="10237"/>
                    <a:pt x="12001" y="9998"/>
                  </a:cubicBezTo>
                  <a:lnTo>
                    <a:pt x="12000" y="9997"/>
                  </a:lnTo>
                  <a:lnTo>
                    <a:pt x="11990" y="9987"/>
                  </a:lnTo>
                  <a:cubicBezTo>
                    <a:pt x="11986" y="9984"/>
                    <a:pt x="11984" y="9980"/>
                    <a:pt x="11979" y="9978"/>
                  </a:cubicBezTo>
                  <a:lnTo>
                    <a:pt x="10346" y="8345"/>
                  </a:lnTo>
                  <a:cubicBezTo>
                    <a:pt x="10342" y="8341"/>
                    <a:pt x="10340" y="8338"/>
                    <a:pt x="10337" y="8335"/>
                  </a:cubicBezTo>
                  <a:lnTo>
                    <a:pt x="10327" y="8324"/>
                  </a:lnTo>
                  <a:lnTo>
                    <a:pt x="10326" y="8322"/>
                  </a:lnTo>
                  <a:cubicBezTo>
                    <a:pt x="9883" y="7859"/>
                    <a:pt x="9843" y="7135"/>
                    <a:pt x="10237" y="6625"/>
                  </a:cubicBezTo>
                  <a:lnTo>
                    <a:pt x="11814" y="4587"/>
                  </a:lnTo>
                  <a:cubicBezTo>
                    <a:pt x="12294" y="4715"/>
                    <a:pt x="12758" y="4784"/>
                    <a:pt x="13173" y="4784"/>
                  </a:cubicBezTo>
                  <a:cubicBezTo>
                    <a:pt x="13296" y="4784"/>
                    <a:pt x="13414" y="4778"/>
                    <a:pt x="13524" y="4767"/>
                  </a:cubicBezTo>
                  <a:lnTo>
                    <a:pt x="15594" y="6837"/>
                  </a:lnTo>
                  <a:cubicBezTo>
                    <a:pt x="15746" y="6988"/>
                    <a:pt x="15942" y="7063"/>
                    <a:pt x="16139" y="7063"/>
                  </a:cubicBezTo>
                  <a:cubicBezTo>
                    <a:pt x="16336" y="7063"/>
                    <a:pt x="16533" y="6988"/>
                    <a:pt x="16684" y="6837"/>
                  </a:cubicBezTo>
                  <a:cubicBezTo>
                    <a:pt x="16983" y="6538"/>
                    <a:pt x="16983" y="6049"/>
                    <a:pt x="16684" y="5748"/>
                  </a:cubicBezTo>
                  <a:lnTo>
                    <a:pt x="14574" y="3640"/>
                  </a:lnTo>
                  <a:cubicBezTo>
                    <a:pt x="14429" y="3493"/>
                    <a:pt x="14235" y="3414"/>
                    <a:pt x="14029" y="3414"/>
                  </a:cubicBezTo>
                  <a:cubicBezTo>
                    <a:pt x="13823" y="3414"/>
                    <a:pt x="13631" y="3493"/>
                    <a:pt x="13486" y="3640"/>
                  </a:cubicBezTo>
                  <a:cubicBezTo>
                    <a:pt x="13341" y="3785"/>
                    <a:pt x="13260" y="3977"/>
                    <a:pt x="13260" y="4183"/>
                  </a:cubicBezTo>
                  <a:cubicBezTo>
                    <a:pt x="13260" y="4211"/>
                    <a:pt x="13261" y="4238"/>
                    <a:pt x="13264" y="4264"/>
                  </a:cubicBezTo>
                  <a:cubicBezTo>
                    <a:pt x="13235" y="4266"/>
                    <a:pt x="13204" y="4266"/>
                    <a:pt x="13173" y="4266"/>
                  </a:cubicBezTo>
                  <a:cubicBezTo>
                    <a:pt x="12863" y="4266"/>
                    <a:pt x="12519" y="4222"/>
                    <a:pt x="12160" y="4140"/>
                  </a:cubicBezTo>
                  <a:lnTo>
                    <a:pt x="13033" y="3013"/>
                  </a:lnTo>
                  <a:cubicBezTo>
                    <a:pt x="13260" y="2718"/>
                    <a:pt x="13605" y="2535"/>
                    <a:pt x="13977" y="2510"/>
                  </a:cubicBezTo>
                  <a:cubicBezTo>
                    <a:pt x="14003" y="2508"/>
                    <a:pt x="14030" y="2508"/>
                    <a:pt x="14056" y="2508"/>
                  </a:cubicBezTo>
                  <a:cubicBezTo>
                    <a:pt x="14400" y="2508"/>
                    <a:pt x="14733" y="2644"/>
                    <a:pt x="14979" y="2889"/>
                  </a:cubicBezTo>
                  <a:lnTo>
                    <a:pt x="17435" y="5346"/>
                  </a:lnTo>
                  <a:cubicBezTo>
                    <a:pt x="17699" y="5609"/>
                    <a:pt x="17837" y="5974"/>
                    <a:pt x="17813" y="6347"/>
                  </a:cubicBezTo>
                  <a:cubicBezTo>
                    <a:pt x="17790" y="6719"/>
                    <a:pt x="17607" y="7064"/>
                    <a:pt x="17312" y="7292"/>
                  </a:cubicBezTo>
                  <a:lnTo>
                    <a:pt x="16474" y="7940"/>
                  </a:lnTo>
                  <a:cubicBezTo>
                    <a:pt x="16360" y="8028"/>
                    <a:pt x="16340" y="8191"/>
                    <a:pt x="16427" y="8305"/>
                  </a:cubicBezTo>
                  <a:cubicBezTo>
                    <a:pt x="16478" y="8371"/>
                    <a:pt x="16555" y="8405"/>
                    <a:pt x="16633" y="8405"/>
                  </a:cubicBezTo>
                  <a:cubicBezTo>
                    <a:pt x="16689" y="8405"/>
                    <a:pt x="16745" y="8388"/>
                    <a:pt x="16792" y="8351"/>
                  </a:cubicBezTo>
                  <a:lnTo>
                    <a:pt x="17630" y="7702"/>
                  </a:lnTo>
                  <a:cubicBezTo>
                    <a:pt x="18043" y="7383"/>
                    <a:pt x="18299" y="6900"/>
                    <a:pt x="18331" y="6380"/>
                  </a:cubicBezTo>
                  <a:cubicBezTo>
                    <a:pt x="18361" y="5862"/>
                    <a:pt x="18169" y="5353"/>
                    <a:pt x="17800" y="4983"/>
                  </a:cubicBezTo>
                  <a:lnTo>
                    <a:pt x="15343" y="2527"/>
                  </a:lnTo>
                  <a:cubicBezTo>
                    <a:pt x="15000" y="2183"/>
                    <a:pt x="14536" y="1994"/>
                    <a:pt x="14055" y="1994"/>
                  </a:cubicBezTo>
                  <a:cubicBezTo>
                    <a:pt x="14018" y="1994"/>
                    <a:pt x="13980" y="1995"/>
                    <a:pt x="13943" y="1997"/>
                  </a:cubicBezTo>
                  <a:cubicBezTo>
                    <a:pt x="13821" y="2005"/>
                    <a:pt x="13703" y="2025"/>
                    <a:pt x="13589" y="2056"/>
                  </a:cubicBezTo>
                  <a:cubicBezTo>
                    <a:pt x="13168" y="1735"/>
                    <a:pt x="12658" y="1441"/>
                    <a:pt x="12101" y="1203"/>
                  </a:cubicBezTo>
                  <a:cubicBezTo>
                    <a:pt x="11272" y="848"/>
                    <a:pt x="10430" y="653"/>
                    <a:pt x="9728" y="653"/>
                  </a:cubicBezTo>
                  <a:cubicBezTo>
                    <a:pt x="9631" y="653"/>
                    <a:pt x="9538" y="656"/>
                    <a:pt x="9449" y="664"/>
                  </a:cubicBezTo>
                  <a:cubicBezTo>
                    <a:pt x="9243" y="426"/>
                    <a:pt x="8947" y="267"/>
                    <a:pt x="8617" y="235"/>
                  </a:cubicBezTo>
                  <a:lnTo>
                    <a:pt x="6246" y="10"/>
                  </a:lnTo>
                  <a:cubicBezTo>
                    <a:pt x="6180" y="4"/>
                    <a:pt x="6114" y="1"/>
                    <a:pt x="6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594" name="Google Shape;2594;p63"/>
          <p:cNvGrpSpPr/>
          <p:nvPr/>
        </p:nvGrpSpPr>
        <p:grpSpPr>
          <a:xfrm>
            <a:off x="4041167" y="4337309"/>
            <a:ext cx="530833" cy="532381"/>
            <a:chOff x="4551375" y="2994350"/>
            <a:chExt cx="454325" cy="455650"/>
          </a:xfrm>
        </p:grpSpPr>
        <p:sp>
          <p:nvSpPr>
            <p:cNvPr id="2595" name="Google Shape;2595;p63"/>
            <p:cNvSpPr/>
            <p:nvPr/>
          </p:nvSpPr>
          <p:spPr>
            <a:xfrm>
              <a:off x="4656025" y="3030925"/>
              <a:ext cx="313800" cy="313650"/>
            </a:xfrm>
            <a:custGeom>
              <a:avLst/>
              <a:gdLst/>
              <a:ahLst/>
              <a:cxnLst/>
              <a:rect l="l" t="t" r="r" b="b"/>
              <a:pathLst>
                <a:path w="12552" h="12546" extrusionOk="0">
                  <a:moveTo>
                    <a:pt x="4901" y="520"/>
                  </a:moveTo>
                  <a:cubicBezTo>
                    <a:pt x="8833" y="520"/>
                    <a:pt x="12031" y="3718"/>
                    <a:pt x="12031" y="7650"/>
                  </a:cubicBezTo>
                  <a:cubicBezTo>
                    <a:pt x="12031" y="9176"/>
                    <a:pt x="11536" y="10672"/>
                    <a:pt x="10630" y="11895"/>
                  </a:cubicBezTo>
                  <a:lnTo>
                    <a:pt x="657" y="1922"/>
                  </a:lnTo>
                  <a:cubicBezTo>
                    <a:pt x="1879" y="1016"/>
                    <a:pt x="3375" y="520"/>
                    <a:pt x="4901" y="520"/>
                  </a:cubicBezTo>
                  <a:close/>
                  <a:moveTo>
                    <a:pt x="4901" y="1"/>
                  </a:moveTo>
                  <a:cubicBezTo>
                    <a:pt x="3160" y="1"/>
                    <a:pt x="1455" y="601"/>
                    <a:pt x="101" y="1694"/>
                  </a:cubicBezTo>
                  <a:cubicBezTo>
                    <a:pt x="43" y="1741"/>
                    <a:pt x="8" y="1809"/>
                    <a:pt x="4" y="1882"/>
                  </a:cubicBezTo>
                  <a:cubicBezTo>
                    <a:pt x="0" y="1956"/>
                    <a:pt x="28" y="2028"/>
                    <a:pt x="81" y="2079"/>
                  </a:cubicBezTo>
                  <a:lnTo>
                    <a:pt x="10470" y="12469"/>
                  </a:lnTo>
                  <a:cubicBezTo>
                    <a:pt x="10520" y="12517"/>
                    <a:pt x="10585" y="12545"/>
                    <a:pt x="10655" y="12545"/>
                  </a:cubicBezTo>
                  <a:lnTo>
                    <a:pt x="10669" y="12545"/>
                  </a:lnTo>
                  <a:cubicBezTo>
                    <a:pt x="10742" y="12541"/>
                    <a:pt x="10810" y="12506"/>
                    <a:pt x="10856" y="12448"/>
                  </a:cubicBezTo>
                  <a:cubicBezTo>
                    <a:pt x="11949" y="11095"/>
                    <a:pt x="12550" y="9391"/>
                    <a:pt x="12550" y="7647"/>
                  </a:cubicBezTo>
                  <a:cubicBezTo>
                    <a:pt x="12551" y="5607"/>
                    <a:pt x="11756" y="3687"/>
                    <a:pt x="10311" y="2241"/>
                  </a:cubicBezTo>
                  <a:cubicBezTo>
                    <a:pt x="8865" y="795"/>
                    <a:pt x="6945" y="1"/>
                    <a:pt x="4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4551375" y="2994350"/>
              <a:ext cx="454325" cy="213050"/>
            </a:xfrm>
            <a:custGeom>
              <a:avLst/>
              <a:gdLst/>
              <a:ahLst/>
              <a:cxnLst/>
              <a:rect l="l" t="t" r="r" b="b"/>
              <a:pathLst>
                <a:path w="18173" h="8522" extrusionOk="0">
                  <a:moveTo>
                    <a:pt x="9087" y="0"/>
                  </a:moveTo>
                  <a:cubicBezTo>
                    <a:pt x="6806" y="0"/>
                    <a:pt x="4623" y="847"/>
                    <a:pt x="2939" y="2386"/>
                  </a:cubicBezTo>
                  <a:cubicBezTo>
                    <a:pt x="1269" y="3913"/>
                    <a:pt x="231" y="5991"/>
                    <a:pt x="15" y="8237"/>
                  </a:cubicBezTo>
                  <a:cubicBezTo>
                    <a:pt x="1" y="8379"/>
                    <a:pt x="107" y="8506"/>
                    <a:pt x="250" y="8520"/>
                  </a:cubicBezTo>
                  <a:cubicBezTo>
                    <a:pt x="258" y="8521"/>
                    <a:pt x="267" y="8521"/>
                    <a:pt x="274" y="8521"/>
                  </a:cubicBezTo>
                  <a:cubicBezTo>
                    <a:pt x="407" y="8521"/>
                    <a:pt x="520" y="8421"/>
                    <a:pt x="533" y="8286"/>
                  </a:cubicBezTo>
                  <a:cubicBezTo>
                    <a:pt x="735" y="6169"/>
                    <a:pt x="1714" y="4208"/>
                    <a:pt x="3291" y="2767"/>
                  </a:cubicBezTo>
                  <a:cubicBezTo>
                    <a:pt x="4877" y="1316"/>
                    <a:pt x="6936" y="517"/>
                    <a:pt x="9087" y="517"/>
                  </a:cubicBezTo>
                  <a:cubicBezTo>
                    <a:pt x="11237" y="517"/>
                    <a:pt x="13293" y="1314"/>
                    <a:pt x="14879" y="2762"/>
                  </a:cubicBezTo>
                  <a:cubicBezTo>
                    <a:pt x="16454" y="4199"/>
                    <a:pt x="17435" y="6155"/>
                    <a:pt x="17641" y="8270"/>
                  </a:cubicBezTo>
                  <a:cubicBezTo>
                    <a:pt x="17655" y="8404"/>
                    <a:pt x="17766" y="8504"/>
                    <a:pt x="17898" y="8504"/>
                  </a:cubicBezTo>
                  <a:cubicBezTo>
                    <a:pt x="17906" y="8504"/>
                    <a:pt x="17915" y="8504"/>
                    <a:pt x="17924" y="8503"/>
                  </a:cubicBezTo>
                  <a:cubicBezTo>
                    <a:pt x="18068" y="8491"/>
                    <a:pt x="18172" y="8363"/>
                    <a:pt x="18158" y="8222"/>
                  </a:cubicBezTo>
                  <a:cubicBezTo>
                    <a:pt x="17941" y="5979"/>
                    <a:pt x="16901" y="3905"/>
                    <a:pt x="15229" y="2380"/>
                  </a:cubicBezTo>
                  <a:cubicBezTo>
                    <a:pt x="13547" y="845"/>
                    <a:pt x="11366" y="0"/>
                    <a:pt x="9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4551475" y="3237075"/>
              <a:ext cx="454225" cy="212925"/>
            </a:xfrm>
            <a:custGeom>
              <a:avLst/>
              <a:gdLst/>
              <a:ahLst/>
              <a:cxnLst/>
              <a:rect l="l" t="t" r="r" b="b"/>
              <a:pathLst>
                <a:path w="18169" h="8517" extrusionOk="0">
                  <a:moveTo>
                    <a:pt x="272" y="1"/>
                  </a:moveTo>
                  <a:cubicBezTo>
                    <a:pt x="264" y="1"/>
                    <a:pt x="255" y="1"/>
                    <a:pt x="247" y="2"/>
                  </a:cubicBezTo>
                  <a:cubicBezTo>
                    <a:pt x="104" y="16"/>
                    <a:pt x="0" y="142"/>
                    <a:pt x="12" y="285"/>
                  </a:cubicBezTo>
                  <a:cubicBezTo>
                    <a:pt x="228" y="2529"/>
                    <a:pt x="1267" y="4606"/>
                    <a:pt x="2940" y="6133"/>
                  </a:cubicBezTo>
                  <a:cubicBezTo>
                    <a:pt x="4622" y="7669"/>
                    <a:pt x="6805" y="8516"/>
                    <a:pt x="9085" y="8516"/>
                  </a:cubicBezTo>
                  <a:cubicBezTo>
                    <a:pt x="11364" y="8516"/>
                    <a:pt x="13546" y="7671"/>
                    <a:pt x="15229" y="6134"/>
                  </a:cubicBezTo>
                  <a:cubicBezTo>
                    <a:pt x="16900" y="4607"/>
                    <a:pt x="17940" y="2532"/>
                    <a:pt x="18157" y="290"/>
                  </a:cubicBezTo>
                  <a:cubicBezTo>
                    <a:pt x="18168" y="148"/>
                    <a:pt x="18064" y="21"/>
                    <a:pt x="17921" y="8"/>
                  </a:cubicBezTo>
                  <a:cubicBezTo>
                    <a:pt x="17912" y="7"/>
                    <a:pt x="17904" y="7"/>
                    <a:pt x="17895" y="7"/>
                  </a:cubicBezTo>
                  <a:cubicBezTo>
                    <a:pt x="17763" y="7"/>
                    <a:pt x="17651" y="108"/>
                    <a:pt x="17638" y="241"/>
                  </a:cubicBezTo>
                  <a:cubicBezTo>
                    <a:pt x="17433" y="2355"/>
                    <a:pt x="16453" y="4313"/>
                    <a:pt x="14878" y="5752"/>
                  </a:cubicBezTo>
                  <a:cubicBezTo>
                    <a:pt x="13292" y="7200"/>
                    <a:pt x="11234" y="7998"/>
                    <a:pt x="9085" y="7998"/>
                  </a:cubicBezTo>
                  <a:cubicBezTo>
                    <a:pt x="6934" y="7998"/>
                    <a:pt x="4876" y="7200"/>
                    <a:pt x="3290" y="5751"/>
                  </a:cubicBezTo>
                  <a:cubicBezTo>
                    <a:pt x="1713" y="4311"/>
                    <a:pt x="733" y="2351"/>
                    <a:pt x="530" y="235"/>
                  </a:cubicBezTo>
                  <a:cubicBezTo>
                    <a:pt x="517" y="101"/>
                    <a:pt x="404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4587375" y="3099750"/>
              <a:ext cx="313725" cy="313700"/>
            </a:xfrm>
            <a:custGeom>
              <a:avLst/>
              <a:gdLst/>
              <a:ahLst/>
              <a:cxnLst/>
              <a:rect l="l" t="t" r="r" b="b"/>
              <a:pathLst>
                <a:path w="12549" h="12548" extrusionOk="0">
                  <a:moveTo>
                    <a:pt x="1918" y="651"/>
                  </a:moveTo>
                  <a:lnTo>
                    <a:pt x="11892" y="10624"/>
                  </a:lnTo>
                  <a:cubicBezTo>
                    <a:pt x="10670" y="11530"/>
                    <a:pt x="9175" y="12026"/>
                    <a:pt x="7647" y="12026"/>
                  </a:cubicBezTo>
                  <a:cubicBezTo>
                    <a:pt x="3716" y="12026"/>
                    <a:pt x="517" y="8827"/>
                    <a:pt x="517" y="4896"/>
                  </a:cubicBezTo>
                  <a:cubicBezTo>
                    <a:pt x="517" y="3370"/>
                    <a:pt x="1013" y="1873"/>
                    <a:pt x="1918" y="651"/>
                  </a:cubicBezTo>
                  <a:close/>
                  <a:moveTo>
                    <a:pt x="1896" y="0"/>
                  </a:moveTo>
                  <a:cubicBezTo>
                    <a:pt x="1891" y="0"/>
                    <a:pt x="1886" y="0"/>
                    <a:pt x="1881" y="1"/>
                  </a:cubicBezTo>
                  <a:cubicBezTo>
                    <a:pt x="1808" y="4"/>
                    <a:pt x="1740" y="39"/>
                    <a:pt x="1694" y="96"/>
                  </a:cubicBezTo>
                  <a:cubicBezTo>
                    <a:pt x="602" y="1450"/>
                    <a:pt x="0" y="3154"/>
                    <a:pt x="0" y="4897"/>
                  </a:cubicBezTo>
                  <a:cubicBezTo>
                    <a:pt x="0" y="6941"/>
                    <a:pt x="795" y="8861"/>
                    <a:pt x="2241" y="10307"/>
                  </a:cubicBezTo>
                  <a:cubicBezTo>
                    <a:pt x="3686" y="11752"/>
                    <a:pt x="5606" y="12547"/>
                    <a:pt x="7650" y="12547"/>
                  </a:cubicBezTo>
                  <a:cubicBezTo>
                    <a:pt x="9391" y="12547"/>
                    <a:pt x="11096" y="11946"/>
                    <a:pt x="12450" y="10854"/>
                  </a:cubicBezTo>
                  <a:cubicBezTo>
                    <a:pt x="12509" y="10807"/>
                    <a:pt x="12543" y="10739"/>
                    <a:pt x="12547" y="10665"/>
                  </a:cubicBezTo>
                  <a:cubicBezTo>
                    <a:pt x="12548" y="10590"/>
                    <a:pt x="12521" y="10518"/>
                    <a:pt x="12469" y="10467"/>
                  </a:cubicBezTo>
                  <a:lnTo>
                    <a:pt x="2079" y="76"/>
                  </a:lnTo>
                  <a:cubicBezTo>
                    <a:pt x="2031" y="28"/>
                    <a:pt x="1965" y="0"/>
                    <a:pt x="1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4701375" y="3198550"/>
              <a:ext cx="62225" cy="168575"/>
            </a:xfrm>
            <a:custGeom>
              <a:avLst/>
              <a:gdLst/>
              <a:ahLst/>
              <a:cxnLst/>
              <a:rect l="l" t="t" r="r" b="b"/>
              <a:pathLst>
                <a:path w="2489" h="6743" extrusionOk="0">
                  <a:moveTo>
                    <a:pt x="260" y="0"/>
                  </a:moveTo>
                  <a:cubicBezTo>
                    <a:pt x="117" y="0"/>
                    <a:pt x="0" y="117"/>
                    <a:pt x="0" y="261"/>
                  </a:cubicBezTo>
                  <a:lnTo>
                    <a:pt x="0" y="5862"/>
                  </a:lnTo>
                  <a:cubicBezTo>
                    <a:pt x="0" y="6381"/>
                    <a:pt x="512" y="6742"/>
                    <a:pt x="1244" y="6742"/>
                  </a:cubicBezTo>
                  <a:cubicBezTo>
                    <a:pt x="1542" y="6742"/>
                    <a:pt x="1828" y="6674"/>
                    <a:pt x="2046" y="6552"/>
                  </a:cubicBezTo>
                  <a:cubicBezTo>
                    <a:pt x="2332" y="6391"/>
                    <a:pt x="2489" y="6146"/>
                    <a:pt x="2489" y="5862"/>
                  </a:cubicBezTo>
                  <a:lnTo>
                    <a:pt x="2489" y="2347"/>
                  </a:lnTo>
                  <a:cubicBezTo>
                    <a:pt x="2489" y="2203"/>
                    <a:pt x="2372" y="2087"/>
                    <a:pt x="2229" y="2087"/>
                  </a:cubicBezTo>
                  <a:cubicBezTo>
                    <a:pt x="2086" y="2087"/>
                    <a:pt x="1969" y="2203"/>
                    <a:pt x="1969" y="2347"/>
                  </a:cubicBezTo>
                  <a:lnTo>
                    <a:pt x="1969" y="5862"/>
                  </a:lnTo>
                  <a:cubicBezTo>
                    <a:pt x="1969" y="6084"/>
                    <a:pt x="1592" y="6223"/>
                    <a:pt x="1244" y="6223"/>
                  </a:cubicBezTo>
                  <a:cubicBezTo>
                    <a:pt x="888" y="6223"/>
                    <a:pt x="520" y="6088"/>
                    <a:pt x="520" y="5862"/>
                  </a:cubicBezTo>
                  <a:lnTo>
                    <a:pt x="520" y="261"/>
                  </a:lnTo>
                  <a:cubicBezTo>
                    <a:pt x="520" y="118"/>
                    <a:pt x="404" y="0"/>
                    <a:pt x="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4701175" y="3077225"/>
              <a:ext cx="193875" cy="173200"/>
            </a:xfrm>
            <a:custGeom>
              <a:avLst/>
              <a:gdLst/>
              <a:ahLst/>
              <a:cxnLst/>
              <a:rect l="l" t="t" r="r" b="b"/>
              <a:pathLst>
                <a:path w="7755" h="6928" extrusionOk="0">
                  <a:moveTo>
                    <a:pt x="1009" y="1"/>
                  </a:moveTo>
                  <a:cubicBezTo>
                    <a:pt x="465" y="1"/>
                    <a:pt x="45" y="341"/>
                    <a:pt x="10" y="807"/>
                  </a:cubicBezTo>
                  <a:cubicBezTo>
                    <a:pt x="0" y="950"/>
                    <a:pt x="107" y="1075"/>
                    <a:pt x="249" y="1085"/>
                  </a:cubicBezTo>
                  <a:cubicBezTo>
                    <a:pt x="256" y="1085"/>
                    <a:pt x="262" y="1086"/>
                    <a:pt x="269" y="1086"/>
                  </a:cubicBezTo>
                  <a:cubicBezTo>
                    <a:pt x="403" y="1086"/>
                    <a:pt x="518" y="983"/>
                    <a:pt x="528" y="846"/>
                  </a:cubicBezTo>
                  <a:cubicBezTo>
                    <a:pt x="540" y="683"/>
                    <a:pt x="710" y="519"/>
                    <a:pt x="1009" y="519"/>
                  </a:cubicBezTo>
                  <a:lnTo>
                    <a:pt x="4055" y="519"/>
                  </a:lnTo>
                  <a:cubicBezTo>
                    <a:pt x="5504" y="519"/>
                    <a:pt x="7234" y="1066"/>
                    <a:pt x="7234" y="3668"/>
                  </a:cubicBezTo>
                  <a:lnTo>
                    <a:pt x="7234" y="3760"/>
                  </a:lnTo>
                  <a:cubicBezTo>
                    <a:pt x="7234" y="5028"/>
                    <a:pt x="6811" y="5933"/>
                    <a:pt x="5975" y="6447"/>
                  </a:cubicBezTo>
                  <a:cubicBezTo>
                    <a:pt x="5852" y="6521"/>
                    <a:pt x="5813" y="6683"/>
                    <a:pt x="5889" y="6804"/>
                  </a:cubicBezTo>
                  <a:cubicBezTo>
                    <a:pt x="5938" y="6885"/>
                    <a:pt x="6023" y="6928"/>
                    <a:pt x="6111" y="6928"/>
                  </a:cubicBezTo>
                  <a:cubicBezTo>
                    <a:pt x="6157" y="6928"/>
                    <a:pt x="6205" y="6916"/>
                    <a:pt x="6246" y="6890"/>
                  </a:cubicBezTo>
                  <a:cubicBezTo>
                    <a:pt x="7232" y="6283"/>
                    <a:pt x="7753" y="5201"/>
                    <a:pt x="7753" y="3760"/>
                  </a:cubicBezTo>
                  <a:lnTo>
                    <a:pt x="7753" y="3668"/>
                  </a:lnTo>
                  <a:cubicBezTo>
                    <a:pt x="7754" y="2421"/>
                    <a:pt x="7389" y="1468"/>
                    <a:pt x="6667" y="837"/>
                  </a:cubicBezTo>
                  <a:cubicBezTo>
                    <a:pt x="6033" y="281"/>
                    <a:pt x="5153" y="1"/>
                    <a:pt x="4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4750600" y="3120400"/>
              <a:ext cx="95200" cy="98750"/>
            </a:xfrm>
            <a:custGeom>
              <a:avLst/>
              <a:gdLst/>
              <a:ahLst/>
              <a:cxnLst/>
              <a:rect l="l" t="t" r="r" b="b"/>
              <a:pathLst>
                <a:path w="3808" h="3950" extrusionOk="0">
                  <a:moveTo>
                    <a:pt x="260" y="0"/>
                  </a:moveTo>
                  <a:cubicBezTo>
                    <a:pt x="117" y="0"/>
                    <a:pt x="0" y="117"/>
                    <a:pt x="0" y="261"/>
                  </a:cubicBezTo>
                  <a:lnTo>
                    <a:pt x="0" y="1067"/>
                  </a:lnTo>
                  <a:cubicBezTo>
                    <a:pt x="0" y="1210"/>
                    <a:pt x="116" y="1328"/>
                    <a:pt x="260" y="1328"/>
                  </a:cubicBezTo>
                  <a:cubicBezTo>
                    <a:pt x="403" y="1328"/>
                    <a:pt x="520" y="1211"/>
                    <a:pt x="520" y="1067"/>
                  </a:cubicBezTo>
                  <a:lnTo>
                    <a:pt x="520" y="519"/>
                  </a:lnTo>
                  <a:lnTo>
                    <a:pt x="1957" y="519"/>
                  </a:lnTo>
                  <a:cubicBezTo>
                    <a:pt x="2841" y="519"/>
                    <a:pt x="3289" y="1019"/>
                    <a:pt x="3289" y="2002"/>
                  </a:cubicBezTo>
                  <a:lnTo>
                    <a:pt x="3289" y="2183"/>
                  </a:lnTo>
                  <a:cubicBezTo>
                    <a:pt x="3289" y="2811"/>
                    <a:pt x="3105" y="3245"/>
                    <a:pt x="2747" y="3471"/>
                  </a:cubicBezTo>
                  <a:cubicBezTo>
                    <a:pt x="2625" y="3547"/>
                    <a:pt x="2589" y="3708"/>
                    <a:pt x="2666" y="3830"/>
                  </a:cubicBezTo>
                  <a:cubicBezTo>
                    <a:pt x="2714" y="3908"/>
                    <a:pt x="2799" y="3950"/>
                    <a:pt x="2886" y="3950"/>
                  </a:cubicBezTo>
                  <a:cubicBezTo>
                    <a:pt x="2933" y="3950"/>
                    <a:pt x="2981" y="3938"/>
                    <a:pt x="3023" y="3911"/>
                  </a:cubicBezTo>
                  <a:cubicBezTo>
                    <a:pt x="3672" y="3501"/>
                    <a:pt x="3807" y="2745"/>
                    <a:pt x="3807" y="2183"/>
                  </a:cubicBezTo>
                  <a:lnTo>
                    <a:pt x="3807" y="2002"/>
                  </a:lnTo>
                  <a:cubicBezTo>
                    <a:pt x="3806" y="730"/>
                    <a:pt x="3133" y="0"/>
                    <a:pt x="1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613" name="Google Shape;2613;p63"/>
          <p:cNvGrpSpPr/>
          <p:nvPr/>
        </p:nvGrpSpPr>
        <p:grpSpPr>
          <a:xfrm>
            <a:off x="6880245" y="273795"/>
            <a:ext cx="532469" cy="377977"/>
            <a:chOff x="3972200" y="2409650"/>
            <a:chExt cx="455725" cy="323500"/>
          </a:xfrm>
        </p:grpSpPr>
        <p:sp>
          <p:nvSpPr>
            <p:cNvPr id="2614" name="Google Shape;2614;p63"/>
            <p:cNvSpPr/>
            <p:nvPr/>
          </p:nvSpPr>
          <p:spPr>
            <a:xfrm>
              <a:off x="4281175" y="2508825"/>
              <a:ext cx="118475" cy="88450"/>
            </a:xfrm>
            <a:custGeom>
              <a:avLst/>
              <a:gdLst/>
              <a:ahLst/>
              <a:cxnLst/>
              <a:rect l="l" t="t" r="r" b="b"/>
              <a:pathLst>
                <a:path w="4739" h="3538" extrusionOk="0">
                  <a:moveTo>
                    <a:pt x="2776" y="520"/>
                  </a:moveTo>
                  <a:cubicBezTo>
                    <a:pt x="2778" y="520"/>
                    <a:pt x="2781" y="521"/>
                    <a:pt x="2782" y="522"/>
                  </a:cubicBezTo>
                  <a:lnTo>
                    <a:pt x="4214" y="1973"/>
                  </a:lnTo>
                  <a:cubicBezTo>
                    <a:pt x="4216" y="1974"/>
                    <a:pt x="4217" y="1977"/>
                    <a:pt x="4217" y="1979"/>
                  </a:cubicBezTo>
                  <a:lnTo>
                    <a:pt x="4217" y="3007"/>
                  </a:lnTo>
                  <a:cubicBezTo>
                    <a:pt x="4217" y="3013"/>
                    <a:pt x="4213" y="3018"/>
                    <a:pt x="4208" y="3018"/>
                  </a:cubicBezTo>
                  <a:lnTo>
                    <a:pt x="530" y="3018"/>
                  </a:lnTo>
                  <a:cubicBezTo>
                    <a:pt x="525" y="3018"/>
                    <a:pt x="521" y="3015"/>
                    <a:pt x="521" y="3008"/>
                  </a:cubicBezTo>
                  <a:lnTo>
                    <a:pt x="521" y="530"/>
                  </a:lnTo>
                  <a:cubicBezTo>
                    <a:pt x="521" y="525"/>
                    <a:pt x="525" y="520"/>
                    <a:pt x="530" y="520"/>
                  </a:cubicBezTo>
                  <a:close/>
                  <a:moveTo>
                    <a:pt x="530" y="0"/>
                  </a:moveTo>
                  <a:cubicBezTo>
                    <a:pt x="238" y="0"/>
                    <a:pt x="0" y="238"/>
                    <a:pt x="0" y="530"/>
                  </a:cubicBezTo>
                  <a:lnTo>
                    <a:pt x="0" y="3008"/>
                  </a:lnTo>
                  <a:cubicBezTo>
                    <a:pt x="0" y="3300"/>
                    <a:pt x="238" y="3538"/>
                    <a:pt x="530" y="3538"/>
                  </a:cubicBezTo>
                  <a:lnTo>
                    <a:pt x="4208" y="3538"/>
                  </a:lnTo>
                  <a:cubicBezTo>
                    <a:pt x="4501" y="3538"/>
                    <a:pt x="4738" y="3300"/>
                    <a:pt x="4738" y="3008"/>
                  </a:cubicBezTo>
                  <a:lnTo>
                    <a:pt x="4738" y="1981"/>
                  </a:lnTo>
                  <a:cubicBezTo>
                    <a:pt x="4738" y="1841"/>
                    <a:pt x="4685" y="1708"/>
                    <a:pt x="4585" y="1607"/>
                  </a:cubicBezTo>
                  <a:lnTo>
                    <a:pt x="3153" y="158"/>
                  </a:lnTo>
                  <a:cubicBezTo>
                    <a:pt x="3054" y="57"/>
                    <a:pt x="2916" y="0"/>
                    <a:pt x="2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15" name="Google Shape;2615;p63"/>
            <p:cNvSpPr/>
            <p:nvPr/>
          </p:nvSpPr>
          <p:spPr>
            <a:xfrm>
              <a:off x="4281175" y="2605200"/>
              <a:ext cx="29575" cy="13025"/>
            </a:xfrm>
            <a:custGeom>
              <a:avLst/>
              <a:gdLst/>
              <a:ahLst/>
              <a:cxnLst/>
              <a:rect l="l" t="t" r="r" b="b"/>
              <a:pathLst>
                <a:path w="1183" h="521" extrusionOk="0">
                  <a:moveTo>
                    <a:pt x="260" y="1"/>
                  </a:moveTo>
                  <a:cubicBezTo>
                    <a:pt x="116" y="1"/>
                    <a:pt x="0" y="118"/>
                    <a:pt x="0" y="261"/>
                  </a:cubicBezTo>
                  <a:cubicBezTo>
                    <a:pt x="0" y="404"/>
                    <a:pt x="117" y="521"/>
                    <a:pt x="260" y="521"/>
                  </a:cubicBezTo>
                  <a:lnTo>
                    <a:pt x="923" y="521"/>
                  </a:lnTo>
                  <a:cubicBezTo>
                    <a:pt x="1067" y="521"/>
                    <a:pt x="1182" y="404"/>
                    <a:pt x="1182" y="261"/>
                  </a:cubicBezTo>
                  <a:cubicBezTo>
                    <a:pt x="1182" y="118"/>
                    <a:pt x="1067" y="1"/>
                    <a:pt x="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16" name="Google Shape;2616;p63"/>
            <p:cNvSpPr/>
            <p:nvPr/>
          </p:nvSpPr>
          <p:spPr>
            <a:xfrm>
              <a:off x="4195200" y="2562425"/>
              <a:ext cx="40175" cy="40175"/>
            </a:xfrm>
            <a:custGeom>
              <a:avLst/>
              <a:gdLst/>
              <a:ahLst/>
              <a:cxnLst/>
              <a:rect l="l" t="t" r="r" b="b"/>
              <a:pathLst>
                <a:path w="1607" h="1607" extrusionOk="0">
                  <a:moveTo>
                    <a:pt x="803" y="521"/>
                  </a:moveTo>
                  <a:cubicBezTo>
                    <a:pt x="959" y="521"/>
                    <a:pt x="1085" y="646"/>
                    <a:pt x="1085" y="802"/>
                  </a:cubicBezTo>
                  <a:cubicBezTo>
                    <a:pt x="1085" y="958"/>
                    <a:pt x="959" y="1084"/>
                    <a:pt x="803" y="1084"/>
                  </a:cubicBezTo>
                  <a:cubicBezTo>
                    <a:pt x="647" y="1084"/>
                    <a:pt x="521" y="958"/>
                    <a:pt x="521" y="802"/>
                  </a:cubicBezTo>
                  <a:cubicBezTo>
                    <a:pt x="521" y="646"/>
                    <a:pt x="647" y="521"/>
                    <a:pt x="803" y="521"/>
                  </a:cubicBezTo>
                  <a:close/>
                  <a:moveTo>
                    <a:pt x="803" y="1"/>
                  </a:moveTo>
                  <a:cubicBezTo>
                    <a:pt x="361" y="1"/>
                    <a:pt x="0" y="361"/>
                    <a:pt x="0" y="804"/>
                  </a:cubicBezTo>
                  <a:cubicBezTo>
                    <a:pt x="0" y="1247"/>
                    <a:pt x="361" y="1607"/>
                    <a:pt x="803" y="1607"/>
                  </a:cubicBezTo>
                  <a:cubicBezTo>
                    <a:pt x="1246" y="1607"/>
                    <a:pt x="1607" y="1247"/>
                    <a:pt x="1607" y="804"/>
                  </a:cubicBezTo>
                  <a:cubicBezTo>
                    <a:pt x="1607" y="359"/>
                    <a:pt x="1246" y="1"/>
                    <a:pt x="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3972200" y="2481275"/>
              <a:ext cx="455725" cy="251875"/>
            </a:xfrm>
            <a:custGeom>
              <a:avLst/>
              <a:gdLst/>
              <a:ahLst/>
              <a:cxnLst/>
              <a:rect l="l" t="t" r="r" b="b"/>
              <a:pathLst>
                <a:path w="18229" h="10075" extrusionOk="0">
                  <a:moveTo>
                    <a:pt x="9723" y="2887"/>
                  </a:moveTo>
                  <a:cubicBezTo>
                    <a:pt x="10379" y="2887"/>
                    <a:pt x="10915" y="3423"/>
                    <a:pt x="10915" y="4079"/>
                  </a:cubicBezTo>
                  <a:lnTo>
                    <a:pt x="10915" y="5584"/>
                  </a:lnTo>
                  <a:lnTo>
                    <a:pt x="8530" y="5584"/>
                  </a:lnTo>
                  <a:lnTo>
                    <a:pt x="8530" y="4079"/>
                  </a:lnTo>
                  <a:lnTo>
                    <a:pt x="8531" y="4079"/>
                  </a:lnTo>
                  <a:cubicBezTo>
                    <a:pt x="8531" y="3422"/>
                    <a:pt x="9067" y="2887"/>
                    <a:pt x="9723" y="2887"/>
                  </a:cubicBezTo>
                  <a:close/>
                  <a:moveTo>
                    <a:pt x="3994" y="5174"/>
                  </a:moveTo>
                  <a:cubicBezTo>
                    <a:pt x="4443" y="5174"/>
                    <a:pt x="4850" y="5457"/>
                    <a:pt x="5008" y="5876"/>
                  </a:cubicBezTo>
                  <a:cubicBezTo>
                    <a:pt x="5009" y="5880"/>
                    <a:pt x="5010" y="5885"/>
                    <a:pt x="5013" y="5889"/>
                  </a:cubicBezTo>
                  <a:lnTo>
                    <a:pt x="5037" y="5946"/>
                  </a:lnTo>
                  <a:cubicBezTo>
                    <a:pt x="5078" y="6042"/>
                    <a:pt x="5173" y="6103"/>
                    <a:pt x="5277" y="6103"/>
                  </a:cubicBezTo>
                  <a:lnTo>
                    <a:pt x="11228" y="6103"/>
                  </a:lnTo>
                  <a:lnTo>
                    <a:pt x="11228" y="7975"/>
                  </a:lnTo>
                  <a:lnTo>
                    <a:pt x="5270" y="7976"/>
                  </a:lnTo>
                  <a:cubicBezTo>
                    <a:pt x="5270" y="7970"/>
                    <a:pt x="5268" y="7963"/>
                    <a:pt x="5268" y="7957"/>
                  </a:cubicBezTo>
                  <a:cubicBezTo>
                    <a:pt x="5267" y="7940"/>
                    <a:pt x="5267" y="7923"/>
                    <a:pt x="5266" y="7907"/>
                  </a:cubicBezTo>
                  <a:cubicBezTo>
                    <a:pt x="5264" y="7889"/>
                    <a:pt x="5263" y="7872"/>
                    <a:pt x="5262" y="7855"/>
                  </a:cubicBezTo>
                  <a:cubicBezTo>
                    <a:pt x="5261" y="7838"/>
                    <a:pt x="5258" y="7821"/>
                    <a:pt x="5257" y="7805"/>
                  </a:cubicBezTo>
                  <a:cubicBezTo>
                    <a:pt x="5255" y="7788"/>
                    <a:pt x="5253" y="7770"/>
                    <a:pt x="5251" y="7753"/>
                  </a:cubicBezTo>
                  <a:cubicBezTo>
                    <a:pt x="5248" y="7737"/>
                    <a:pt x="5246" y="7721"/>
                    <a:pt x="5243" y="7704"/>
                  </a:cubicBezTo>
                  <a:cubicBezTo>
                    <a:pt x="5241" y="7687"/>
                    <a:pt x="5236" y="7671"/>
                    <a:pt x="5234" y="7652"/>
                  </a:cubicBezTo>
                  <a:cubicBezTo>
                    <a:pt x="5231" y="7638"/>
                    <a:pt x="5227" y="7620"/>
                    <a:pt x="5224" y="7605"/>
                  </a:cubicBezTo>
                  <a:lnTo>
                    <a:pt x="5212" y="7555"/>
                  </a:lnTo>
                  <a:lnTo>
                    <a:pt x="5200" y="7509"/>
                  </a:lnTo>
                  <a:cubicBezTo>
                    <a:pt x="5196" y="7492"/>
                    <a:pt x="5191" y="7475"/>
                    <a:pt x="5186" y="7460"/>
                  </a:cubicBezTo>
                  <a:cubicBezTo>
                    <a:pt x="5181" y="7444"/>
                    <a:pt x="5178" y="7429"/>
                    <a:pt x="5173" y="7415"/>
                  </a:cubicBezTo>
                  <a:cubicBezTo>
                    <a:pt x="5167" y="7398"/>
                    <a:pt x="5161" y="7383"/>
                    <a:pt x="5155" y="7366"/>
                  </a:cubicBezTo>
                  <a:cubicBezTo>
                    <a:pt x="5150" y="7351"/>
                    <a:pt x="5145" y="7336"/>
                    <a:pt x="5139" y="7322"/>
                  </a:cubicBezTo>
                  <a:cubicBezTo>
                    <a:pt x="5132" y="7306"/>
                    <a:pt x="5125" y="7290"/>
                    <a:pt x="5119" y="7275"/>
                  </a:cubicBezTo>
                  <a:cubicBezTo>
                    <a:pt x="5113" y="7260"/>
                    <a:pt x="5108" y="7246"/>
                    <a:pt x="5102" y="7232"/>
                  </a:cubicBezTo>
                  <a:cubicBezTo>
                    <a:pt x="5095" y="7217"/>
                    <a:pt x="5087" y="7201"/>
                    <a:pt x="5081" y="7186"/>
                  </a:cubicBezTo>
                  <a:cubicBezTo>
                    <a:pt x="5074" y="7172"/>
                    <a:pt x="5068" y="7157"/>
                    <a:pt x="5060" y="7143"/>
                  </a:cubicBezTo>
                  <a:cubicBezTo>
                    <a:pt x="5052" y="7127"/>
                    <a:pt x="5045" y="7112"/>
                    <a:pt x="5037" y="7098"/>
                  </a:cubicBezTo>
                  <a:cubicBezTo>
                    <a:pt x="5029" y="7084"/>
                    <a:pt x="5022" y="7071"/>
                    <a:pt x="5015" y="7057"/>
                  </a:cubicBezTo>
                  <a:cubicBezTo>
                    <a:pt x="5007" y="7042"/>
                    <a:pt x="4999" y="7027"/>
                    <a:pt x="4989" y="7012"/>
                  </a:cubicBezTo>
                  <a:cubicBezTo>
                    <a:pt x="4981" y="6999"/>
                    <a:pt x="4974" y="6986"/>
                    <a:pt x="4966" y="6972"/>
                  </a:cubicBezTo>
                  <a:cubicBezTo>
                    <a:pt x="4957" y="6957"/>
                    <a:pt x="4948" y="6944"/>
                    <a:pt x="4938" y="6929"/>
                  </a:cubicBezTo>
                  <a:cubicBezTo>
                    <a:pt x="4930" y="6915"/>
                    <a:pt x="4921" y="6903"/>
                    <a:pt x="4912" y="6890"/>
                  </a:cubicBezTo>
                  <a:cubicBezTo>
                    <a:pt x="4902" y="6877"/>
                    <a:pt x="4893" y="6863"/>
                    <a:pt x="4882" y="6848"/>
                  </a:cubicBezTo>
                  <a:cubicBezTo>
                    <a:pt x="4873" y="6836"/>
                    <a:pt x="4865" y="6824"/>
                    <a:pt x="4855" y="6812"/>
                  </a:cubicBezTo>
                  <a:cubicBezTo>
                    <a:pt x="4845" y="6798"/>
                    <a:pt x="4835" y="6785"/>
                    <a:pt x="4824" y="6772"/>
                  </a:cubicBezTo>
                  <a:cubicBezTo>
                    <a:pt x="4814" y="6761"/>
                    <a:pt x="4804" y="6749"/>
                    <a:pt x="4795" y="6738"/>
                  </a:cubicBezTo>
                  <a:cubicBezTo>
                    <a:pt x="4783" y="6725"/>
                    <a:pt x="4773" y="6712"/>
                    <a:pt x="4762" y="6699"/>
                  </a:cubicBezTo>
                  <a:cubicBezTo>
                    <a:pt x="4751" y="6688"/>
                    <a:pt x="4742" y="6676"/>
                    <a:pt x="4732" y="6666"/>
                  </a:cubicBezTo>
                  <a:cubicBezTo>
                    <a:pt x="4721" y="6653"/>
                    <a:pt x="4708" y="6641"/>
                    <a:pt x="4696" y="6628"/>
                  </a:cubicBezTo>
                  <a:cubicBezTo>
                    <a:pt x="4686" y="6618"/>
                    <a:pt x="4675" y="6606"/>
                    <a:pt x="4664" y="6596"/>
                  </a:cubicBezTo>
                  <a:cubicBezTo>
                    <a:pt x="4651" y="6585"/>
                    <a:pt x="4639" y="6571"/>
                    <a:pt x="4626" y="6560"/>
                  </a:cubicBezTo>
                  <a:cubicBezTo>
                    <a:pt x="4616" y="6550"/>
                    <a:pt x="4604" y="6539"/>
                    <a:pt x="4593" y="6529"/>
                  </a:cubicBezTo>
                  <a:cubicBezTo>
                    <a:pt x="4580" y="6518"/>
                    <a:pt x="4567" y="6506"/>
                    <a:pt x="4554" y="6496"/>
                  </a:cubicBezTo>
                  <a:cubicBezTo>
                    <a:pt x="4542" y="6486"/>
                    <a:pt x="4531" y="6477"/>
                    <a:pt x="4520" y="6467"/>
                  </a:cubicBezTo>
                  <a:cubicBezTo>
                    <a:pt x="4506" y="6457"/>
                    <a:pt x="4492" y="6446"/>
                    <a:pt x="4479" y="6435"/>
                  </a:cubicBezTo>
                  <a:cubicBezTo>
                    <a:pt x="4466" y="6426"/>
                    <a:pt x="4455" y="6417"/>
                    <a:pt x="4443" y="6409"/>
                  </a:cubicBezTo>
                  <a:cubicBezTo>
                    <a:pt x="4428" y="6398"/>
                    <a:pt x="4414" y="6388"/>
                    <a:pt x="4399" y="6379"/>
                  </a:cubicBezTo>
                  <a:cubicBezTo>
                    <a:pt x="4387" y="6370"/>
                    <a:pt x="4376" y="6362"/>
                    <a:pt x="4362" y="6353"/>
                  </a:cubicBezTo>
                  <a:cubicBezTo>
                    <a:pt x="4348" y="6343"/>
                    <a:pt x="4332" y="6333"/>
                    <a:pt x="4319" y="6324"/>
                  </a:cubicBezTo>
                  <a:cubicBezTo>
                    <a:pt x="4306" y="6317"/>
                    <a:pt x="4293" y="6308"/>
                    <a:pt x="4280" y="6302"/>
                  </a:cubicBezTo>
                  <a:cubicBezTo>
                    <a:pt x="4264" y="6292"/>
                    <a:pt x="4249" y="6283"/>
                    <a:pt x="4235" y="6276"/>
                  </a:cubicBezTo>
                  <a:cubicBezTo>
                    <a:pt x="4222" y="6268"/>
                    <a:pt x="4209" y="6260"/>
                    <a:pt x="4197" y="6254"/>
                  </a:cubicBezTo>
                  <a:cubicBezTo>
                    <a:pt x="4181" y="6246"/>
                    <a:pt x="4166" y="6237"/>
                    <a:pt x="4150" y="6229"/>
                  </a:cubicBezTo>
                  <a:cubicBezTo>
                    <a:pt x="4137" y="6223"/>
                    <a:pt x="4123" y="6215"/>
                    <a:pt x="4110" y="6209"/>
                  </a:cubicBezTo>
                  <a:cubicBezTo>
                    <a:pt x="4095" y="6201"/>
                    <a:pt x="4078" y="6194"/>
                    <a:pt x="4062" y="6187"/>
                  </a:cubicBezTo>
                  <a:cubicBezTo>
                    <a:pt x="4047" y="6180"/>
                    <a:pt x="4034" y="6174"/>
                    <a:pt x="4020" y="6169"/>
                  </a:cubicBezTo>
                  <a:lnTo>
                    <a:pt x="3970" y="6149"/>
                  </a:lnTo>
                  <a:cubicBezTo>
                    <a:pt x="3956" y="6144"/>
                    <a:pt x="3941" y="6138"/>
                    <a:pt x="3929" y="6133"/>
                  </a:cubicBezTo>
                  <a:cubicBezTo>
                    <a:pt x="3912" y="6127"/>
                    <a:pt x="3894" y="6121"/>
                    <a:pt x="3877" y="6116"/>
                  </a:cubicBezTo>
                  <a:cubicBezTo>
                    <a:pt x="3863" y="6111"/>
                    <a:pt x="3849" y="6106"/>
                    <a:pt x="3835" y="6102"/>
                  </a:cubicBezTo>
                  <a:cubicBezTo>
                    <a:pt x="3817" y="6097"/>
                    <a:pt x="3800" y="6092"/>
                    <a:pt x="3782" y="6086"/>
                  </a:cubicBezTo>
                  <a:lnTo>
                    <a:pt x="3739" y="6075"/>
                  </a:lnTo>
                  <a:cubicBezTo>
                    <a:pt x="3722" y="6070"/>
                    <a:pt x="3703" y="6066"/>
                    <a:pt x="3686" y="6062"/>
                  </a:cubicBezTo>
                  <a:cubicBezTo>
                    <a:pt x="3671" y="6059"/>
                    <a:pt x="3657" y="6055"/>
                    <a:pt x="3643" y="6051"/>
                  </a:cubicBezTo>
                  <a:cubicBezTo>
                    <a:pt x="3624" y="6048"/>
                    <a:pt x="3605" y="6045"/>
                    <a:pt x="3586" y="6041"/>
                  </a:cubicBezTo>
                  <a:lnTo>
                    <a:pt x="3544" y="6034"/>
                  </a:lnTo>
                  <a:cubicBezTo>
                    <a:pt x="3523" y="6031"/>
                    <a:pt x="3503" y="6029"/>
                    <a:pt x="3483" y="6026"/>
                  </a:cubicBezTo>
                  <a:cubicBezTo>
                    <a:pt x="3471" y="6025"/>
                    <a:pt x="3456" y="6023"/>
                    <a:pt x="3444" y="6020"/>
                  </a:cubicBezTo>
                  <a:cubicBezTo>
                    <a:pt x="3420" y="6018"/>
                    <a:pt x="3399" y="6017"/>
                    <a:pt x="3375" y="6015"/>
                  </a:cubicBezTo>
                  <a:cubicBezTo>
                    <a:pt x="3364" y="6014"/>
                    <a:pt x="3353" y="6013"/>
                    <a:pt x="3342" y="6013"/>
                  </a:cubicBezTo>
                  <a:cubicBezTo>
                    <a:pt x="3307" y="6012"/>
                    <a:pt x="3274" y="6010"/>
                    <a:pt x="3239" y="6010"/>
                  </a:cubicBezTo>
                  <a:cubicBezTo>
                    <a:pt x="3204" y="6010"/>
                    <a:pt x="3169" y="6012"/>
                    <a:pt x="3136" y="6013"/>
                  </a:cubicBezTo>
                  <a:cubicBezTo>
                    <a:pt x="3125" y="6013"/>
                    <a:pt x="3112" y="6014"/>
                    <a:pt x="3102" y="6015"/>
                  </a:cubicBezTo>
                  <a:cubicBezTo>
                    <a:pt x="3079" y="6017"/>
                    <a:pt x="3058" y="6018"/>
                    <a:pt x="3034" y="6020"/>
                  </a:cubicBezTo>
                  <a:cubicBezTo>
                    <a:pt x="3022" y="6023"/>
                    <a:pt x="3007" y="6025"/>
                    <a:pt x="2994" y="6026"/>
                  </a:cubicBezTo>
                  <a:cubicBezTo>
                    <a:pt x="2973" y="6029"/>
                    <a:pt x="2955" y="6031"/>
                    <a:pt x="2934" y="6034"/>
                  </a:cubicBezTo>
                  <a:lnTo>
                    <a:pt x="2891" y="6041"/>
                  </a:lnTo>
                  <a:cubicBezTo>
                    <a:pt x="2872" y="6045"/>
                    <a:pt x="2854" y="6048"/>
                    <a:pt x="2834" y="6051"/>
                  </a:cubicBezTo>
                  <a:cubicBezTo>
                    <a:pt x="2821" y="6054"/>
                    <a:pt x="2807" y="6059"/>
                    <a:pt x="2791" y="6062"/>
                  </a:cubicBezTo>
                  <a:cubicBezTo>
                    <a:pt x="2773" y="6066"/>
                    <a:pt x="2755" y="6070"/>
                    <a:pt x="2737" y="6075"/>
                  </a:cubicBezTo>
                  <a:cubicBezTo>
                    <a:pt x="2723" y="6079"/>
                    <a:pt x="2708" y="6082"/>
                    <a:pt x="2693" y="6086"/>
                  </a:cubicBezTo>
                  <a:cubicBezTo>
                    <a:pt x="2675" y="6092"/>
                    <a:pt x="2658" y="6096"/>
                    <a:pt x="2642" y="6101"/>
                  </a:cubicBezTo>
                  <a:cubicBezTo>
                    <a:pt x="2627" y="6105"/>
                    <a:pt x="2613" y="6110"/>
                    <a:pt x="2598" y="6115"/>
                  </a:cubicBezTo>
                  <a:cubicBezTo>
                    <a:pt x="2581" y="6120"/>
                    <a:pt x="2565" y="6127"/>
                    <a:pt x="2548" y="6132"/>
                  </a:cubicBezTo>
                  <a:cubicBezTo>
                    <a:pt x="2534" y="6137"/>
                    <a:pt x="2519" y="6143"/>
                    <a:pt x="2505" y="6148"/>
                  </a:cubicBezTo>
                  <a:cubicBezTo>
                    <a:pt x="2488" y="6154"/>
                    <a:pt x="2473" y="6162"/>
                    <a:pt x="2457" y="6168"/>
                  </a:cubicBezTo>
                  <a:cubicBezTo>
                    <a:pt x="2442" y="6174"/>
                    <a:pt x="2428" y="6180"/>
                    <a:pt x="2414" y="6185"/>
                  </a:cubicBezTo>
                  <a:cubicBezTo>
                    <a:pt x="2399" y="6192"/>
                    <a:pt x="2381" y="6200"/>
                    <a:pt x="2366" y="6208"/>
                  </a:cubicBezTo>
                  <a:cubicBezTo>
                    <a:pt x="2353" y="6214"/>
                    <a:pt x="2339" y="6221"/>
                    <a:pt x="2325" y="6228"/>
                  </a:cubicBezTo>
                  <a:cubicBezTo>
                    <a:pt x="2309" y="6236"/>
                    <a:pt x="2294" y="6244"/>
                    <a:pt x="2280" y="6251"/>
                  </a:cubicBezTo>
                  <a:cubicBezTo>
                    <a:pt x="2266" y="6259"/>
                    <a:pt x="2253" y="6267"/>
                    <a:pt x="2240" y="6275"/>
                  </a:cubicBezTo>
                  <a:cubicBezTo>
                    <a:pt x="2225" y="6283"/>
                    <a:pt x="2210" y="6291"/>
                    <a:pt x="2196" y="6301"/>
                  </a:cubicBezTo>
                  <a:cubicBezTo>
                    <a:pt x="2184" y="6308"/>
                    <a:pt x="2170" y="6317"/>
                    <a:pt x="2158" y="6325"/>
                  </a:cubicBezTo>
                  <a:lnTo>
                    <a:pt x="2116" y="6352"/>
                  </a:lnTo>
                  <a:lnTo>
                    <a:pt x="2077" y="6379"/>
                  </a:lnTo>
                  <a:cubicBezTo>
                    <a:pt x="2062" y="6388"/>
                    <a:pt x="2050" y="6398"/>
                    <a:pt x="2035" y="6409"/>
                  </a:cubicBezTo>
                  <a:cubicBezTo>
                    <a:pt x="2023" y="6417"/>
                    <a:pt x="2011" y="6428"/>
                    <a:pt x="1998" y="6436"/>
                  </a:cubicBezTo>
                  <a:cubicBezTo>
                    <a:pt x="1985" y="6447"/>
                    <a:pt x="1972" y="6457"/>
                    <a:pt x="1958" y="6467"/>
                  </a:cubicBezTo>
                  <a:cubicBezTo>
                    <a:pt x="1947" y="6478"/>
                    <a:pt x="1933" y="6488"/>
                    <a:pt x="1922" y="6497"/>
                  </a:cubicBezTo>
                  <a:cubicBezTo>
                    <a:pt x="1910" y="6507"/>
                    <a:pt x="1896" y="6519"/>
                    <a:pt x="1885" y="6529"/>
                  </a:cubicBezTo>
                  <a:cubicBezTo>
                    <a:pt x="1874" y="6539"/>
                    <a:pt x="1861" y="6550"/>
                    <a:pt x="1850" y="6562"/>
                  </a:cubicBezTo>
                  <a:cubicBezTo>
                    <a:pt x="1839" y="6573"/>
                    <a:pt x="1825" y="6585"/>
                    <a:pt x="1814" y="6596"/>
                  </a:cubicBezTo>
                  <a:lnTo>
                    <a:pt x="1781" y="6630"/>
                  </a:lnTo>
                  <a:cubicBezTo>
                    <a:pt x="1769" y="6641"/>
                    <a:pt x="1757" y="6653"/>
                    <a:pt x="1746" y="6666"/>
                  </a:cubicBezTo>
                  <a:lnTo>
                    <a:pt x="1715" y="6700"/>
                  </a:lnTo>
                  <a:cubicBezTo>
                    <a:pt x="1705" y="6713"/>
                    <a:pt x="1694" y="6725"/>
                    <a:pt x="1683" y="6738"/>
                  </a:cubicBezTo>
                  <a:cubicBezTo>
                    <a:pt x="1673" y="6749"/>
                    <a:pt x="1663" y="6763"/>
                    <a:pt x="1653" y="6774"/>
                  </a:cubicBezTo>
                  <a:lnTo>
                    <a:pt x="1623" y="6812"/>
                  </a:lnTo>
                  <a:cubicBezTo>
                    <a:pt x="1613" y="6826"/>
                    <a:pt x="1603" y="6838"/>
                    <a:pt x="1594" y="6851"/>
                  </a:cubicBezTo>
                  <a:cubicBezTo>
                    <a:pt x="1585" y="6864"/>
                    <a:pt x="1575" y="6878"/>
                    <a:pt x="1566" y="6892"/>
                  </a:cubicBezTo>
                  <a:cubicBezTo>
                    <a:pt x="1557" y="6904"/>
                    <a:pt x="1547" y="6918"/>
                    <a:pt x="1539" y="6931"/>
                  </a:cubicBezTo>
                  <a:cubicBezTo>
                    <a:pt x="1530" y="6945"/>
                    <a:pt x="1521" y="6957"/>
                    <a:pt x="1511" y="6972"/>
                  </a:cubicBezTo>
                  <a:cubicBezTo>
                    <a:pt x="1503" y="6986"/>
                    <a:pt x="1495" y="6999"/>
                    <a:pt x="1488" y="7013"/>
                  </a:cubicBezTo>
                  <a:cubicBezTo>
                    <a:pt x="1479" y="7027"/>
                    <a:pt x="1470" y="7042"/>
                    <a:pt x="1463" y="7055"/>
                  </a:cubicBezTo>
                  <a:lnTo>
                    <a:pt x="1439" y="7098"/>
                  </a:lnTo>
                  <a:cubicBezTo>
                    <a:pt x="1432" y="7112"/>
                    <a:pt x="1424" y="7126"/>
                    <a:pt x="1418" y="7142"/>
                  </a:cubicBezTo>
                  <a:cubicBezTo>
                    <a:pt x="1410" y="7156"/>
                    <a:pt x="1403" y="7172"/>
                    <a:pt x="1397" y="7186"/>
                  </a:cubicBezTo>
                  <a:cubicBezTo>
                    <a:pt x="1391" y="7200"/>
                    <a:pt x="1383" y="7216"/>
                    <a:pt x="1376" y="7231"/>
                  </a:cubicBezTo>
                  <a:cubicBezTo>
                    <a:pt x="1370" y="7246"/>
                    <a:pt x="1364" y="7260"/>
                    <a:pt x="1357" y="7276"/>
                  </a:cubicBezTo>
                  <a:cubicBezTo>
                    <a:pt x="1351" y="7291"/>
                    <a:pt x="1346" y="7305"/>
                    <a:pt x="1339" y="7321"/>
                  </a:cubicBezTo>
                  <a:cubicBezTo>
                    <a:pt x="1333" y="7336"/>
                    <a:pt x="1328" y="7352"/>
                    <a:pt x="1323" y="7367"/>
                  </a:cubicBezTo>
                  <a:lnTo>
                    <a:pt x="1307" y="7414"/>
                  </a:lnTo>
                  <a:cubicBezTo>
                    <a:pt x="1302" y="7429"/>
                    <a:pt x="1297" y="7445"/>
                    <a:pt x="1292" y="7461"/>
                  </a:cubicBezTo>
                  <a:cubicBezTo>
                    <a:pt x="1287" y="7476"/>
                    <a:pt x="1283" y="7492"/>
                    <a:pt x="1279" y="7507"/>
                  </a:cubicBezTo>
                  <a:cubicBezTo>
                    <a:pt x="1275" y="7524"/>
                    <a:pt x="1269" y="7539"/>
                    <a:pt x="1266" y="7557"/>
                  </a:cubicBezTo>
                  <a:cubicBezTo>
                    <a:pt x="1262" y="7572"/>
                    <a:pt x="1258" y="7589"/>
                    <a:pt x="1254" y="7604"/>
                  </a:cubicBezTo>
                  <a:cubicBezTo>
                    <a:pt x="1251" y="7620"/>
                    <a:pt x="1247" y="7637"/>
                    <a:pt x="1244" y="7654"/>
                  </a:cubicBezTo>
                  <a:cubicBezTo>
                    <a:pt x="1242" y="7670"/>
                    <a:pt x="1237" y="7686"/>
                    <a:pt x="1235" y="7702"/>
                  </a:cubicBezTo>
                  <a:cubicBezTo>
                    <a:pt x="1232" y="7718"/>
                    <a:pt x="1230" y="7737"/>
                    <a:pt x="1227" y="7753"/>
                  </a:cubicBezTo>
                  <a:cubicBezTo>
                    <a:pt x="1225" y="7770"/>
                    <a:pt x="1223" y="7785"/>
                    <a:pt x="1221" y="7802"/>
                  </a:cubicBezTo>
                  <a:cubicBezTo>
                    <a:pt x="1218" y="7820"/>
                    <a:pt x="1217" y="7837"/>
                    <a:pt x="1216" y="7855"/>
                  </a:cubicBezTo>
                  <a:cubicBezTo>
                    <a:pt x="1215" y="7872"/>
                    <a:pt x="1213" y="7887"/>
                    <a:pt x="1212" y="7904"/>
                  </a:cubicBezTo>
                  <a:cubicBezTo>
                    <a:pt x="1211" y="7922"/>
                    <a:pt x="1210" y="7940"/>
                    <a:pt x="1210" y="7956"/>
                  </a:cubicBezTo>
                  <a:cubicBezTo>
                    <a:pt x="1210" y="7963"/>
                    <a:pt x="1208" y="7968"/>
                    <a:pt x="1208" y="7975"/>
                  </a:cubicBezTo>
                  <a:lnTo>
                    <a:pt x="713" y="7975"/>
                  </a:lnTo>
                  <a:cubicBezTo>
                    <a:pt x="620" y="7975"/>
                    <a:pt x="538" y="7905"/>
                    <a:pt x="525" y="7812"/>
                  </a:cubicBezTo>
                  <a:cubicBezTo>
                    <a:pt x="523" y="7796"/>
                    <a:pt x="522" y="7779"/>
                    <a:pt x="522" y="7763"/>
                  </a:cubicBezTo>
                  <a:lnTo>
                    <a:pt x="522" y="6103"/>
                  </a:lnTo>
                  <a:lnTo>
                    <a:pt x="1236" y="6103"/>
                  </a:lnTo>
                  <a:cubicBezTo>
                    <a:pt x="1340" y="6103"/>
                    <a:pt x="1434" y="6041"/>
                    <a:pt x="1476" y="5946"/>
                  </a:cubicBezTo>
                  <a:lnTo>
                    <a:pt x="1502" y="5889"/>
                  </a:lnTo>
                  <a:cubicBezTo>
                    <a:pt x="1503" y="5885"/>
                    <a:pt x="1505" y="5880"/>
                    <a:pt x="1506" y="5876"/>
                  </a:cubicBezTo>
                  <a:cubicBezTo>
                    <a:pt x="1664" y="5456"/>
                    <a:pt x="2071" y="5174"/>
                    <a:pt x="2521" y="5174"/>
                  </a:cubicBezTo>
                  <a:close/>
                  <a:moveTo>
                    <a:pt x="15455" y="519"/>
                  </a:moveTo>
                  <a:cubicBezTo>
                    <a:pt x="15559" y="519"/>
                    <a:pt x="15661" y="562"/>
                    <a:pt x="15735" y="637"/>
                  </a:cubicBezTo>
                  <a:lnTo>
                    <a:pt x="17598" y="2522"/>
                  </a:lnTo>
                  <a:cubicBezTo>
                    <a:pt x="17671" y="2596"/>
                    <a:pt x="17711" y="2694"/>
                    <a:pt x="17711" y="2799"/>
                  </a:cubicBezTo>
                  <a:lnTo>
                    <a:pt x="17708" y="7387"/>
                  </a:lnTo>
                  <a:cubicBezTo>
                    <a:pt x="17708" y="7706"/>
                    <a:pt x="17428" y="7976"/>
                    <a:pt x="17096" y="7976"/>
                  </a:cubicBezTo>
                  <a:lnTo>
                    <a:pt x="16931" y="7976"/>
                  </a:lnTo>
                  <a:cubicBezTo>
                    <a:pt x="16931" y="7970"/>
                    <a:pt x="16929" y="7963"/>
                    <a:pt x="16929" y="7957"/>
                  </a:cubicBezTo>
                  <a:cubicBezTo>
                    <a:pt x="16928" y="7940"/>
                    <a:pt x="16928" y="7923"/>
                    <a:pt x="16927" y="7907"/>
                  </a:cubicBezTo>
                  <a:cubicBezTo>
                    <a:pt x="16925" y="7890"/>
                    <a:pt x="16923" y="7872"/>
                    <a:pt x="16922" y="7855"/>
                  </a:cubicBezTo>
                  <a:cubicBezTo>
                    <a:pt x="16921" y="7839"/>
                    <a:pt x="16918" y="7821"/>
                    <a:pt x="16917" y="7805"/>
                  </a:cubicBezTo>
                  <a:cubicBezTo>
                    <a:pt x="16915" y="7788"/>
                    <a:pt x="16913" y="7770"/>
                    <a:pt x="16911" y="7753"/>
                  </a:cubicBezTo>
                  <a:cubicBezTo>
                    <a:pt x="16908" y="7737"/>
                    <a:pt x="16906" y="7721"/>
                    <a:pt x="16903" y="7705"/>
                  </a:cubicBezTo>
                  <a:cubicBezTo>
                    <a:pt x="16901" y="7687"/>
                    <a:pt x="16897" y="7671"/>
                    <a:pt x="16895" y="7653"/>
                  </a:cubicBezTo>
                  <a:cubicBezTo>
                    <a:pt x="16891" y="7638"/>
                    <a:pt x="16887" y="7620"/>
                    <a:pt x="16884" y="7605"/>
                  </a:cubicBezTo>
                  <a:lnTo>
                    <a:pt x="16872" y="7556"/>
                  </a:lnTo>
                  <a:lnTo>
                    <a:pt x="16861" y="7509"/>
                  </a:lnTo>
                  <a:cubicBezTo>
                    <a:pt x="16856" y="7492"/>
                    <a:pt x="16851" y="7475"/>
                    <a:pt x="16846" y="7460"/>
                  </a:cubicBezTo>
                  <a:cubicBezTo>
                    <a:pt x="16841" y="7444"/>
                    <a:pt x="16838" y="7429"/>
                    <a:pt x="16833" y="7415"/>
                  </a:cubicBezTo>
                  <a:cubicBezTo>
                    <a:pt x="16828" y="7398"/>
                    <a:pt x="16823" y="7383"/>
                    <a:pt x="16815" y="7366"/>
                  </a:cubicBezTo>
                  <a:cubicBezTo>
                    <a:pt x="16810" y="7351"/>
                    <a:pt x="16805" y="7336"/>
                    <a:pt x="16799" y="7322"/>
                  </a:cubicBezTo>
                  <a:cubicBezTo>
                    <a:pt x="16793" y="7306"/>
                    <a:pt x="16786" y="7290"/>
                    <a:pt x="16779" y="7275"/>
                  </a:cubicBezTo>
                  <a:cubicBezTo>
                    <a:pt x="16773" y="7260"/>
                    <a:pt x="16768" y="7247"/>
                    <a:pt x="16762" y="7232"/>
                  </a:cubicBezTo>
                  <a:cubicBezTo>
                    <a:pt x="16756" y="7217"/>
                    <a:pt x="16747" y="7201"/>
                    <a:pt x="16741" y="7186"/>
                  </a:cubicBezTo>
                  <a:cubicBezTo>
                    <a:pt x="16735" y="7172"/>
                    <a:pt x="16728" y="7157"/>
                    <a:pt x="16721" y="7143"/>
                  </a:cubicBezTo>
                  <a:cubicBezTo>
                    <a:pt x="16712" y="7128"/>
                    <a:pt x="16705" y="7112"/>
                    <a:pt x="16697" y="7098"/>
                  </a:cubicBezTo>
                  <a:cubicBezTo>
                    <a:pt x="16690" y="7084"/>
                    <a:pt x="16682" y="7072"/>
                    <a:pt x="16675" y="7057"/>
                  </a:cubicBezTo>
                  <a:cubicBezTo>
                    <a:pt x="16667" y="7042"/>
                    <a:pt x="16659" y="7027"/>
                    <a:pt x="16650" y="7012"/>
                  </a:cubicBezTo>
                  <a:cubicBezTo>
                    <a:pt x="16641" y="7000"/>
                    <a:pt x="16634" y="6986"/>
                    <a:pt x="16627" y="6972"/>
                  </a:cubicBezTo>
                  <a:cubicBezTo>
                    <a:pt x="16618" y="6958"/>
                    <a:pt x="16608" y="6944"/>
                    <a:pt x="16598" y="6929"/>
                  </a:cubicBezTo>
                  <a:cubicBezTo>
                    <a:pt x="16589" y="6915"/>
                    <a:pt x="16582" y="6903"/>
                    <a:pt x="16572" y="6892"/>
                  </a:cubicBezTo>
                  <a:cubicBezTo>
                    <a:pt x="16562" y="6877"/>
                    <a:pt x="16553" y="6863"/>
                    <a:pt x="16542" y="6848"/>
                  </a:cubicBezTo>
                  <a:cubicBezTo>
                    <a:pt x="16534" y="6836"/>
                    <a:pt x="16525" y="6824"/>
                    <a:pt x="16516" y="6812"/>
                  </a:cubicBezTo>
                  <a:cubicBezTo>
                    <a:pt x="16505" y="6798"/>
                    <a:pt x="16495" y="6785"/>
                    <a:pt x="16484" y="6772"/>
                  </a:cubicBezTo>
                  <a:cubicBezTo>
                    <a:pt x="16475" y="6761"/>
                    <a:pt x="16464" y="6749"/>
                    <a:pt x="16455" y="6738"/>
                  </a:cubicBezTo>
                  <a:cubicBezTo>
                    <a:pt x="16444" y="6725"/>
                    <a:pt x="16433" y="6712"/>
                    <a:pt x="16422" y="6699"/>
                  </a:cubicBezTo>
                  <a:cubicBezTo>
                    <a:pt x="16412" y="6688"/>
                    <a:pt x="16402" y="6676"/>
                    <a:pt x="16392" y="6666"/>
                  </a:cubicBezTo>
                  <a:cubicBezTo>
                    <a:pt x="16381" y="6653"/>
                    <a:pt x="16368" y="6641"/>
                    <a:pt x="16356" y="6628"/>
                  </a:cubicBezTo>
                  <a:cubicBezTo>
                    <a:pt x="16346" y="6618"/>
                    <a:pt x="16336" y="6606"/>
                    <a:pt x="16324" y="6596"/>
                  </a:cubicBezTo>
                  <a:cubicBezTo>
                    <a:pt x="16311" y="6585"/>
                    <a:pt x="16299" y="6571"/>
                    <a:pt x="16286" y="6560"/>
                  </a:cubicBezTo>
                  <a:cubicBezTo>
                    <a:pt x="16276" y="6550"/>
                    <a:pt x="16264" y="6539"/>
                    <a:pt x="16253" y="6529"/>
                  </a:cubicBezTo>
                  <a:cubicBezTo>
                    <a:pt x="16240" y="6518"/>
                    <a:pt x="16227" y="6506"/>
                    <a:pt x="16214" y="6496"/>
                  </a:cubicBezTo>
                  <a:cubicBezTo>
                    <a:pt x="16203" y="6486"/>
                    <a:pt x="16191" y="6477"/>
                    <a:pt x="16180" y="6467"/>
                  </a:cubicBezTo>
                  <a:cubicBezTo>
                    <a:pt x="16167" y="6457"/>
                    <a:pt x="16152" y="6446"/>
                    <a:pt x="16139" y="6435"/>
                  </a:cubicBezTo>
                  <a:cubicBezTo>
                    <a:pt x="16127" y="6426"/>
                    <a:pt x="16115" y="6417"/>
                    <a:pt x="16103" y="6409"/>
                  </a:cubicBezTo>
                  <a:cubicBezTo>
                    <a:pt x="16088" y="6398"/>
                    <a:pt x="16074" y="6388"/>
                    <a:pt x="16060" y="6379"/>
                  </a:cubicBezTo>
                  <a:cubicBezTo>
                    <a:pt x="16047" y="6370"/>
                    <a:pt x="16036" y="6362"/>
                    <a:pt x="16023" y="6353"/>
                  </a:cubicBezTo>
                  <a:cubicBezTo>
                    <a:pt x="16008" y="6343"/>
                    <a:pt x="15993" y="6333"/>
                    <a:pt x="15979" y="6325"/>
                  </a:cubicBezTo>
                  <a:cubicBezTo>
                    <a:pt x="15966" y="6317"/>
                    <a:pt x="15954" y="6308"/>
                    <a:pt x="15940" y="6302"/>
                  </a:cubicBezTo>
                  <a:cubicBezTo>
                    <a:pt x="15925" y="6292"/>
                    <a:pt x="15909" y="6283"/>
                    <a:pt x="15895" y="6276"/>
                  </a:cubicBezTo>
                  <a:cubicBezTo>
                    <a:pt x="15882" y="6268"/>
                    <a:pt x="15869" y="6260"/>
                    <a:pt x="15857" y="6254"/>
                  </a:cubicBezTo>
                  <a:cubicBezTo>
                    <a:pt x="15841" y="6246"/>
                    <a:pt x="15826" y="6237"/>
                    <a:pt x="15810" y="6229"/>
                  </a:cubicBezTo>
                  <a:cubicBezTo>
                    <a:pt x="15797" y="6223"/>
                    <a:pt x="15784" y="6215"/>
                    <a:pt x="15770" y="6209"/>
                  </a:cubicBezTo>
                  <a:cubicBezTo>
                    <a:pt x="15755" y="6202"/>
                    <a:pt x="15738" y="6194"/>
                    <a:pt x="15722" y="6187"/>
                  </a:cubicBezTo>
                  <a:cubicBezTo>
                    <a:pt x="15707" y="6181"/>
                    <a:pt x="15694" y="6174"/>
                    <a:pt x="15681" y="6169"/>
                  </a:cubicBezTo>
                  <a:lnTo>
                    <a:pt x="15630" y="6150"/>
                  </a:lnTo>
                  <a:cubicBezTo>
                    <a:pt x="15616" y="6145"/>
                    <a:pt x="15601" y="6138"/>
                    <a:pt x="15589" y="6133"/>
                  </a:cubicBezTo>
                  <a:cubicBezTo>
                    <a:pt x="15573" y="6127"/>
                    <a:pt x="15554" y="6121"/>
                    <a:pt x="15538" y="6116"/>
                  </a:cubicBezTo>
                  <a:cubicBezTo>
                    <a:pt x="15523" y="6111"/>
                    <a:pt x="15509" y="6106"/>
                    <a:pt x="15495" y="6102"/>
                  </a:cubicBezTo>
                  <a:cubicBezTo>
                    <a:pt x="15477" y="6097"/>
                    <a:pt x="15460" y="6092"/>
                    <a:pt x="15442" y="6086"/>
                  </a:cubicBezTo>
                  <a:lnTo>
                    <a:pt x="15400" y="6075"/>
                  </a:lnTo>
                  <a:cubicBezTo>
                    <a:pt x="15382" y="6070"/>
                    <a:pt x="15364" y="6066"/>
                    <a:pt x="15346" y="6062"/>
                  </a:cubicBezTo>
                  <a:cubicBezTo>
                    <a:pt x="15332" y="6059"/>
                    <a:pt x="15317" y="6055"/>
                    <a:pt x="15303" y="6051"/>
                  </a:cubicBezTo>
                  <a:cubicBezTo>
                    <a:pt x="15284" y="6048"/>
                    <a:pt x="15265" y="6045"/>
                    <a:pt x="15246" y="6041"/>
                  </a:cubicBezTo>
                  <a:lnTo>
                    <a:pt x="15204" y="6034"/>
                  </a:lnTo>
                  <a:cubicBezTo>
                    <a:pt x="15183" y="6031"/>
                    <a:pt x="15163" y="6029"/>
                    <a:pt x="15143" y="6026"/>
                  </a:cubicBezTo>
                  <a:cubicBezTo>
                    <a:pt x="15131" y="6025"/>
                    <a:pt x="15116" y="6023"/>
                    <a:pt x="15104" y="6020"/>
                  </a:cubicBezTo>
                  <a:cubicBezTo>
                    <a:pt x="15080" y="6018"/>
                    <a:pt x="15059" y="6017"/>
                    <a:pt x="15035" y="6015"/>
                  </a:cubicBezTo>
                  <a:cubicBezTo>
                    <a:pt x="15024" y="6014"/>
                    <a:pt x="15014" y="6013"/>
                    <a:pt x="15002" y="6013"/>
                  </a:cubicBezTo>
                  <a:cubicBezTo>
                    <a:pt x="14967" y="6012"/>
                    <a:pt x="14934" y="6010"/>
                    <a:pt x="14899" y="6010"/>
                  </a:cubicBezTo>
                  <a:cubicBezTo>
                    <a:pt x="14864" y="6010"/>
                    <a:pt x="14829" y="6012"/>
                    <a:pt x="14796" y="6013"/>
                  </a:cubicBezTo>
                  <a:cubicBezTo>
                    <a:pt x="14785" y="6013"/>
                    <a:pt x="14773" y="6014"/>
                    <a:pt x="14762" y="6015"/>
                  </a:cubicBezTo>
                  <a:cubicBezTo>
                    <a:pt x="14740" y="6017"/>
                    <a:pt x="14718" y="6018"/>
                    <a:pt x="14694" y="6020"/>
                  </a:cubicBezTo>
                  <a:cubicBezTo>
                    <a:pt x="14682" y="6023"/>
                    <a:pt x="14668" y="6025"/>
                    <a:pt x="14654" y="6026"/>
                  </a:cubicBezTo>
                  <a:cubicBezTo>
                    <a:pt x="14634" y="6029"/>
                    <a:pt x="14613" y="6031"/>
                    <a:pt x="14594" y="6034"/>
                  </a:cubicBezTo>
                  <a:lnTo>
                    <a:pt x="14551" y="6041"/>
                  </a:lnTo>
                  <a:cubicBezTo>
                    <a:pt x="14533" y="6045"/>
                    <a:pt x="14513" y="6048"/>
                    <a:pt x="14495" y="6051"/>
                  </a:cubicBezTo>
                  <a:cubicBezTo>
                    <a:pt x="14481" y="6054"/>
                    <a:pt x="14467" y="6059"/>
                    <a:pt x="14452" y="6062"/>
                  </a:cubicBezTo>
                  <a:cubicBezTo>
                    <a:pt x="14435" y="6066"/>
                    <a:pt x="14416" y="6070"/>
                    <a:pt x="14399" y="6075"/>
                  </a:cubicBezTo>
                  <a:lnTo>
                    <a:pt x="14356" y="6086"/>
                  </a:lnTo>
                  <a:cubicBezTo>
                    <a:pt x="14338" y="6092"/>
                    <a:pt x="14322" y="6096"/>
                    <a:pt x="14303" y="6102"/>
                  </a:cubicBezTo>
                  <a:cubicBezTo>
                    <a:pt x="14289" y="6106"/>
                    <a:pt x="14275" y="6111"/>
                    <a:pt x="14261" y="6116"/>
                  </a:cubicBezTo>
                  <a:cubicBezTo>
                    <a:pt x="14244" y="6121"/>
                    <a:pt x="14226" y="6128"/>
                    <a:pt x="14209" y="6133"/>
                  </a:cubicBezTo>
                  <a:cubicBezTo>
                    <a:pt x="14195" y="6138"/>
                    <a:pt x="14181" y="6143"/>
                    <a:pt x="14168" y="6150"/>
                  </a:cubicBezTo>
                  <a:lnTo>
                    <a:pt x="14118" y="6169"/>
                  </a:lnTo>
                  <a:cubicBezTo>
                    <a:pt x="14103" y="6176"/>
                    <a:pt x="14091" y="6181"/>
                    <a:pt x="14077" y="6187"/>
                  </a:cubicBezTo>
                  <a:cubicBezTo>
                    <a:pt x="14060" y="6194"/>
                    <a:pt x="14045" y="6202"/>
                    <a:pt x="14028" y="6209"/>
                  </a:cubicBezTo>
                  <a:cubicBezTo>
                    <a:pt x="14014" y="6215"/>
                    <a:pt x="14000" y="6222"/>
                    <a:pt x="13988" y="6229"/>
                  </a:cubicBezTo>
                  <a:cubicBezTo>
                    <a:pt x="13973" y="6237"/>
                    <a:pt x="13957" y="6245"/>
                    <a:pt x="13942" y="6254"/>
                  </a:cubicBezTo>
                  <a:cubicBezTo>
                    <a:pt x="13928" y="6261"/>
                    <a:pt x="13916" y="6268"/>
                    <a:pt x="13903" y="6276"/>
                  </a:cubicBezTo>
                  <a:cubicBezTo>
                    <a:pt x="13887" y="6285"/>
                    <a:pt x="13872" y="6292"/>
                    <a:pt x="13858" y="6302"/>
                  </a:cubicBezTo>
                  <a:cubicBezTo>
                    <a:pt x="13845" y="6309"/>
                    <a:pt x="13833" y="6317"/>
                    <a:pt x="13820" y="6325"/>
                  </a:cubicBezTo>
                  <a:cubicBezTo>
                    <a:pt x="13807" y="6333"/>
                    <a:pt x="13791" y="6343"/>
                    <a:pt x="13777" y="6353"/>
                  </a:cubicBezTo>
                  <a:cubicBezTo>
                    <a:pt x="13764" y="6360"/>
                    <a:pt x="13752" y="6370"/>
                    <a:pt x="13740" y="6379"/>
                  </a:cubicBezTo>
                  <a:cubicBezTo>
                    <a:pt x="13725" y="6389"/>
                    <a:pt x="13711" y="6398"/>
                    <a:pt x="13697" y="6409"/>
                  </a:cubicBezTo>
                  <a:cubicBezTo>
                    <a:pt x="13685" y="6417"/>
                    <a:pt x="13674" y="6426"/>
                    <a:pt x="13661" y="6435"/>
                  </a:cubicBezTo>
                  <a:cubicBezTo>
                    <a:pt x="13647" y="6446"/>
                    <a:pt x="13634" y="6456"/>
                    <a:pt x="13619" y="6467"/>
                  </a:cubicBezTo>
                  <a:cubicBezTo>
                    <a:pt x="13608" y="6477"/>
                    <a:pt x="13597" y="6487"/>
                    <a:pt x="13585" y="6496"/>
                  </a:cubicBezTo>
                  <a:cubicBezTo>
                    <a:pt x="13572" y="6507"/>
                    <a:pt x="13560" y="6518"/>
                    <a:pt x="13545" y="6529"/>
                  </a:cubicBezTo>
                  <a:cubicBezTo>
                    <a:pt x="13534" y="6539"/>
                    <a:pt x="13524" y="6550"/>
                    <a:pt x="13511" y="6560"/>
                  </a:cubicBezTo>
                  <a:cubicBezTo>
                    <a:pt x="13499" y="6571"/>
                    <a:pt x="13486" y="6584"/>
                    <a:pt x="13474" y="6596"/>
                  </a:cubicBezTo>
                  <a:cubicBezTo>
                    <a:pt x="13464" y="6606"/>
                    <a:pt x="13454" y="6618"/>
                    <a:pt x="13443" y="6628"/>
                  </a:cubicBezTo>
                  <a:cubicBezTo>
                    <a:pt x="13432" y="6641"/>
                    <a:pt x="13419" y="6653"/>
                    <a:pt x="13407" y="6666"/>
                  </a:cubicBezTo>
                  <a:cubicBezTo>
                    <a:pt x="13397" y="6677"/>
                    <a:pt x="13387" y="6688"/>
                    <a:pt x="13377" y="6699"/>
                  </a:cubicBezTo>
                  <a:cubicBezTo>
                    <a:pt x="13366" y="6712"/>
                    <a:pt x="13355" y="6725"/>
                    <a:pt x="13345" y="6738"/>
                  </a:cubicBezTo>
                  <a:cubicBezTo>
                    <a:pt x="13334" y="6749"/>
                    <a:pt x="13325" y="6761"/>
                    <a:pt x="13316" y="6772"/>
                  </a:cubicBezTo>
                  <a:cubicBezTo>
                    <a:pt x="13305" y="6785"/>
                    <a:pt x="13294" y="6800"/>
                    <a:pt x="13284" y="6812"/>
                  </a:cubicBezTo>
                  <a:cubicBezTo>
                    <a:pt x="13275" y="6824"/>
                    <a:pt x="13266" y="6837"/>
                    <a:pt x="13257" y="6848"/>
                  </a:cubicBezTo>
                  <a:cubicBezTo>
                    <a:pt x="13247" y="6863"/>
                    <a:pt x="13236" y="6877"/>
                    <a:pt x="13227" y="6892"/>
                  </a:cubicBezTo>
                  <a:cubicBezTo>
                    <a:pt x="13218" y="6904"/>
                    <a:pt x="13211" y="6917"/>
                    <a:pt x="13201" y="6929"/>
                  </a:cubicBezTo>
                  <a:cubicBezTo>
                    <a:pt x="13192" y="6943"/>
                    <a:pt x="13182" y="6956"/>
                    <a:pt x="13174" y="6972"/>
                  </a:cubicBezTo>
                  <a:lnTo>
                    <a:pt x="13150" y="7011"/>
                  </a:lnTo>
                  <a:cubicBezTo>
                    <a:pt x="13141" y="7025"/>
                    <a:pt x="13133" y="7041"/>
                    <a:pt x="13124" y="7056"/>
                  </a:cubicBezTo>
                  <a:cubicBezTo>
                    <a:pt x="13117" y="7069"/>
                    <a:pt x="13110" y="7083"/>
                    <a:pt x="13103" y="7095"/>
                  </a:cubicBezTo>
                  <a:lnTo>
                    <a:pt x="13079" y="7142"/>
                  </a:lnTo>
                  <a:cubicBezTo>
                    <a:pt x="13073" y="7156"/>
                    <a:pt x="13066" y="7171"/>
                    <a:pt x="13058" y="7183"/>
                  </a:cubicBezTo>
                  <a:cubicBezTo>
                    <a:pt x="13051" y="7198"/>
                    <a:pt x="13045" y="7214"/>
                    <a:pt x="13038" y="7229"/>
                  </a:cubicBezTo>
                  <a:cubicBezTo>
                    <a:pt x="13032" y="7244"/>
                    <a:pt x="13025" y="7258"/>
                    <a:pt x="13020" y="7271"/>
                  </a:cubicBezTo>
                  <a:cubicBezTo>
                    <a:pt x="13014" y="7287"/>
                    <a:pt x="13007" y="7304"/>
                    <a:pt x="13001" y="7320"/>
                  </a:cubicBezTo>
                  <a:cubicBezTo>
                    <a:pt x="12995" y="7333"/>
                    <a:pt x="12989" y="7349"/>
                    <a:pt x="12984" y="7363"/>
                  </a:cubicBezTo>
                  <a:cubicBezTo>
                    <a:pt x="12979" y="7381"/>
                    <a:pt x="12973" y="7395"/>
                    <a:pt x="12968" y="7413"/>
                  </a:cubicBezTo>
                  <a:cubicBezTo>
                    <a:pt x="12963" y="7428"/>
                    <a:pt x="12957" y="7442"/>
                    <a:pt x="12953" y="7458"/>
                  </a:cubicBezTo>
                  <a:cubicBezTo>
                    <a:pt x="12948" y="7474"/>
                    <a:pt x="12944" y="7491"/>
                    <a:pt x="12939" y="7506"/>
                  </a:cubicBezTo>
                  <a:lnTo>
                    <a:pt x="12928" y="7553"/>
                  </a:lnTo>
                  <a:lnTo>
                    <a:pt x="12916" y="7603"/>
                  </a:lnTo>
                  <a:cubicBezTo>
                    <a:pt x="12912" y="7618"/>
                    <a:pt x="12909" y="7635"/>
                    <a:pt x="12906" y="7650"/>
                  </a:cubicBezTo>
                  <a:cubicBezTo>
                    <a:pt x="12902" y="7667"/>
                    <a:pt x="12899" y="7683"/>
                    <a:pt x="12897" y="7702"/>
                  </a:cubicBezTo>
                  <a:cubicBezTo>
                    <a:pt x="12894" y="7718"/>
                    <a:pt x="12892" y="7734"/>
                    <a:pt x="12888" y="7751"/>
                  </a:cubicBezTo>
                  <a:cubicBezTo>
                    <a:pt x="12886" y="7768"/>
                    <a:pt x="12883" y="7785"/>
                    <a:pt x="12882" y="7803"/>
                  </a:cubicBezTo>
                  <a:cubicBezTo>
                    <a:pt x="12881" y="7819"/>
                    <a:pt x="12878" y="7836"/>
                    <a:pt x="12877" y="7852"/>
                  </a:cubicBezTo>
                  <a:cubicBezTo>
                    <a:pt x="12876" y="7870"/>
                    <a:pt x="12875" y="7887"/>
                    <a:pt x="12873" y="7904"/>
                  </a:cubicBezTo>
                  <a:cubicBezTo>
                    <a:pt x="12872" y="7921"/>
                    <a:pt x="12871" y="7938"/>
                    <a:pt x="12871" y="7954"/>
                  </a:cubicBezTo>
                  <a:cubicBezTo>
                    <a:pt x="12871" y="7960"/>
                    <a:pt x="12870" y="7967"/>
                    <a:pt x="12870" y="7974"/>
                  </a:cubicBezTo>
                  <a:lnTo>
                    <a:pt x="11751" y="7974"/>
                  </a:lnTo>
                  <a:lnTo>
                    <a:pt x="11751" y="869"/>
                  </a:lnTo>
                  <a:cubicBezTo>
                    <a:pt x="11751" y="676"/>
                    <a:pt x="11908" y="519"/>
                    <a:pt x="12101" y="519"/>
                  </a:cubicBezTo>
                  <a:close/>
                  <a:moveTo>
                    <a:pt x="3238" y="6529"/>
                  </a:moveTo>
                  <a:cubicBezTo>
                    <a:pt x="4072" y="6529"/>
                    <a:pt x="4750" y="7208"/>
                    <a:pt x="4750" y="8042"/>
                  </a:cubicBezTo>
                  <a:cubicBezTo>
                    <a:pt x="4750" y="8096"/>
                    <a:pt x="4747" y="8151"/>
                    <a:pt x="4741" y="8206"/>
                  </a:cubicBezTo>
                  <a:cubicBezTo>
                    <a:pt x="4659" y="8963"/>
                    <a:pt x="4016" y="9554"/>
                    <a:pt x="3238" y="9554"/>
                  </a:cubicBezTo>
                  <a:cubicBezTo>
                    <a:pt x="2461" y="9554"/>
                    <a:pt x="1818" y="8963"/>
                    <a:pt x="1735" y="8207"/>
                  </a:cubicBezTo>
                  <a:cubicBezTo>
                    <a:pt x="1729" y="8151"/>
                    <a:pt x="1726" y="8096"/>
                    <a:pt x="1726" y="8042"/>
                  </a:cubicBezTo>
                  <a:cubicBezTo>
                    <a:pt x="1726" y="7208"/>
                    <a:pt x="2404" y="6529"/>
                    <a:pt x="3238" y="6529"/>
                  </a:cubicBezTo>
                  <a:close/>
                  <a:moveTo>
                    <a:pt x="14898" y="6529"/>
                  </a:moveTo>
                  <a:cubicBezTo>
                    <a:pt x="15732" y="6529"/>
                    <a:pt x="16411" y="7208"/>
                    <a:pt x="16411" y="8042"/>
                  </a:cubicBezTo>
                  <a:cubicBezTo>
                    <a:pt x="16411" y="8096"/>
                    <a:pt x="16408" y="8153"/>
                    <a:pt x="16401" y="8207"/>
                  </a:cubicBezTo>
                  <a:cubicBezTo>
                    <a:pt x="16319" y="8963"/>
                    <a:pt x="15677" y="9554"/>
                    <a:pt x="14898" y="9554"/>
                  </a:cubicBezTo>
                  <a:cubicBezTo>
                    <a:pt x="14120" y="9554"/>
                    <a:pt x="13477" y="8963"/>
                    <a:pt x="13395" y="8206"/>
                  </a:cubicBezTo>
                  <a:cubicBezTo>
                    <a:pt x="13389" y="8150"/>
                    <a:pt x="13386" y="8094"/>
                    <a:pt x="13386" y="8042"/>
                  </a:cubicBezTo>
                  <a:cubicBezTo>
                    <a:pt x="13386" y="7208"/>
                    <a:pt x="14064" y="6529"/>
                    <a:pt x="14898" y="6529"/>
                  </a:cubicBezTo>
                  <a:close/>
                  <a:moveTo>
                    <a:pt x="12098" y="0"/>
                  </a:moveTo>
                  <a:cubicBezTo>
                    <a:pt x="11618" y="0"/>
                    <a:pt x="11228" y="391"/>
                    <a:pt x="11228" y="870"/>
                  </a:cubicBezTo>
                  <a:lnTo>
                    <a:pt x="11228" y="3260"/>
                  </a:lnTo>
                  <a:cubicBezTo>
                    <a:pt x="10936" y="2728"/>
                    <a:pt x="10372" y="2366"/>
                    <a:pt x="9723" y="2366"/>
                  </a:cubicBezTo>
                  <a:cubicBezTo>
                    <a:pt x="8778" y="2366"/>
                    <a:pt x="8010" y="3135"/>
                    <a:pt x="8010" y="4079"/>
                  </a:cubicBezTo>
                  <a:lnTo>
                    <a:pt x="8010" y="5584"/>
                  </a:lnTo>
                  <a:lnTo>
                    <a:pt x="5449" y="5584"/>
                  </a:lnTo>
                  <a:cubicBezTo>
                    <a:pt x="5189" y="5023"/>
                    <a:pt x="4619" y="4653"/>
                    <a:pt x="3993" y="4653"/>
                  </a:cubicBezTo>
                  <a:lnTo>
                    <a:pt x="2518" y="4653"/>
                  </a:lnTo>
                  <a:cubicBezTo>
                    <a:pt x="1894" y="4653"/>
                    <a:pt x="1323" y="5022"/>
                    <a:pt x="1062" y="5584"/>
                  </a:cubicBezTo>
                  <a:lnTo>
                    <a:pt x="517" y="5584"/>
                  </a:lnTo>
                  <a:cubicBezTo>
                    <a:pt x="233" y="5584"/>
                    <a:pt x="1" y="5816"/>
                    <a:pt x="1" y="6100"/>
                  </a:cubicBezTo>
                  <a:lnTo>
                    <a:pt x="1" y="7764"/>
                  </a:lnTo>
                  <a:cubicBezTo>
                    <a:pt x="1" y="7803"/>
                    <a:pt x="3" y="7842"/>
                    <a:pt x="8" y="7881"/>
                  </a:cubicBezTo>
                  <a:cubicBezTo>
                    <a:pt x="8" y="7882"/>
                    <a:pt x="8" y="7885"/>
                    <a:pt x="10" y="7886"/>
                  </a:cubicBezTo>
                  <a:cubicBezTo>
                    <a:pt x="60" y="8233"/>
                    <a:pt x="363" y="8496"/>
                    <a:pt x="715" y="8496"/>
                  </a:cubicBezTo>
                  <a:lnTo>
                    <a:pt x="1260" y="8496"/>
                  </a:lnTo>
                  <a:cubicBezTo>
                    <a:pt x="1467" y="9399"/>
                    <a:pt x="2276" y="10074"/>
                    <a:pt x="3240" y="10074"/>
                  </a:cubicBezTo>
                  <a:cubicBezTo>
                    <a:pt x="4204" y="10074"/>
                    <a:pt x="5014" y="9399"/>
                    <a:pt x="5221" y="8496"/>
                  </a:cubicBezTo>
                  <a:lnTo>
                    <a:pt x="12918" y="8496"/>
                  </a:lnTo>
                  <a:cubicBezTo>
                    <a:pt x="13126" y="9399"/>
                    <a:pt x="13936" y="10074"/>
                    <a:pt x="14899" y="10074"/>
                  </a:cubicBezTo>
                  <a:cubicBezTo>
                    <a:pt x="15863" y="10074"/>
                    <a:pt x="16672" y="9399"/>
                    <a:pt x="16880" y="8496"/>
                  </a:cubicBezTo>
                  <a:lnTo>
                    <a:pt x="17097" y="8496"/>
                  </a:lnTo>
                  <a:cubicBezTo>
                    <a:pt x="17393" y="8496"/>
                    <a:pt x="17675" y="8381"/>
                    <a:pt x="17890" y="8174"/>
                  </a:cubicBezTo>
                  <a:cubicBezTo>
                    <a:pt x="18108" y="7963"/>
                    <a:pt x="18229" y="7682"/>
                    <a:pt x="18229" y="7387"/>
                  </a:cubicBezTo>
                  <a:lnTo>
                    <a:pt x="18229" y="2801"/>
                  </a:lnTo>
                  <a:cubicBezTo>
                    <a:pt x="18228" y="2558"/>
                    <a:pt x="18135" y="2330"/>
                    <a:pt x="17963" y="2157"/>
                  </a:cubicBezTo>
                  <a:lnTo>
                    <a:pt x="16102" y="272"/>
                  </a:lnTo>
                  <a:cubicBezTo>
                    <a:pt x="15930" y="99"/>
                    <a:pt x="15693" y="0"/>
                    <a:pt x="15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18" name="Google Shape;2618;p63"/>
            <p:cNvSpPr/>
            <p:nvPr/>
          </p:nvSpPr>
          <p:spPr>
            <a:xfrm>
              <a:off x="4317725" y="2655400"/>
              <a:ext cx="53875" cy="53900"/>
            </a:xfrm>
            <a:custGeom>
              <a:avLst/>
              <a:gdLst/>
              <a:ahLst/>
              <a:cxnLst/>
              <a:rect l="l" t="t" r="r" b="b"/>
              <a:pathLst>
                <a:path w="2155" h="2156" extrusionOk="0">
                  <a:moveTo>
                    <a:pt x="1077" y="522"/>
                  </a:moveTo>
                  <a:cubicBezTo>
                    <a:pt x="1383" y="522"/>
                    <a:pt x="1633" y="772"/>
                    <a:pt x="1633" y="1078"/>
                  </a:cubicBezTo>
                  <a:cubicBezTo>
                    <a:pt x="1634" y="1384"/>
                    <a:pt x="1385" y="1634"/>
                    <a:pt x="1077" y="1634"/>
                  </a:cubicBezTo>
                  <a:cubicBezTo>
                    <a:pt x="770" y="1634"/>
                    <a:pt x="521" y="1384"/>
                    <a:pt x="521" y="1078"/>
                  </a:cubicBezTo>
                  <a:cubicBezTo>
                    <a:pt x="521" y="772"/>
                    <a:pt x="770" y="522"/>
                    <a:pt x="1077" y="522"/>
                  </a:cubicBezTo>
                  <a:close/>
                  <a:moveTo>
                    <a:pt x="1077" y="1"/>
                  </a:moveTo>
                  <a:cubicBezTo>
                    <a:pt x="482" y="1"/>
                    <a:pt x="0" y="484"/>
                    <a:pt x="0" y="1078"/>
                  </a:cubicBezTo>
                  <a:cubicBezTo>
                    <a:pt x="0" y="1673"/>
                    <a:pt x="482" y="2156"/>
                    <a:pt x="1077" y="2156"/>
                  </a:cubicBezTo>
                  <a:cubicBezTo>
                    <a:pt x="1671" y="2156"/>
                    <a:pt x="2154" y="1673"/>
                    <a:pt x="2154" y="1078"/>
                  </a:cubicBezTo>
                  <a:cubicBezTo>
                    <a:pt x="2154" y="484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19" name="Google Shape;2619;p63"/>
            <p:cNvSpPr/>
            <p:nvPr/>
          </p:nvSpPr>
          <p:spPr>
            <a:xfrm>
              <a:off x="4023600" y="2655425"/>
              <a:ext cx="59125" cy="53875"/>
            </a:xfrm>
            <a:custGeom>
              <a:avLst/>
              <a:gdLst/>
              <a:ahLst/>
              <a:cxnLst/>
              <a:rect l="l" t="t" r="r" b="b"/>
              <a:pathLst>
                <a:path w="2365" h="2155" extrusionOk="0">
                  <a:moveTo>
                    <a:pt x="1183" y="520"/>
                  </a:moveTo>
                  <a:cubicBezTo>
                    <a:pt x="1326" y="520"/>
                    <a:pt x="1467" y="574"/>
                    <a:pt x="1577" y="682"/>
                  </a:cubicBezTo>
                  <a:cubicBezTo>
                    <a:pt x="1794" y="900"/>
                    <a:pt x="1794" y="1254"/>
                    <a:pt x="1575" y="1470"/>
                  </a:cubicBezTo>
                  <a:cubicBezTo>
                    <a:pt x="1467" y="1579"/>
                    <a:pt x="1324" y="1633"/>
                    <a:pt x="1182" y="1633"/>
                  </a:cubicBezTo>
                  <a:cubicBezTo>
                    <a:pt x="1040" y="1633"/>
                    <a:pt x="897" y="1579"/>
                    <a:pt x="789" y="1470"/>
                  </a:cubicBezTo>
                  <a:cubicBezTo>
                    <a:pt x="571" y="1252"/>
                    <a:pt x="571" y="900"/>
                    <a:pt x="789" y="682"/>
                  </a:cubicBezTo>
                  <a:cubicBezTo>
                    <a:pt x="897" y="574"/>
                    <a:pt x="1040" y="520"/>
                    <a:pt x="1183" y="520"/>
                  </a:cubicBezTo>
                  <a:close/>
                  <a:moveTo>
                    <a:pt x="1182" y="0"/>
                  </a:moveTo>
                  <a:cubicBezTo>
                    <a:pt x="907" y="0"/>
                    <a:pt x="631" y="105"/>
                    <a:pt x="420" y="315"/>
                  </a:cubicBezTo>
                  <a:cubicBezTo>
                    <a:pt x="0" y="735"/>
                    <a:pt x="0" y="1418"/>
                    <a:pt x="420" y="1839"/>
                  </a:cubicBezTo>
                  <a:cubicBezTo>
                    <a:pt x="630" y="2049"/>
                    <a:pt x="906" y="2155"/>
                    <a:pt x="1182" y="2155"/>
                  </a:cubicBezTo>
                  <a:cubicBezTo>
                    <a:pt x="1457" y="2155"/>
                    <a:pt x="1734" y="2049"/>
                    <a:pt x="1944" y="1839"/>
                  </a:cubicBezTo>
                  <a:cubicBezTo>
                    <a:pt x="2365" y="1418"/>
                    <a:pt x="2365" y="735"/>
                    <a:pt x="1944" y="315"/>
                  </a:cubicBezTo>
                  <a:cubicBezTo>
                    <a:pt x="1734" y="105"/>
                    <a:pt x="1458" y="0"/>
                    <a:pt x="1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20" name="Google Shape;2620;p63"/>
            <p:cNvSpPr/>
            <p:nvPr/>
          </p:nvSpPr>
          <p:spPr>
            <a:xfrm>
              <a:off x="4104150" y="2639125"/>
              <a:ext cx="146725" cy="38075"/>
            </a:xfrm>
            <a:custGeom>
              <a:avLst/>
              <a:gdLst/>
              <a:ahLst/>
              <a:cxnLst/>
              <a:rect l="l" t="t" r="r" b="b"/>
              <a:pathLst>
                <a:path w="5869" h="1523" extrusionOk="0">
                  <a:moveTo>
                    <a:pt x="521" y="1"/>
                  </a:moveTo>
                  <a:cubicBezTo>
                    <a:pt x="233" y="1"/>
                    <a:pt x="1" y="234"/>
                    <a:pt x="1" y="521"/>
                  </a:cubicBezTo>
                  <a:lnTo>
                    <a:pt x="1" y="1003"/>
                  </a:lnTo>
                  <a:cubicBezTo>
                    <a:pt x="1" y="1290"/>
                    <a:pt x="234" y="1523"/>
                    <a:pt x="521" y="1523"/>
                  </a:cubicBezTo>
                  <a:lnTo>
                    <a:pt x="1209" y="1523"/>
                  </a:lnTo>
                  <a:cubicBezTo>
                    <a:pt x="1354" y="1523"/>
                    <a:pt x="1469" y="1406"/>
                    <a:pt x="1469" y="1263"/>
                  </a:cubicBezTo>
                  <a:cubicBezTo>
                    <a:pt x="1469" y="1120"/>
                    <a:pt x="1353" y="1003"/>
                    <a:pt x="1209" y="1003"/>
                  </a:cubicBezTo>
                  <a:lnTo>
                    <a:pt x="523" y="1005"/>
                  </a:lnTo>
                  <a:lnTo>
                    <a:pt x="521" y="523"/>
                  </a:lnTo>
                  <a:lnTo>
                    <a:pt x="5347" y="522"/>
                  </a:lnTo>
                  <a:lnTo>
                    <a:pt x="5348" y="1003"/>
                  </a:lnTo>
                  <a:lnTo>
                    <a:pt x="2961" y="1003"/>
                  </a:lnTo>
                  <a:cubicBezTo>
                    <a:pt x="2817" y="1003"/>
                    <a:pt x="2701" y="1120"/>
                    <a:pt x="2701" y="1263"/>
                  </a:cubicBezTo>
                  <a:cubicBezTo>
                    <a:pt x="2701" y="1406"/>
                    <a:pt x="2819" y="1523"/>
                    <a:pt x="2961" y="1523"/>
                  </a:cubicBezTo>
                  <a:lnTo>
                    <a:pt x="5348" y="1523"/>
                  </a:lnTo>
                  <a:cubicBezTo>
                    <a:pt x="5636" y="1523"/>
                    <a:pt x="5868" y="1290"/>
                    <a:pt x="5868" y="1003"/>
                  </a:cubicBezTo>
                  <a:lnTo>
                    <a:pt x="5868" y="521"/>
                  </a:lnTo>
                  <a:cubicBezTo>
                    <a:pt x="5868" y="234"/>
                    <a:pt x="5636" y="1"/>
                    <a:pt x="53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21" name="Google Shape;2621;p63"/>
            <p:cNvSpPr/>
            <p:nvPr/>
          </p:nvSpPr>
          <p:spPr>
            <a:xfrm>
              <a:off x="4025075" y="2409650"/>
              <a:ext cx="189475" cy="171150"/>
            </a:xfrm>
            <a:custGeom>
              <a:avLst/>
              <a:gdLst/>
              <a:ahLst/>
              <a:cxnLst/>
              <a:rect l="l" t="t" r="r" b="b"/>
              <a:pathLst>
                <a:path w="7579" h="6846" extrusionOk="0">
                  <a:moveTo>
                    <a:pt x="1297" y="0"/>
                  </a:moveTo>
                  <a:cubicBezTo>
                    <a:pt x="1277" y="0"/>
                    <a:pt x="1258" y="1"/>
                    <a:pt x="1238" y="2"/>
                  </a:cubicBezTo>
                  <a:cubicBezTo>
                    <a:pt x="973" y="16"/>
                    <a:pt x="727" y="133"/>
                    <a:pt x="547" y="331"/>
                  </a:cubicBezTo>
                  <a:cubicBezTo>
                    <a:pt x="195" y="719"/>
                    <a:pt x="200" y="1320"/>
                    <a:pt x="561" y="1700"/>
                  </a:cubicBezTo>
                  <a:lnTo>
                    <a:pt x="563" y="1702"/>
                  </a:lnTo>
                  <a:lnTo>
                    <a:pt x="865" y="2011"/>
                  </a:lnTo>
                  <a:lnTo>
                    <a:pt x="865" y="4687"/>
                  </a:lnTo>
                  <a:cubicBezTo>
                    <a:pt x="865" y="4690"/>
                    <a:pt x="863" y="4693"/>
                    <a:pt x="863" y="4693"/>
                  </a:cubicBezTo>
                  <a:cubicBezTo>
                    <a:pt x="863" y="4693"/>
                    <a:pt x="862" y="4693"/>
                    <a:pt x="862" y="4693"/>
                  </a:cubicBezTo>
                  <a:cubicBezTo>
                    <a:pt x="350" y="4820"/>
                    <a:pt x="1" y="5294"/>
                    <a:pt x="34" y="5823"/>
                  </a:cubicBezTo>
                  <a:cubicBezTo>
                    <a:pt x="68" y="6371"/>
                    <a:pt x="507" y="6810"/>
                    <a:pt x="1055" y="6844"/>
                  </a:cubicBezTo>
                  <a:cubicBezTo>
                    <a:pt x="1078" y="6845"/>
                    <a:pt x="1102" y="6846"/>
                    <a:pt x="1125" y="6846"/>
                  </a:cubicBezTo>
                  <a:cubicBezTo>
                    <a:pt x="1405" y="6846"/>
                    <a:pt x="1668" y="6742"/>
                    <a:pt x="1872" y="6550"/>
                  </a:cubicBezTo>
                  <a:cubicBezTo>
                    <a:pt x="2091" y="6344"/>
                    <a:pt x="2216" y="6055"/>
                    <a:pt x="2216" y="5753"/>
                  </a:cubicBezTo>
                  <a:cubicBezTo>
                    <a:pt x="2216" y="5609"/>
                    <a:pt x="2100" y="5494"/>
                    <a:pt x="1957" y="5494"/>
                  </a:cubicBezTo>
                  <a:cubicBezTo>
                    <a:pt x="1813" y="5494"/>
                    <a:pt x="1696" y="5610"/>
                    <a:pt x="1696" y="5753"/>
                  </a:cubicBezTo>
                  <a:cubicBezTo>
                    <a:pt x="1696" y="5913"/>
                    <a:pt x="1633" y="6061"/>
                    <a:pt x="1516" y="6170"/>
                  </a:cubicBezTo>
                  <a:cubicBezTo>
                    <a:pt x="1409" y="6272"/>
                    <a:pt x="1270" y="6326"/>
                    <a:pt x="1123" y="6326"/>
                  </a:cubicBezTo>
                  <a:cubicBezTo>
                    <a:pt x="1111" y="6326"/>
                    <a:pt x="1100" y="6326"/>
                    <a:pt x="1088" y="6325"/>
                  </a:cubicBezTo>
                  <a:cubicBezTo>
                    <a:pt x="806" y="6307"/>
                    <a:pt x="572" y="6073"/>
                    <a:pt x="554" y="5790"/>
                  </a:cubicBezTo>
                  <a:cubicBezTo>
                    <a:pt x="537" y="5515"/>
                    <a:pt x="718" y="5264"/>
                    <a:pt x="988" y="5198"/>
                  </a:cubicBezTo>
                  <a:cubicBezTo>
                    <a:pt x="1222" y="5141"/>
                    <a:pt x="1386" y="4931"/>
                    <a:pt x="1386" y="4687"/>
                  </a:cubicBezTo>
                  <a:lnTo>
                    <a:pt x="1386" y="2545"/>
                  </a:lnTo>
                  <a:lnTo>
                    <a:pt x="5370" y="6633"/>
                  </a:lnTo>
                  <a:cubicBezTo>
                    <a:pt x="5422" y="6685"/>
                    <a:pt x="5488" y="6711"/>
                    <a:pt x="5556" y="6711"/>
                  </a:cubicBezTo>
                  <a:cubicBezTo>
                    <a:pt x="5622" y="6711"/>
                    <a:pt x="5688" y="6686"/>
                    <a:pt x="5738" y="6638"/>
                  </a:cubicBezTo>
                  <a:cubicBezTo>
                    <a:pt x="5841" y="6537"/>
                    <a:pt x="5844" y="6372"/>
                    <a:pt x="5743" y="6269"/>
                  </a:cubicBezTo>
                  <a:lnTo>
                    <a:pt x="939" y="1341"/>
                  </a:lnTo>
                  <a:cubicBezTo>
                    <a:pt x="767" y="1157"/>
                    <a:pt x="764" y="868"/>
                    <a:pt x="934" y="681"/>
                  </a:cubicBezTo>
                  <a:cubicBezTo>
                    <a:pt x="1020" y="585"/>
                    <a:pt x="1139" y="528"/>
                    <a:pt x="1268" y="522"/>
                  </a:cubicBezTo>
                  <a:cubicBezTo>
                    <a:pt x="1277" y="522"/>
                    <a:pt x="1285" y="521"/>
                    <a:pt x="1293" y="521"/>
                  </a:cubicBezTo>
                  <a:cubicBezTo>
                    <a:pt x="1402" y="521"/>
                    <a:pt x="1507" y="558"/>
                    <a:pt x="1592" y="624"/>
                  </a:cubicBezTo>
                  <a:lnTo>
                    <a:pt x="7126" y="5059"/>
                  </a:lnTo>
                  <a:cubicBezTo>
                    <a:pt x="7174" y="5098"/>
                    <a:pt x="7231" y="5117"/>
                    <a:pt x="7288" y="5117"/>
                  </a:cubicBezTo>
                  <a:cubicBezTo>
                    <a:pt x="7364" y="5117"/>
                    <a:pt x="7439" y="5084"/>
                    <a:pt x="7491" y="5020"/>
                  </a:cubicBezTo>
                  <a:cubicBezTo>
                    <a:pt x="7579" y="4907"/>
                    <a:pt x="7560" y="4743"/>
                    <a:pt x="7447" y="4653"/>
                  </a:cubicBezTo>
                  <a:lnTo>
                    <a:pt x="1913" y="214"/>
                  </a:lnTo>
                  <a:cubicBezTo>
                    <a:pt x="1737" y="76"/>
                    <a:pt x="1520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622" name="Google Shape;2622;p63"/>
          <p:cNvGrpSpPr/>
          <p:nvPr/>
        </p:nvGrpSpPr>
        <p:grpSpPr>
          <a:xfrm>
            <a:off x="3237866" y="4337251"/>
            <a:ext cx="532528" cy="532498"/>
            <a:chOff x="4025125" y="2994750"/>
            <a:chExt cx="455775" cy="455750"/>
          </a:xfrm>
        </p:grpSpPr>
        <p:sp>
          <p:nvSpPr>
            <p:cNvPr id="2623" name="Google Shape;2623;p63"/>
            <p:cNvSpPr/>
            <p:nvPr/>
          </p:nvSpPr>
          <p:spPr>
            <a:xfrm>
              <a:off x="4110675" y="3238150"/>
              <a:ext cx="57025" cy="45950"/>
            </a:xfrm>
            <a:custGeom>
              <a:avLst/>
              <a:gdLst/>
              <a:ahLst/>
              <a:cxnLst/>
              <a:rect l="l" t="t" r="r" b="b"/>
              <a:pathLst>
                <a:path w="2281" h="1838" extrusionOk="0">
                  <a:moveTo>
                    <a:pt x="552" y="551"/>
                  </a:moveTo>
                  <a:lnTo>
                    <a:pt x="1559" y="814"/>
                  </a:lnTo>
                  <a:lnTo>
                    <a:pt x="1695" y="1287"/>
                  </a:lnTo>
                  <a:lnTo>
                    <a:pt x="617" y="1019"/>
                  </a:lnTo>
                  <a:lnTo>
                    <a:pt x="552" y="551"/>
                  </a:lnTo>
                  <a:close/>
                  <a:moveTo>
                    <a:pt x="447" y="0"/>
                  </a:moveTo>
                  <a:cubicBezTo>
                    <a:pt x="343" y="0"/>
                    <a:pt x="241" y="37"/>
                    <a:pt x="161" y="109"/>
                  </a:cubicBezTo>
                  <a:cubicBezTo>
                    <a:pt x="53" y="205"/>
                    <a:pt x="0" y="347"/>
                    <a:pt x="20" y="490"/>
                  </a:cubicBezTo>
                  <a:lnTo>
                    <a:pt x="109" y="1147"/>
                  </a:lnTo>
                  <a:cubicBezTo>
                    <a:pt x="134" y="1323"/>
                    <a:pt x="262" y="1464"/>
                    <a:pt x="434" y="1508"/>
                  </a:cubicBezTo>
                  <a:lnTo>
                    <a:pt x="1719" y="1824"/>
                  </a:lnTo>
                  <a:cubicBezTo>
                    <a:pt x="1753" y="1834"/>
                    <a:pt x="1789" y="1838"/>
                    <a:pt x="1824" y="1838"/>
                  </a:cubicBezTo>
                  <a:cubicBezTo>
                    <a:pt x="1939" y="1838"/>
                    <a:pt x="2050" y="1791"/>
                    <a:pt x="2133" y="1705"/>
                  </a:cubicBezTo>
                  <a:cubicBezTo>
                    <a:pt x="2242" y="1593"/>
                    <a:pt x="2281" y="1436"/>
                    <a:pt x="2236" y="1286"/>
                  </a:cubicBezTo>
                  <a:lnTo>
                    <a:pt x="2044" y="620"/>
                  </a:lnTo>
                  <a:cubicBezTo>
                    <a:pt x="2002" y="474"/>
                    <a:pt x="1884" y="361"/>
                    <a:pt x="1739" y="323"/>
                  </a:cubicBezTo>
                  <a:lnTo>
                    <a:pt x="557" y="14"/>
                  </a:lnTo>
                  <a:cubicBezTo>
                    <a:pt x="521" y="5"/>
                    <a:pt x="484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24" name="Google Shape;2624;p63"/>
            <p:cNvSpPr/>
            <p:nvPr/>
          </p:nvSpPr>
          <p:spPr>
            <a:xfrm>
              <a:off x="4025125" y="3237325"/>
              <a:ext cx="455750" cy="213175"/>
            </a:xfrm>
            <a:custGeom>
              <a:avLst/>
              <a:gdLst/>
              <a:ahLst/>
              <a:cxnLst/>
              <a:rect l="l" t="t" r="r" b="b"/>
              <a:pathLst>
                <a:path w="18230" h="8527" extrusionOk="0">
                  <a:moveTo>
                    <a:pt x="261" y="1"/>
                  </a:moveTo>
                  <a:cubicBezTo>
                    <a:pt x="118" y="1"/>
                    <a:pt x="1" y="116"/>
                    <a:pt x="1" y="260"/>
                  </a:cubicBezTo>
                  <a:lnTo>
                    <a:pt x="1" y="5904"/>
                  </a:lnTo>
                  <a:cubicBezTo>
                    <a:pt x="1" y="7349"/>
                    <a:pt x="1178" y="8526"/>
                    <a:pt x="2623" y="8526"/>
                  </a:cubicBezTo>
                  <a:lnTo>
                    <a:pt x="15608" y="8526"/>
                  </a:lnTo>
                  <a:cubicBezTo>
                    <a:pt x="17054" y="8526"/>
                    <a:pt x="18230" y="7349"/>
                    <a:pt x="18230" y="5904"/>
                  </a:cubicBezTo>
                  <a:lnTo>
                    <a:pt x="18230" y="263"/>
                  </a:lnTo>
                  <a:cubicBezTo>
                    <a:pt x="18230" y="119"/>
                    <a:pt x="18113" y="3"/>
                    <a:pt x="17970" y="3"/>
                  </a:cubicBezTo>
                  <a:cubicBezTo>
                    <a:pt x="17827" y="3"/>
                    <a:pt x="17710" y="119"/>
                    <a:pt x="17710" y="263"/>
                  </a:cubicBezTo>
                  <a:lnTo>
                    <a:pt x="17710" y="5904"/>
                  </a:lnTo>
                  <a:cubicBezTo>
                    <a:pt x="17710" y="7064"/>
                    <a:pt x="16767" y="8007"/>
                    <a:pt x="15607" y="8007"/>
                  </a:cubicBezTo>
                  <a:lnTo>
                    <a:pt x="2624" y="8007"/>
                  </a:lnTo>
                  <a:cubicBezTo>
                    <a:pt x="1465" y="8007"/>
                    <a:pt x="521" y="7063"/>
                    <a:pt x="521" y="5904"/>
                  </a:cubicBezTo>
                  <a:lnTo>
                    <a:pt x="521" y="260"/>
                  </a:lnTo>
                  <a:cubicBezTo>
                    <a:pt x="521" y="117"/>
                    <a:pt x="405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25" name="Google Shape;2625;p63"/>
            <p:cNvSpPr/>
            <p:nvPr/>
          </p:nvSpPr>
          <p:spPr>
            <a:xfrm>
              <a:off x="4025175" y="2994750"/>
              <a:ext cx="455725" cy="213150"/>
            </a:xfrm>
            <a:custGeom>
              <a:avLst/>
              <a:gdLst/>
              <a:ahLst/>
              <a:cxnLst/>
              <a:rect l="l" t="t" r="r" b="b"/>
              <a:pathLst>
                <a:path w="18229" h="8526" extrusionOk="0">
                  <a:moveTo>
                    <a:pt x="2622" y="1"/>
                  </a:moveTo>
                  <a:cubicBezTo>
                    <a:pt x="1177" y="1"/>
                    <a:pt x="1" y="1177"/>
                    <a:pt x="1" y="2622"/>
                  </a:cubicBezTo>
                  <a:lnTo>
                    <a:pt x="1" y="8262"/>
                  </a:lnTo>
                  <a:cubicBezTo>
                    <a:pt x="1" y="8405"/>
                    <a:pt x="116" y="8522"/>
                    <a:pt x="260" y="8522"/>
                  </a:cubicBezTo>
                  <a:cubicBezTo>
                    <a:pt x="403" y="8522"/>
                    <a:pt x="521" y="8407"/>
                    <a:pt x="521" y="8262"/>
                  </a:cubicBezTo>
                  <a:lnTo>
                    <a:pt x="521" y="2622"/>
                  </a:lnTo>
                  <a:cubicBezTo>
                    <a:pt x="521" y="1463"/>
                    <a:pt x="1464" y="520"/>
                    <a:pt x="2623" y="520"/>
                  </a:cubicBezTo>
                  <a:lnTo>
                    <a:pt x="15606" y="520"/>
                  </a:lnTo>
                  <a:cubicBezTo>
                    <a:pt x="16766" y="520"/>
                    <a:pt x="17710" y="1463"/>
                    <a:pt x="17710" y="2622"/>
                  </a:cubicBezTo>
                  <a:lnTo>
                    <a:pt x="17710" y="8265"/>
                  </a:lnTo>
                  <a:cubicBezTo>
                    <a:pt x="17710" y="8408"/>
                    <a:pt x="17825" y="8525"/>
                    <a:pt x="17969" y="8525"/>
                  </a:cubicBezTo>
                  <a:cubicBezTo>
                    <a:pt x="18113" y="8525"/>
                    <a:pt x="18229" y="8409"/>
                    <a:pt x="18229" y="8265"/>
                  </a:cubicBezTo>
                  <a:lnTo>
                    <a:pt x="18229" y="2622"/>
                  </a:lnTo>
                  <a:cubicBezTo>
                    <a:pt x="18228" y="1177"/>
                    <a:pt x="17052" y="1"/>
                    <a:pt x="15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26" name="Google Shape;2626;p63"/>
            <p:cNvSpPr/>
            <p:nvPr/>
          </p:nvSpPr>
          <p:spPr>
            <a:xfrm>
              <a:off x="4057350" y="3053075"/>
              <a:ext cx="365725" cy="365175"/>
            </a:xfrm>
            <a:custGeom>
              <a:avLst/>
              <a:gdLst/>
              <a:ahLst/>
              <a:cxnLst/>
              <a:rect l="l" t="t" r="r" b="b"/>
              <a:pathLst>
                <a:path w="14629" h="14607" extrusionOk="0">
                  <a:moveTo>
                    <a:pt x="3248" y="3618"/>
                  </a:moveTo>
                  <a:lnTo>
                    <a:pt x="4944" y="5310"/>
                  </a:lnTo>
                  <a:lnTo>
                    <a:pt x="3097" y="5310"/>
                  </a:lnTo>
                  <a:cubicBezTo>
                    <a:pt x="3069" y="5310"/>
                    <a:pt x="3040" y="5312"/>
                    <a:pt x="3012" y="5313"/>
                  </a:cubicBezTo>
                  <a:cubicBezTo>
                    <a:pt x="3000" y="5313"/>
                    <a:pt x="2988" y="5314"/>
                    <a:pt x="2976" y="5315"/>
                  </a:cubicBezTo>
                  <a:lnTo>
                    <a:pt x="2929" y="5319"/>
                  </a:lnTo>
                  <a:cubicBezTo>
                    <a:pt x="2914" y="5320"/>
                    <a:pt x="2899" y="5323"/>
                    <a:pt x="2882" y="5324"/>
                  </a:cubicBezTo>
                  <a:cubicBezTo>
                    <a:pt x="2871" y="5325"/>
                    <a:pt x="2861" y="5327"/>
                    <a:pt x="2850" y="5328"/>
                  </a:cubicBezTo>
                  <a:cubicBezTo>
                    <a:pt x="2832" y="5330"/>
                    <a:pt x="2813" y="5333"/>
                    <a:pt x="2794" y="5335"/>
                  </a:cubicBezTo>
                  <a:lnTo>
                    <a:pt x="2775" y="5340"/>
                  </a:lnTo>
                  <a:lnTo>
                    <a:pt x="2697" y="5355"/>
                  </a:lnTo>
                  <a:lnTo>
                    <a:pt x="3248" y="3618"/>
                  </a:lnTo>
                  <a:close/>
                  <a:moveTo>
                    <a:pt x="2019" y="5148"/>
                  </a:moveTo>
                  <a:cubicBezTo>
                    <a:pt x="2051" y="5148"/>
                    <a:pt x="2077" y="5174"/>
                    <a:pt x="2077" y="5206"/>
                  </a:cubicBezTo>
                  <a:lnTo>
                    <a:pt x="2077" y="5596"/>
                  </a:lnTo>
                  <a:cubicBezTo>
                    <a:pt x="2077" y="5600"/>
                    <a:pt x="2077" y="5602"/>
                    <a:pt x="2075" y="5606"/>
                  </a:cubicBezTo>
                  <a:lnTo>
                    <a:pt x="2071" y="5621"/>
                  </a:lnTo>
                  <a:cubicBezTo>
                    <a:pt x="2062" y="5639"/>
                    <a:pt x="2042" y="5654"/>
                    <a:pt x="2018" y="5654"/>
                  </a:cubicBezTo>
                  <a:lnTo>
                    <a:pt x="1243" y="5654"/>
                  </a:lnTo>
                  <a:cubicBezTo>
                    <a:pt x="1211" y="5654"/>
                    <a:pt x="1185" y="5628"/>
                    <a:pt x="1185" y="5596"/>
                  </a:cubicBezTo>
                  <a:lnTo>
                    <a:pt x="1185" y="5206"/>
                  </a:lnTo>
                  <a:cubicBezTo>
                    <a:pt x="1185" y="5174"/>
                    <a:pt x="1211" y="5148"/>
                    <a:pt x="1243" y="5148"/>
                  </a:cubicBezTo>
                  <a:close/>
                  <a:moveTo>
                    <a:pt x="5464" y="5829"/>
                  </a:moveTo>
                  <a:lnTo>
                    <a:pt x="6585" y="6951"/>
                  </a:lnTo>
                  <a:lnTo>
                    <a:pt x="4353" y="6951"/>
                  </a:lnTo>
                  <a:cubicBezTo>
                    <a:pt x="3608" y="6951"/>
                    <a:pt x="2909" y="6588"/>
                    <a:pt x="2478" y="5989"/>
                  </a:cubicBezTo>
                  <a:cubicBezTo>
                    <a:pt x="2603" y="5920"/>
                    <a:pt x="2741" y="5871"/>
                    <a:pt x="2887" y="5847"/>
                  </a:cubicBezTo>
                  <a:cubicBezTo>
                    <a:pt x="2896" y="5845"/>
                    <a:pt x="2904" y="5844"/>
                    <a:pt x="2913" y="5843"/>
                  </a:cubicBezTo>
                  <a:cubicBezTo>
                    <a:pt x="2926" y="5842"/>
                    <a:pt x="2940" y="5839"/>
                    <a:pt x="2953" y="5838"/>
                  </a:cubicBezTo>
                  <a:cubicBezTo>
                    <a:pt x="2966" y="5837"/>
                    <a:pt x="2979" y="5835"/>
                    <a:pt x="2994" y="5834"/>
                  </a:cubicBezTo>
                  <a:cubicBezTo>
                    <a:pt x="3004" y="5833"/>
                    <a:pt x="3014" y="5833"/>
                    <a:pt x="3024" y="5832"/>
                  </a:cubicBezTo>
                  <a:cubicBezTo>
                    <a:pt x="3048" y="5830"/>
                    <a:pt x="3072" y="5829"/>
                    <a:pt x="3097" y="5829"/>
                  </a:cubicBezTo>
                  <a:close/>
                  <a:moveTo>
                    <a:pt x="2083" y="6329"/>
                  </a:moveTo>
                  <a:cubicBezTo>
                    <a:pt x="2613" y="7041"/>
                    <a:pt x="3455" y="7471"/>
                    <a:pt x="4353" y="7471"/>
                  </a:cubicBezTo>
                  <a:lnTo>
                    <a:pt x="7105" y="7471"/>
                  </a:lnTo>
                  <a:lnTo>
                    <a:pt x="7474" y="7840"/>
                  </a:lnTo>
                  <a:lnTo>
                    <a:pt x="4748" y="7840"/>
                  </a:lnTo>
                  <a:cubicBezTo>
                    <a:pt x="4605" y="7840"/>
                    <a:pt x="4488" y="7956"/>
                    <a:pt x="4488" y="8100"/>
                  </a:cubicBezTo>
                  <a:cubicBezTo>
                    <a:pt x="4488" y="8244"/>
                    <a:pt x="4604" y="8360"/>
                    <a:pt x="4748" y="8360"/>
                  </a:cubicBezTo>
                  <a:lnTo>
                    <a:pt x="7993" y="8360"/>
                  </a:lnTo>
                  <a:lnTo>
                    <a:pt x="8291" y="8659"/>
                  </a:lnTo>
                  <a:lnTo>
                    <a:pt x="4931" y="8659"/>
                  </a:lnTo>
                  <a:cubicBezTo>
                    <a:pt x="4788" y="8659"/>
                    <a:pt x="4671" y="8774"/>
                    <a:pt x="4671" y="8918"/>
                  </a:cubicBezTo>
                  <a:cubicBezTo>
                    <a:pt x="4671" y="9063"/>
                    <a:pt x="4786" y="9179"/>
                    <a:pt x="4931" y="9179"/>
                  </a:cubicBezTo>
                  <a:lnTo>
                    <a:pt x="8810" y="9179"/>
                  </a:lnTo>
                  <a:lnTo>
                    <a:pt x="9264" y="9633"/>
                  </a:lnTo>
                  <a:lnTo>
                    <a:pt x="2261" y="9633"/>
                  </a:lnTo>
                  <a:cubicBezTo>
                    <a:pt x="2015" y="9633"/>
                    <a:pt x="1814" y="9432"/>
                    <a:pt x="1814" y="9186"/>
                  </a:cubicBezTo>
                  <a:lnTo>
                    <a:pt x="1814" y="7112"/>
                  </a:lnTo>
                  <a:cubicBezTo>
                    <a:pt x="1814" y="6818"/>
                    <a:pt x="1914" y="6546"/>
                    <a:pt x="2083" y="6329"/>
                  </a:cubicBezTo>
                  <a:close/>
                  <a:moveTo>
                    <a:pt x="3890" y="10151"/>
                  </a:moveTo>
                  <a:lnTo>
                    <a:pt x="3890" y="10969"/>
                  </a:lnTo>
                  <a:cubicBezTo>
                    <a:pt x="3890" y="11131"/>
                    <a:pt x="3759" y="11263"/>
                    <a:pt x="3596" y="11263"/>
                  </a:cubicBezTo>
                  <a:lnTo>
                    <a:pt x="2777" y="11263"/>
                  </a:lnTo>
                  <a:cubicBezTo>
                    <a:pt x="2614" y="11263"/>
                    <a:pt x="2483" y="11131"/>
                    <a:pt x="2483" y="10969"/>
                  </a:cubicBezTo>
                  <a:lnTo>
                    <a:pt x="2483" y="10151"/>
                  </a:lnTo>
                  <a:close/>
                  <a:moveTo>
                    <a:pt x="522" y="888"/>
                  </a:moveTo>
                  <a:lnTo>
                    <a:pt x="2838" y="3204"/>
                  </a:lnTo>
                  <a:lnTo>
                    <a:pt x="2351" y="4736"/>
                  </a:lnTo>
                  <a:cubicBezTo>
                    <a:pt x="2258" y="4669"/>
                    <a:pt x="2143" y="4629"/>
                    <a:pt x="2019" y="4629"/>
                  </a:cubicBezTo>
                  <a:lnTo>
                    <a:pt x="1243" y="4629"/>
                  </a:lnTo>
                  <a:cubicBezTo>
                    <a:pt x="924" y="4629"/>
                    <a:pt x="666" y="4888"/>
                    <a:pt x="666" y="5206"/>
                  </a:cubicBezTo>
                  <a:lnTo>
                    <a:pt x="666" y="5596"/>
                  </a:lnTo>
                  <a:cubicBezTo>
                    <a:pt x="666" y="5914"/>
                    <a:pt x="924" y="6172"/>
                    <a:pt x="1243" y="6172"/>
                  </a:cubicBezTo>
                  <a:lnTo>
                    <a:pt x="1559" y="6172"/>
                  </a:lnTo>
                  <a:cubicBezTo>
                    <a:pt x="1392" y="6446"/>
                    <a:pt x="1295" y="6767"/>
                    <a:pt x="1295" y="7110"/>
                  </a:cubicBezTo>
                  <a:lnTo>
                    <a:pt x="1295" y="9184"/>
                  </a:lnTo>
                  <a:cubicBezTo>
                    <a:pt x="1295" y="9612"/>
                    <a:pt x="1577" y="9978"/>
                    <a:pt x="1964" y="10102"/>
                  </a:cubicBezTo>
                  <a:lnTo>
                    <a:pt x="1964" y="10967"/>
                  </a:lnTo>
                  <a:cubicBezTo>
                    <a:pt x="1964" y="11415"/>
                    <a:pt x="2329" y="11781"/>
                    <a:pt x="2778" y="11781"/>
                  </a:cubicBezTo>
                  <a:lnTo>
                    <a:pt x="3597" y="11781"/>
                  </a:lnTo>
                  <a:cubicBezTo>
                    <a:pt x="4045" y="11781"/>
                    <a:pt x="4411" y="11417"/>
                    <a:pt x="4411" y="10967"/>
                  </a:cubicBezTo>
                  <a:lnTo>
                    <a:pt x="4411" y="10149"/>
                  </a:lnTo>
                  <a:lnTo>
                    <a:pt x="9787" y="10149"/>
                  </a:lnTo>
                  <a:lnTo>
                    <a:pt x="13723" y="14086"/>
                  </a:lnTo>
                  <a:lnTo>
                    <a:pt x="1252" y="14087"/>
                  </a:lnTo>
                  <a:cubicBezTo>
                    <a:pt x="848" y="14087"/>
                    <a:pt x="522" y="13761"/>
                    <a:pt x="522" y="13358"/>
                  </a:cubicBezTo>
                  <a:lnTo>
                    <a:pt x="522" y="888"/>
                  </a:lnTo>
                  <a:close/>
                  <a:moveTo>
                    <a:pt x="261" y="1"/>
                  </a:moveTo>
                  <a:cubicBezTo>
                    <a:pt x="227" y="1"/>
                    <a:pt x="194" y="7"/>
                    <a:pt x="161" y="21"/>
                  </a:cubicBezTo>
                  <a:cubicBezTo>
                    <a:pt x="65" y="61"/>
                    <a:pt x="1" y="155"/>
                    <a:pt x="1" y="259"/>
                  </a:cubicBezTo>
                  <a:lnTo>
                    <a:pt x="1" y="13358"/>
                  </a:lnTo>
                  <a:cubicBezTo>
                    <a:pt x="1" y="14046"/>
                    <a:pt x="562" y="14607"/>
                    <a:pt x="1250" y="14607"/>
                  </a:cubicBezTo>
                  <a:lnTo>
                    <a:pt x="14348" y="14607"/>
                  </a:lnTo>
                  <a:cubicBezTo>
                    <a:pt x="14453" y="14607"/>
                    <a:pt x="14547" y="14544"/>
                    <a:pt x="14587" y="14446"/>
                  </a:cubicBezTo>
                  <a:cubicBezTo>
                    <a:pt x="14628" y="14350"/>
                    <a:pt x="14607" y="14238"/>
                    <a:pt x="14532" y="14163"/>
                  </a:cubicBezTo>
                  <a:lnTo>
                    <a:pt x="445" y="77"/>
                  </a:lnTo>
                  <a:cubicBezTo>
                    <a:pt x="394" y="27"/>
                    <a:pt x="328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27" name="Google Shape;2627;p63"/>
            <p:cNvSpPr/>
            <p:nvPr/>
          </p:nvSpPr>
          <p:spPr>
            <a:xfrm>
              <a:off x="4083000" y="3026950"/>
              <a:ext cx="365700" cy="365225"/>
            </a:xfrm>
            <a:custGeom>
              <a:avLst/>
              <a:gdLst/>
              <a:ahLst/>
              <a:cxnLst/>
              <a:rect l="l" t="t" r="r" b="b"/>
              <a:pathLst>
                <a:path w="14628" h="14609" extrusionOk="0">
                  <a:moveTo>
                    <a:pt x="10478" y="3346"/>
                  </a:moveTo>
                  <a:cubicBezTo>
                    <a:pt x="10761" y="3346"/>
                    <a:pt x="11009" y="3527"/>
                    <a:pt x="11095" y="3798"/>
                  </a:cubicBezTo>
                  <a:lnTo>
                    <a:pt x="11922" y="6400"/>
                  </a:lnTo>
                  <a:cubicBezTo>
                    <a:pt x="11896" y="6394"/>
                    <a:pt x="11871" y="6389"/>
                    <a:pt x="11845" y="6385"/>
                  </a:cubicBezTo>
                  <a:cubicBezTo>
                    <a:pt x="11838" y="6383"/>
                    <a:pt x="11831" y="6382"/>
                    <a:pt x="11826" y="6380"/>
                  </a:cubicBezTo>
                  <a:cubicBezTo>
                    <a:pt x="11809" y="6378"/>
                    <a:pt x="11789" y="6374"/>
                    <a:pt x="11771" y="6372"/>
                  </a:cubicBezTo>
                  <a:cubicBezTo>
                    <a:pt x="11760" y="6370"/>
                    <a:pt x="11750" y="6369"/>
                    <a:pt x="11739" y="6368"/>
                  </a:cubicBezTo>
                  <a:cubicBezTo>
                    <a:pt x="11723" y="6367"/>
                    <a:pt x="11708" y="6364"/>
                    <a:pt x="11691" y="6363"/>
                  </a:cubicBezTo>
                  <a:lnTo>
                    <a:pt x="11645" y="6359"/>
                  </a:lnTo>
                  <a:cubicBezTo>
                    <a:pt x="11634" y="6358"/>
                    <a:pt x="11620" y="6358"/>
                    <a:pt x="11609" y="6357"/>
                  </a:cubicBezTo>
                  <a:cubicBezTo>
                    <a:pt x="11580" y="6355"/>
                    <a:pt x="11552" y="6354"/>
                    <a:pt x="11524" y="6354"/>
                  </a:cubicBezTo>
                  <a:lnTo>
                    <a:pt x="6740" y="6354"/>
                  </a:lnTo>
                  <a:lnTo>
                    <a:pt x="3732" y="3346"/>
                  </a:lnTo>
                  <a:close/>
                  <a:moveTo>
                    <a:pt x="13386" y="6193"/>
                  </a:moveTo>
                  <a:cubicBezTo>
                    <a:pt x="13418" y="6193"/>
                    <a:pt x="13444" y="6219"/>
                    <a:pt x="13444" y="6251"/>
                  </a:cubicBezTo>
                  <a:lnTo>
                    <a:pt x="13444" y="6641"/>
                  </a:lnTo>
                  <a:cubicBezTo>
                    <a:pt x="13444" y="6673"/>
                    <a:pt x="13418" y="6699"/>
                    <a:pt x="13386" y="6699"/>
                  </a:cubicBezTo>
                  <a:lnTo>
                    <a:pt x="12610" y="6699"/>
                  </a:lnTo>
                  <a:cubicBezTo>
                    <a:pt x="12578" y="6699"/>
                    <a:pt x="12552" y="6673"/>
                    <a:pt x="12552" y="6641"/>
                  </a:cubicBezTo>
                  <a:lnTo>
                    <a:pt x="12552" y="6251"/>
                  </a:lnTo>
                  <a:cubicBezTo>
                    <a:pt x="12552" y="6219"/>
                    <a:pt x="12578" y="6193"/>
                    <a:pt x="12610" y="6193"/>
                  </a:cubicBezTo>
                  <a:close/>
                  <a:moveTo>
                    <a:pt x="11526" y="6874"/>
                  </a:moveTo>
                  <a:cubicBezTo>
                    <a:pt x="11549" y="6874"/>
                    <a:pt x="11574" y="6875"/>
                    <a:pt x="11599" y="6877"/>
                  </a:cubicBezTo>
                  <a:cubicBezTo>
                    <a:pt x="11609" y="6877"/>
                    <a:pt x="11619" y="6878"/>
                    <a:pt x="11629" y="6879"/>
                  </a:cubicBezTo>
                  <a:cubicBezTo>
                    <a:pt x="11642" y="6880"/>
                    <a:pt x="11655" y="6881"/>
                    <a:pt x="11669" y="6883"/>
                  </a:cubicBezTo>
                  <a:cubicBezTo>
                    <a:pt x="11682" y="6884"/>
                    <a:pt x="11697" y="6885"/>
                    <a:pt x="11709" y="6888"/>
                  </a:cubicBezTo>
                  <a:cubicBezTo>
                    <a:pt x="11718" y="6889"/>
                    <a:pt x="11726" y="6890"/>
                    <a:pt x="11735" y="6891"/>
                  </a:cubicBezTo>
                  <a:cubicBezTo>
                    <a:pt x="11882" y="6916"/>
                    <a:pt x="12020" y="6965"/>
                    <a:pt x="12144" y="7034"/>
                  </a:cubicBezTo>
                  <a:cubicBezTo>
                    <a:pt x="11713" y="7633"/>
                    <a:pt x="11014" y="7996"/>
                    <a:pt x="10270" y="7996"/>
                  </a:cubicBezTo>
                  <a:lnTo>
                    <a:pt x="8382" y="7996"/>
                  </a:lnTo>
                  <a:lnTo>
                    <a:pt x="7260" y="6874"/>
                  </a:lnTo>
                  <a:close/>
                  <a:moveTo>
                    <a:pt x="11934" y="8998"/>
                  </a:moveTo>
                  <a:lnTo>
                    <a:pt x="11871" y="9466"/>
                  </a:lnTo>
                  <a:lnTo>
                    <a:pt x="10792" y="9734"/>
                  </a:lnTo>
                  <a:lnTo>
                    <a:pt x="10928" y="9261"/>
                  </a:lnTo>
                  <a:lnTo>
                    <a:pt x="11934" y="8998"/>
                  </a:lnTo>
                  <a:close/>
                  <a:moveTo>
                    <a:pt x="12537" y="7374"/>
                  </a:moveTo>
                  <a:cubicBezTo>
                    <a:pt x="12706" y="7591"/>
                    <a:pt x="12805" y="7863"/>
                    <a:pt x="12805" y="8157"/>
                  </a:cubicBezTo>
                  <a:lnTo>
                    <a:pt x="12805" y="10231"/>
                  </a:lnTo>
                  <a:cubicBezTo>
                    <a:pt x="12805" y="10477"/>
                    <a:pt x="12605" y="10678"/>
                    <a:pt x="12360" y="10678"/>
                  </a:cubicBezTo>
                  <a:lnTo>
                    <a:pt x="11062" y="10677"/>
                  </a:lnTo>
                  <a:lnTo>
                    <a:pt x="10672" y="10287"/>
                  </a:lnTo>
                  <a:cubicBezTo>
                    <a:pt x="10704" y="10287"/>
                    <a:pt x="10738" y="10283"/>
                    <a:pt x="10770" y="10274"/>
                  </a:cubicBezTo>
                  <a:lnTo>
                    <a:pt x="12054" y="9957"/>
                  </a:lnTo>
                  <a:cubicBezTo>
                    <a:pt x="12227" y="9915"/>
                    <a:pt x="12354" y="9773"/>
                    <a:pt x="12378" y="9596"/>
                  </a:cubicBezTo>
                  <a:lnTo>
                    <a:pt x="12469" y="8939"/>
                  </a:lnTo>
                  <a:cubicBezTo>
                    <a:pt x="12488" y="8796"/>
                    <a:pt x="12435" y="8654"/>
                    <a:pt x="12327" y="8558"/>
                  </a:cubicBezTo>
                  <a:cubicBezTo>
                    <a:pt x="12246" y="8488"/>
                    <a:pt x="12144" y="8450"/>
                    <a:pt x="12039" y="8450"/>
                  </a:cubicBezTo>
                  <a:cubicBezTo>
                    <a:pt x="12003" y="8450"/>
                    <a:pt x="11966" y="8454"/>
                    <a:pt x="11930" y="8463"/>
                  </a:cubicBezTo>
                  <a:lnTo>
                    <a:pt x="10749" y="8772"/>
                  </a:lnTo>
                  <a:cubicBezTo>
                    <a:pt x="10602" y="8810"/>
                    <a:pt x="10486" y="8924"/>
                    <a:pt x="10445" y="9069"/>
                  </a:cubicBezTo>
                  <a:lnTo>
                    <a:pt x="10251" y="9735"/>
                  </a:lnTo>
                  <a:cubicBezTo>
                    <a:pt x="10240" y="9772"/>
                    <a:pt x="10235" y="9810"/>
                    <a:pt x="10234" y="9849"/>
                  </a:cubicBezTo>
                  <a:lnTo>
                    <a:pt x="9789" y="9405"/>
                  </a:lnTo>
                  <a:lnTo>
                    <a:pt x="9871" y="9405"/>
                  </a:lnTo>
                  <a:cubicBezTo>
                    <a:pt x="10014" y="9405"/>
                    <a:pt x="10132" y="9289"/>
                    <a:pt x="10132" y="9145"/>
                  </a:cubicBezTo>
                  <a:cubicBezTo>
                    <a:pt x="10132" y="9002"/>
                    <a:pt x="10015" y="8885"/>
                    <a:pt x="9871" y="8885"/>
                  </a:cubicBezTo>
                  <a:lnTo>
                    <a:pt x="9269" y="8885"/>
                  </a:lnTo>
                  <a:lnTo>
                    <a:pt x="8900" y="8516"/>
                  </a:lnTo>
                  <a:lnTo>
                    <a:pt x="10266" y="8516"/>
                  </a:lnTo>
                  <a:cubicBezTo>
                    <a:pt x="11165" y="8516"/>
                    <a:pt x="12008" y="8084"/>
                    <a:pt x="12537" y="7374"/>
                  </a:cubicBezTo>
                  <a:close/>
                  <a:moveTo>
                    <a:pt x="12138" y="11196"/>
                  </a:moveTo>
                  <a:lnTo>
                    <a:pt x="12138" y="11752"/>
                  </a:lnTo>
                  <a:lnTo>
                    <a:pt x="11582" y="11196"/>
                  </a:lnTo>
                  <a:close/>
                  <a:moveTo>
                    <a:pt x="13380" y="521"/>
                  </a:moveTo>
                  <a:cubicBezTo>
                    <a:pt x="13783" y="521"/>
                    <a:pt x="14109" y="847"/>
                    <a:pt x="14109" y="1251"/>
                  </a:cubicBezTo>
                  <a:lnTo>
                    <a:pt x="14109" y="13720"/>
                  </a:lnTo>
                  <a:lnTo>
                    <a:pt x="14107" y="13720"/>
                  </a:lnTo>
                  <a:lnTo>
                    <a:pt x="12625" y="12239"/>
                  </a:lnTo>
                  <a:cubicBezTo>
                    <a:pt x="12646" y="12167"/>
                    <a:pt x="12658" y="12093"/>
                    <a:pt x="12658" y="12013"/>
                  </a:cubicBezTo>
                  <a:lnTo>
                    <a:pt x="12658" y="11150"/>
                  </a:lnTo>
                  <a:cubicBezTo>
                    <a:pt x="13045" y="11023"/>
                    <a:pt x="13327" y="10658"/>
                    <a:pt x="13327" y="10230"/>
                  </a:cubicBezTo>
                  <a:lnTo>
                    <a:pt x="13327" y="8156"/>
                  </a:lnTo>
                  <a:cubicBezTo>
                    <a:pt x="13327" y="7814"/>
                    <a:pt x="13231" y="7491"/>
                    <a:pt x="13063" y="7218"/>
                  </a:cubicBezTo>
                  <a:lnTo>
                    <a:pt x="13387" y="7218"/>
                  </a:lnTo>
                  <a:cubicBezTo>
                    <a:pt x="13705" y="7218"/>
                    <a:pt x="13964" y="6960"/>
                    <a:pt x="13964" y="6642"/>
                  </a:cubicBezTo>
                  <a:lnTo>
                    <a:pt x="13964" y="6251"/>
                  </a:lnTo>
                  <a:cubicBezTo>
                    <a:pt x="13964" y="5933"/>
                    <a:pt x="13705" y="5674"/>
                    <a:pt x="13387" y="5674"/>
                  </a:cubicBezTo>
                  <a:lnTo>
                    <a:pt x="12611" y="5674"/>
                  </a:lnTo>
                  <a:cubicBezTo>
                    <a:pt x="12485" y="5674"/>
                    <a:pt x="12368" y="5715"/>
                    <a:pt x="12273" y="5785"/>
                  </a:cubicBezTo>
                  <a:lnTo>
                    <a:pt x="11592" y="3641"/>
                  </a:lnTo>
                  <a:cubicBezTo>
                    <a:pt x="11437" y="3155"/>
                    <a:pt x="10991" y="2826"/>
                    <a:pt x="10481" y="2826"/>
                  </a:cubicBezTo>
                  <a:lnTo>
                    <a:pt x="3214" y="2826"/>
                  </a:lnTo>
                  <a:lnTo>
                    <a:pt x="908" y="521"/>
                  </a:lnTo>
                  <a:close/>
                  <a:moveTo>
                    <a:pt x="279" y="1"/>
                  </a:moveTo>
                  <a:cubicBezTo>
                    <a:pt x="174" y="1"/>
                    <a:pt x="80" y="64"/>
                    <a:pt x="40" y="162"/>
                  </a:cubicBezTo>
                  <a:cubicBezTo>
                    <a:pt x="0" y="259"/>
                    <a:pt x="22" y="371"/>
                    <a:pt x="97" y="445"/>
                  </a:cubicBezTo>
                  <a:lnTo>
                    <a:pt x="14184" y="14533"/>
                  </a:lnTo>
                  <a:cubicBezTo>
                    <a:pt x="14235" y="14583"/>
                    <a:pt x="14299" y="14609"/>
                    <a:pt x="14368" y="14609"/>
                  </a:cubicBezTo>
                  <a:cubicBezTo>
                    <a:pt x="14401" y="14609"/>
                    <a:pt x="14435" y="14602"/>
                    <a:pt x="14467" y="14589"/>
                  </a:cubicBezTo>
                  <a:cubicBezTo>
                    <a:pt x="14564" y="14549"/>
                    <a:pt x="14628" y="14455"/>
                    <a:pt x="14628" y="14350"/>
                  </a:cubicBezTo>
                  <a:lnTo>
                    <a:pt x="14628" y="1251"/>
                  </a:lnTo>
                  <a:cubicBezTo>
                    <a:pt x="14627" y="562"/>
                    <a:pt x="14066" y="1"/>
                    <a:pt x="133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628" name="Google Shape;2628;p63"/>
          <p:cNvGrpSpPr/>
          <p:nvPr/>
        </p:nvGrpSpPr>
        <p:grpSpPr>
          <a:xfrm>
            <a:off x="8223362" y="288452"/>
            <a:ext cx="531213" cy="532411"/>
            <a:chOff x="3179475" y="1695900"/>
            <a:chExt cx="454650" cy="455675"/>
          </a:xfrm>
        </p:grpSpPr>
        <p:sp>
          <p:nvSpPr>
            <p:cNvPr id="2629" name="Google Shape;2629;p63"/>
            <p:cNvSpPr/>
            <p:nvPr/>
          </p:nvSpPr>
          <p:spPr>
            <a:xfrm>
              <a:off x="3572358" y="2024550"/>
              <a:ext cx="17950" cy="13275"/>
            </a:xfrm>
            <a:custGeom>
              <a:avLst/>
              <a:gdLst/>
              <a:ahLst/>
              <a:cxnLst/>
              <a:rect l="l" t="t" r="r" b="b"/>
              <a:pathLst>
                <a:path w="718" h="531" extrusionOk="0">
                  <a:moveTo>
                    <a:pt x="266" y="0"/>
                  </a:moveTo>
                  <a:cubicBezTo>
                    <a:pt x="119" y="0"/>
                    <a:pt x="1" y="119"/>
                    <a:pt x="1" y="266"/>
                  </a:cubicBezTo>
                  <a:cubicBezTo>
                    <a:pt x="1" y="412"/>
                    <a:pt x="119" y="530"/>
                    <a:pt x="266" y="530"/>
                  </a:cubicBezTo>
                  <a:lnTo>
                    <a:pt x="453" y="530"/>
                  </a:lnTo>
                  <a:cubicBezTo>
                    <a:pt x="599" y="530"/>
                    <a:pt x="717" y="412"/>
                    <a:pt x="717" y="266"/>
                  </a:cubicBezTo>
                  <a:cubicBezTo>
                    <a:pt x="717" y="119"/>
                    <a:pt x="599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grpSp>
          <p:nvGrpSpPr>
            <p:cNvPr id="2630" name="Google Shape;2630;p63"/>
            <p:cNvGrpSpPr/>
            <p:nvPr/>
          </p:nvGrpSpPr>
          <p:grpSpPr>
            <a:xfrm>
              <a:off x="3179475" y="1695900"/>
              <a:ext cx="454650" cy="455675"/>
              <a:chOff x="3675375" y="1695900"/>
              <a:chExt cx="454650" cy="455675"/>
            </a:xfrm>
          </p:grpSpPr>
          <p:sp>
            <p:nvSpPr>
              <p:cNvPr id="2631" name="Google Shape;2631;p63"/>
              <p:cNvSpPr/>
              <p:nvPr/>
            </p:nvSpPr>
            <p:spPr>
              <a:xfrm>
                <a:off x="3833350" y="1806400"/>
                <a:ext cx="76975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3079" h="3373" extrusionOk="0">
                    <a:moveTo>
                      <a:pt x="1580" y="530"/>
                    </a:moveTo>
                    <a:cubicBezTo>
                      <a:pt x="2230" y="530"/>
                      <a:pt x="2547" y="886"/>
                      <a:pt x="2547" y="1616"/>
                    </a:cubicBezTo>
                    <a:lnTo>
                      <a:pt x="2547" y="1758"/>
                    </a:lnTo>
                    <a:cubicBezTo>
                      <a:pt x="2547" y="2487"/>
                      <a:pt x="2230" y="2842"/>
                      <a:pt x="1580" y="2842"/>
                    </a:cubicBezTo>
                    <a:lnTo>
                      <a:pt x="529" y="2842"/>
                    </a:lnTo>
                    <a:lnTo>
                      <a:pt x="529" y="530"/>
                    </a:lnTo>
                    <a:close/>
                    <a:moveTo>
                      <a:pt x="266" y="0"/>
                    </a:moveTo>
                    <a:cubicBezTo>
                      <a:pt x="119" y="0"/>
                      <a:pt x="0" y="119"/>
                      <a:pt x="0" y="266"/>
                    </a:cubicBezTo>
                    <a:lnTo>
                      <a:pt x="0" y="3108"/>
                    </a:lnTo>
                    <a:cubicBezTo>
                      <a:pt x="0" y="3254"/>
                      <a:pt x="119" y="3372"/>
                      <a:pt x="266" y="3372"/>
                    </a:cubicBezTo>
                    <a:lnTo>
                      <a:pt x="1581" y="3372"/>
                    </a:lnTo>
                    <a:cubicBezTo>
                      <a:pt x="2533" y="3372"/>
                      <a:pt x="3079" y="2784"/>
                      <a:pt x="3079" y="1758"/>
                    </a:cubicBezTo>
                    <a:lnTo>
                      <a:pt x="3079" y="1617"/>
                    </a:lnTo>
                    <a:cubicBezTo>
                      <a:pt x="3079" y="590"/>
                      <a:pt x="2532" y="0"/>
                      <a:pt x="15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>
                  <a:solidFill>
                    <a:schemeClr val="dk1"/>
                  </a:solidFill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  <p:sp>
            <p:nvSpPr>
              <p:cNvPr id="2632" name="Google Shape;2632;p63"/>
              <p:cNvSpPr/>
              <p:nvPr/>
            </p:nvSpPr>
            <p:spPr>
              <a:xfrm>
                <a:off x="3795150" y="1772925"/>
                <a:ext cx="153350" cy="22787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9115" extrusionOk="0">
                    <a:moveTo>
                      <a:pt x="3201" y="531"/>
                    </a:moveTo>
                    <a:cubicBezTo>
                      <a:pt x="3936" y="531"/>
                      <a:pt x="4514" y="710"/>
                      <a:pt x="4919" y="1064"/>
                    </a:cubicBezTo>
                    <a:cubicBezTo>
                      <a:pt x="5371" y="1461"/>
                      <a:pt x="5601" y="2081"/>
                      <a:pt x="5601" y="2907"/>
                    </a:cubicBezTo>
                    <a:lnTo>
                      <a:pt x="5601" y="2978"/>
                    </a:lnTo>
                    <a:cubicBezTo>
                      <a:pt x="5601" y="4961"/>
                      <a:pt x="4245" y="5378"/>
                      <a:pt x="3108" y="5378"/>
                    </a:cubicBezTo>
                    <a:lnTo>
                      <a:pt x="1792" y="5378"/>
                    </a:lnTo>
                    <a:cubicBezTo>
                      <a:pt x="1646" y="5378"/>
                      <a:pt x="1527" y="5497"/>
                      <a:pt x="1527" y="5643"/>
                    </a:cubicBezTo>
                    <a:lnTo>
                      <a:pt x="1527" y="8368"/>
                    </a:lnTo>
                    <a:cubicBezTo>
                      <a:pt x="1527" y="8482"/>
                      <a:pt x="1290" y="8585"/>
                      <a:pt x="1029" y="8585"/>
                    </a:cubicBezTo>
                    <a:cubicBezTo>
                      <a:pt x="759" y="8585"/>
                      <a:pt x="531" y="8485"/>
                      <a:pt x="531" y="8368"/>
                    </a:cubicBezTo>
                    <a:lnTo>
                      <a:pt x="531" y="736"/>
                    </a:lnTo>
                    <a:cubicBezTo>
                      <a:pt x="531" y="637"/>
                      <a:pt x="639" y="531"/>
                      <a:pt x="841" y="531"/>
                    </a:cubicBezTo>
                    <a:close/>
                    <a:moveTo>
                      <a:pt x="841" y="1"/>
                    </a:moveTo>
                    <a:cubicBezTo>
                      <a:pt x="363" y="1"/>
                      <a:pt x="0" y="317"/>
                      <a:pt x="0" y="736"/>
                    </a:cubicBezTo>
                    <a:lnTo>
                      <a:pt x="0" y="8368"/>
                    </a:lnTo>
                    <a:cubicBezTo>
                      <a:pt x="0" y="8808"/>
                      <a:pt x="425" y="9115"/>
                      <a:pt x="1029" y="9115"/>
                    </a:cubicBezTo>
                    <a:cubicBezTo>
                      <a:pt x="1625" y="9115"/>
                      <a:pt x="2057" y="8801"/>
                      <a:pt x="2057" y="8368"/>
                    </a:cubicBezTo>
                    <a:lnTo>
                      <a:pt x="2057" y="5910"/>
                    </a:lnTo>
                    <a:lnTo>
                      <a:pt x="3108" y="5910"/>
                    </a:lnTo>
                    <a:cubicBezTo>
                      <a:pt x="5029" y="5910"/>
                      <a:pt x="6132" y="4842"/>
                      <a:pt x="6132" y="2979"/>
                    </a:cubicBezTo>
                    <a:lnTo>
                      <a:pt x="6132" y="2908"/>
                    </a:lnTo>
                    <a:cubicBezTo>
                      <a:pt x="6134" y="1921"/>
                      <a:pt x="5842" y="1167"/>
                      <a:pt x="5269" y="665"/>
                    </a:cubicBezTo>
                    <a:cubicBezTo>
                      <a:pt x="4764" y="224"/>
                      <a:pt x="4069" y="1"/>
                      <a:pt x="3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>
                  <a:solidFill>
                    <a:schemeClr val="dk1"/>
                  </a:solidFill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  <p:sp>
            <p:nvSpPr>
              <p:cNvPr id="2633" name="Google Shape;2633;p63"/>
              <p:cNvSpPr/>
              <p:nvPr/>
            </p:nvSpPr>
            <p:spPr>
              <a:xfrm>
                <a:off x="3675375" y="1695900"/>
                <a:ext cx="390150" cy="390125"/>
              </a:xfrm>
              <a:custGeom>
                <a:avLst/>
                <a:gdLst/>
                <a:ahLst/>
                <a:cxnLst/>
                <a:rect l="l" t="t" r="r" b="b"/>
                <a:pathLst>
                  <a:path w="15606" h="15605" extrusionOk="0">
                    <a:moveTo>
                      <a:pt x="1268" y="0"/>
                    </a:moveTo>
                    <a:cubicBezTo>
                      <a:pt x="569" y="0"/>
                      <a:pt x="1" y="568"/>
                      <a:pt x="1" y="1268"/>
                    </a:cubicBezTo>
                    <a:lnTo>
                      <a:pt x="1" y="14337"/>
                    </a:lnTo>
                    <a:cubicBezTo>
                      <a:pt x="1" y="15035"/>
                      <a:pt x="569" y="15605"/>
                      <a:pt x="1268" y="15605"/>
                    </a:cubicBezTo>
                    <a:lnTo>
                      <a:pt x="8266" y="15605"/>
                    </a:lnTo>
                    <a:cubicBezTo>
                      <a:pt x="8413" y="15605"/>
                      <a:pt x="8532" y="15486"/>
                      <a:pt x="8532" y="15339"/>
                    </a:cubicBezTo>
                    <a:cubicBezTo>
                      <a:pt x="8532" y="15193"/>
                      <a:pt x="8413" y="15075"/>
                      <a:pt x="8266" y="15075"/>
                    </a:cubicBezTo>
                    <a:lnTo>
                      <a:pt x="1268" y="15075"/>
                    </a:lnTo>
                    <a:cubicBezTo>
                      <a:pt x="861" y="15075"/>
                      <a:pt x="531" y="14744"/>
                      <a:pt x="531" y="14337"/>
                    </a:cubicBezTo>
                    <a:lnTo>
                      <a:pt x="531" y="1268"/>
                    </a:lnTo>
                    <a:cubicBezTo>
                      <a:pt x="531" y="861"/>
                      <a:pt x="861" y="530"/>
                      <a:pt x="1268" y="530"/>
                    </a:cubicBezTo>
                    <a:lnTo>
                      <a:pt x="14338" y="530"/>
                    </a:lnTo>
                    <a:cubicBezTo>
                      <a:pt x="14744" y="530"/>
                      <a:pt x="15075" y="861"/>
                      <a:pt x="15075" y="1268"/>
                    </a:cubicBezTo>
                    <a:lnTo>
                      <a:pt x="15075" y="8368"/>
                    </a:lnTo>
                    <a:cubicBezTo>
                      <a:pt x="15075" y="8515"/>
                      <a:pt x="15193" y="8633"/>
                      <a:pt x="15340" y="8633"/>
                    </a:cubicBezTo>
                    <a:cubicBezTo>
                      <a:pt x="15487" y="8633"/>
                      <a:pt x="15605" y="8515"/>
                      <a:pt x="15605" y="8368"/>
                    </a:cubicBezTo>
                    <a:lnTo>
                      <a:pt x="15605" y="1268"/>
                    </a:lnTo>
                    <a:cubicBezTo>
                      <a:pt x="15605" y="568"/>
                      <a:pt x="15036" y="0"/>
                      <a:pt x="143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>
                  <a:solidFill>
                    <a:schemeClr val="dk1"/>
                  </a:solidFill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  <p:sp>
            <p:nvSpPr>
              <p:cNvPr id="2634" name="Google Shape;2634;p63"/>
              <p:cNvSpPr/>
              <p:nvPr/>
            </p:nvSpPr>
            <p:spPr>
              <a:xfrm>
                <a:off x="3712175" y="1732725"/>
                <a:ext cx="316500" cy="316500"/>
              </a:xfrm>
              <a:custGeom>
                <a:avLst/>
                <a:gdLst/>
                <a:ahLst/>
                <a:cxnLst/>
                <a:rect l="l" t="t" r="r" b="b"/>
                <a:pathLst>
                  <a:path w="12660" h="12660" extrusionOk="0">
                    <a:moveTo>
                      <a:pt x="544" y="0"/>
                    </a:moveTo>
                    <a:cubicBezTo>
                      <a:pt x="244" y="0"/>
                      <a:pt x="1" y="243"/>
                      <a:pt x="1" y="543"/>
                    </a:cubicBezTo>
                    <a:lnTo>
                      <a:pt x="1" y="12116"/>
                    </a:lnTo>
                    <a:cubicBezTo>
                      <a:pt x="1" y="12416"/>
                      <a:pt x="244" y="12659"/>
                      <a:pt x="544" y="12659"/>
                    </a:cubicBezTo>
                    <a:lnTo>
                      <a:pt x="6341" y="12659"/>
                    </a:lnTo>
                    <a:cubicBezTo>
                      <a:pt x="6488" y="12659"/>
                      <a:pt x="6607" y="12541"/>
                      <a:pt x="6607" y="12394"/>
                    </a:cubicBezTo>
                    <a:cubicBezTo>
                      <a:pt x="6607" y="12248"/>
                      <a:pt x="6488" y="12129"/>
                      <a:pt x="6341" y="12129"/>
                    </a:cubicBezTo>
                    <a:lnTo>
                      <a:pt x="544" y="12129"/>
                    </a:lnTo>
                    <a:cubicBezTo>
                      <a:pt x="536" y="12129"/>
                      <a:pt x="531" y="12124"/>
                      <a:pt x="531" y="12116"/>
                    </a:cubicBezTo>
                    <a:lnTo>
                      <a:pt x="531" y="543"/>
                    </a:lnTo>
                    <a:cubicBezTo>
                      <a:pt x="531" y="536"/>
                      <a:pt x="536" y="531"/>
                      <a:pt x="544" y="531"/>
                    </a:cubicBezTo>
                    <a:lnTo>
                      <a:pt x="12116" y="531"/>
                    </a:lnTo>
                    <a:cubicBezTo>
                      <a:pt x="12124" y="531"/>
                      <a:pt x="12130" y="536"/>
                      <a:pt x="12130" y="543"/>
                    </a:cubicBezTo>
                    <a:lnTo>
                      <a:pt x="12130" y="6271"/>
                    </a:lnTo>
                    <a:cubicBezTo>
                      <a:pt x="12130" y="6417"/>
                      <a:pt x="12248" y="6535"/>
                      <a:pt x="12394" y="6535"/>
                    </a:cubicBezTo>
                    <a:cubicBezTo>
                      <a:pt x="12541" y="6535"/>
                      <a:pt x="12660" y="6417"/>
                      <a:pt x="12660" y="6271"/>
                    </a:cubicBezTo>
                    <a:lnTo>
                      <a:pt x="12660" y="543"/>
                    </a:lnTo>
                    <a:cubicBezTo>
                      <a:pt x="12660" y="243"/>
                      <a:pt x="12416" y="0"/>
                      <a:pt x="12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>
                  <a:solidFill>
                    <a:schemeClr val="dk1"/>
                  </a:solidFill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  <p:sp>
            <p:nvSpPr>
              <p:cNvPr id="2635" name="Google Shape;2635;p63"/>
              <p:cNvSpPr/>
              <p:nvPr/>
            </p:nvSpPr>
            <p:spPr>
              <a:xfrm>
                <a:off x="3892625" y="1914175"/>
                <a:ext cx="237400" cy="237400"/>
              </a:xfrm>
              <a:custGeom>
                <a:avLst/>
                <a:gdLst/>
                <a:ahLst/>
                <a:cxnLst/>
                <a:rect l="l" t="t" r="r" b="b"/>
                <a:pathLst>
                  <a:path w="9496" h="9496" extrusionOk="0">
                    <a:moveTo>
                      <a:pt x="4748" y="530"/>
                    </a:moveTo>
                    <a:cubicBezTo>
                      <a:pt x="7074" y="530"/>
                      <a:pt x="8965" y="2422"/>
                      <a:pt x="8965" y="4748"/>
                    </a:cubicBezTo>
                    <a:cubicBezTo>
                      <a:pt x="8965" y="7074"/>
                      <a:pt x="7074" y="8965"/>
                      <a:pt x="4748" y="8965"/>
                    </a:cubicBezTo>
                    <a:cubicBezTo>
                      <a:pt x="2422" y="8965"/>
                      <a:pt x="531" y="7074"/>
                      <a:pt x="531" y="4748"/>
                    </a:cubicBezTo>
                    <a:cubicBezTo>
                      <a:pt x="531" y="2422"/>
                      <a:pt x="2422" y="530"/>
                      <a:pt x="4748" y="530"/>
                    </a:cubicBezTo>
                    <a:close/>
                    <a:moveTo>
                      <a:pt x="4748" y="0"/>
                    </a:moveTo>
                    <a:cubicBezTo>
                      <a:pt x="2130" y="0"/>
                      <a:pt x="0" y="2129"/>
                      <a:pt x="0" y="4748"/>
                    </a:cubicBezTo>
                    <a:cubicBezTo>
                      <a:pt x="0" y="7365"/>
                      <a:pt x="2130" y="9495"/>
                      <a:pt x="4748" y="9495"/>
                    </a:cubicBezTo>
                    <a:cubicBezTo>
                      <a:pt x="7365" y="9495"/>
                      <a:pt x="9495" y="7365"/>
                      <a:pt x="9495" y="4748"/>
                    </a:cubicBezTo>
                    <a:cubicBezTo>
                      <a:pt x="9495" y="2129"/>
                      <a:pt x="7365" y="0"/>
                      <a:pt x="4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>
                  <a:solidFill>
                    <a:schemeClr val="dk1"/>
                  </a:solidFill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  <p:sp>
            <p:nvSpPr>
              <p:cNvPr id="2636" name="Google Shape;2636;p63"/>
              <p:cNvSpPr/>
              <p:nvPr/>
            </p:nvSpPr>
            <p:spPr>
              <a:xfrm>
                <a:off x="4004675" y="1990150"/>
                <a:ext cx="40550" cy="75975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3039" extrusionOk="0">
                    <a:moveTo>
                      <a:pt x="266" y="1"/>
                    </a:moveTo>
                    <a:cubicBezTo>
                      <a:pt x="119" y="1"/>
                      <a:pt x="0" y="119"/>
                      <a:pt x="0" y="266"/>
                    </a:cubicBezTo>
                    <a:lnTo>
                      <a:pt x="0" y="1709"/>
                    </a:lnTo>
                    <a:cubicBezTo>
                      <a:pt x="0" y="1780"/>
                      <a:pt x="29" y="1847"/>
                      <a:pt x="77" y="1896"/>
                    </a:cubicBezTo>
                    <a:lnTo>
                      <a:pt x="1143" y="2962"/>
                    </a:lnTo>
                    <a:cubicBezTo>
                      <a:pt x="1195" y="3013"/>
                      <a:pt x="1263" y="3039"/>
                      <a:pt x="1332" y="3039"/>
                    </a:cubicBezTo>
                    <a:cubicBezTo>
                      <a:pt x="1399" y="3039"/>
                      <a:pt x="1466" y="3013"/>
                      <a:pt x="1519" y="2962"/>
                    </a:cubicBezTo>
                    <a:cubicBezTo>
                      <a:pt x="1622" y="2859"/>
                      <a:pt x="1622" y="2691"/>
                      <a:pt x="1519" y="2588"/>
                    </a:cubicBezTo>
                    <a:lnTo>
                      <a:pt x="530" y="1600"/>
                    </a:lnTo>
                    <a:lnTo>
                      <a:pt x="530" y="266"/>
                    </a:lnTo>
                    <a:cubicBezTo>
                      <a:pt x="530" y="119"/>
                      <a:pt x="412" y="1"/>
                      <a:pt x="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>
                  <a:solidFill>
                    <a:schemeClr val="dk1"/>
                  </a:solidFill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  <p:sp>
            <p:nvSpPr>
              <p:cNvPr id="2637" name="Google Shape;2637;p63"/>
              <p:cNvSpPr/>
              <p:nvPr/>
            </p:nvSpPr>
            <p:spPr>
              <a:xfrm>
                <a:off x="3938050" y="2024550"/>
                <a:ext cx="17950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31" extrusionOk="0">
                    <a:moveTo>
                      <a:pt x="265" y="0"/>
                    </a:moveTo>
                    <a:cubicBezTo>
                      <a:pt x="119" y="0"/>
                      <a:pt x="1" y="119"/>
                      <a:pt x="1" y="266"/>
                    </a:cubicBezTo>
                    <a:cubicBezTo>
                      <a:pt x="1" y="412"/>
                      <a:pt x="118" y="530"/>
                      <a:pt x="265" y="530"/>
                    </a:cubicBezTo>
                    <a:lnTo>
                      <a:pt x="452" y="530"/>
                    </a:lnTo>
                    <a:cubicBezTo>
                      <a:pt x="599" y="530"/>
                      <a:pt x="717" y="412"/>
                      <a:pt x="717" y="266"/>
                    </a:cubicBezTo>
                    <a:cubicBezTo>
                      <a:pt x="717" y="119"/>
                      <a:pt x="598" y="0"/>
                      <a:pt x="4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>
                  <a:solidFill>
                    <a:schemeClr val="dk1"/>
                  </a:solidFill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  <p:sp>
            <p:nvSpPr>
              <p:cNvPr id="2638" name="Google Shape;2638;p63"/>
              <p:cNvSpPr/>
              <p:nvPr/>
            </p:nvSpPr>
            <p:spPr>
              <a:xfrm>
                <a:off x="4047875" y="2068375"/>
                <a:ext cx="1787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62" extrusionOk="0">
                    <a:moveTo>
                      <a:pt x="291" y="1"/>
                    </a:moveTo>
                    <a:cubicBezTo>
                      <a:pt x="223" y="1"/>
                      <a:pt x="155" y="26"/>
                      <a:pt x="104" y="78"/>
                    </a:cubicBezTo>
                    <a:cubicBezTo>
                      <a:pt x="1" y="181"/>
                      <a:pt x="1" y="349"/>
                      <a:pt x="104" y="451"/>
                    </a:cubicBezTo>
                    <a:lnTo>
                      <a:pt x="237" y="584"/>
                    </a:lnTo>
                    <a:cubicBezTo>
                      <a:pt x="288" y="636"/>
                      <a:pt x="356" y="662"/>
                      <a:pt x="424" y="662"/>
                    </a:cubicBezTo>
                    <a:cubicBezTo>
                      <a:pt x="493" y="662"/>
                      <a:pt x="560" y="636"/>
                      <a:pt x="613" y="584"/>
                    </a:cubicBezTo>
                    <a:cubicBezTo>
                      <a:pt x="714" y="481"/>
                      <a:pt x="714" y="315"/>
                      <a:pt x="612" y="211"/>
                    </a:cubicBezTo>
                    <a:lnTo>
                      <a:pt x="479" y="78"/>
                    </a:lnTo>
                    <a:cubicBezTo>
                      <a:pt x="427" y="26"/>
                      <a:pt x="359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>
                  <a:solidFill>
                    <a:schemeClr val="dk1"/>
                  </a:solidFill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  <p:sp>
            <p:nvSpPr>
              <p:cNvPr id="2639" name="Google Shape;2639;p63"/>
              <p:cNvSpPr/>
              <p:nvPr/>
            </p:nvSpPr>
            <p:spPr>
              <a:xfrm>
                <a:off x="4004675" y="2086525"/>
                <a:ext cx="1327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717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65"/>
                    </a:cubicBezTo>
                    <a:lnTo>
                      <a:pt x="0" y="452"/>
                    </a:lnTo>
                    <a:cubicBezTo>
                      <a:pt x="0" y="599"/>
                      <a:pt x="119" y="717"/>
                      <a:pt x="266" y="717"/>
                    </a:cubicBezTo>
                    <a:cubicBezTo>
                      <a:pt x="412" y="717"/>
                      <a:pt x="530" y="599"/>
                      <a:pt x="530" y="452"/>
                    </a:cubicBezTo>
                    <a:lnTo>
                      <a:pt x="530" y="265"/>
                    </a:lnTo>
                    <a:cubicBezTo>
                      <a:pt x="530" y="119"/>
                      <a:pt x="412" y="0"/>
                      <a:pt x="2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>
                  <a:solidFill>
                    <a:schemeClr val="dk1"/>
                  </a:solidFill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  <p:sp>
            <p:nvSpPr>
              <p:cNvPr id="2640" name="Google Shape;2640;p63"/>
              <p:cNvSpPr/>
              <p:nvPr/>
            </p:nvSpPr>
            <p:spPr>
              <a:xfrm>
                <a:off x="4004675" y="1957875"/>
                <a:ext cx="13275" cy="1797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719" extrusionOk="0">
                    <a:moveTo>
                      <a:pt x="266" y="0"/>
                    </a:moveTo>
                    <a:cubicBezTo>
                      <a:pt x="119" y="0"/>
                      <a:pt x="0" y="119"/>
                      <a:pt x="0" y="266"/>
                    </a:cubicBezTo>
                    <a:lnTo>
                      <a:pt x="0" y="452"/>
                    </a:lnTo>
                    <a:cubicBezTo>
                      <a:pt x="0" y="600"/>
                      <a:pt x="119" y="718"/>
                      <a:pt x="266" y="718"/>
                    </a:cubicBezTo>
                    <a:cubicBezTo>
                      <a:pt x="412" y="718"/>
                      <a:pt x="530" y="599"/>
                      <a:pt x="530" y="452"/>
                    </a:cubicBezTo>
                    <a:lnTo>
                      <a:pt x="530" y="266"/>
                    </a:lnTo>
                    <a:cubicBezTo>
                      <a:pt x="530" y="119"/>
                      <a:pt x="412" y="0"/>
                      <a:pt x="2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>
                  <a:solidFill>
                    <a:schemeClr val="dk1"/>
                  </a:solidFill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  <p:sp>
            <p:nvSpPr>
              <p:cNvPr id="2641" name="Google Shape;2641;p63"/>
              <p:cNvSpPr/>
              <p:nvPr/>
            </p:nvSpPr>
            <p:spPr>
              <a:xfrm>
                <a:off x="3956925" y="1977400"/>
                <a:ext cx="17850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14" h="663" extrusionOk="0">
                    <a:moveTo>
                      <a:pt x="290" y="1"/>
                    </a:moveTo>
                    <a:cubicBezTo>
                      <a:pt x="222" y="1"/>
                      <a:pt x="155" y="26"/>
                      <a:pt x="103" y="78"/>
                    </a:cubicBezTo>
                    <a:cubicBezTo>
                      <a:pt x="0" y="181"/>
                      <a:pt x="0" y="350"/>
                      <a:pt x="103" y="453"/>
                    </a:cubicBezTo>
                    <a:lnTo>
                      <a:pt x="236" y="586"/>
                    </a:lnTo>
                    <a:cubicBezTo>
                      <a:pt x="288" y="637"/>
                      <a:pt x="356" y="663"/>
                      <a:pt x="425" y="663"/>
                    </a:cubicBezTo>
                    <a:cubicBezTo>
                      <a:pt x="492" y="663"/>
                      <a:pt x="559" y="637"/>
                      <a:pt x="612" y="586"/>
                    </a:cubicBezTo>
                    <a:cubicBezTo>
                      <a:pt x="714" y="483"/>
                      <a:pt x="714" y="314"/>
                      <a:pt x="611" y="211"/>
                    </a:cubicBezTo>
                    <a:lnTo>
                      <a:pt x="478" y="78"/>
                    </a:lnTo>
                    <a:cubicBezTo>
                      <a:pt x="426" y="27"/>
                      <a:pt x="358" y="1"/>
                      <a:pt x="2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>
                  <a:solidFill>
                    <a:schemeClr val="dk1"/>
                  </a:solidFill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  <p:sp>
            <p:nvSpPr>
              <p:cNvPr id="2642" name="Google Shape;2642;p63"/>
              <p:cNvSpPr/>
              <p:nvPr/>
            </p:nvSpPr>
            <p:spPr>
              <a:xfrm>
                <a:off x="4047875" y="1977400"/>
                <a:ext cx="17875" cy="16575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63" extrusionOk="0">
                    <a:moveTo>
                      <a:pt x="424" y="1"/>
                    </a:moveTo>
                    <a:cubicBezTo>
                      <a:pt x="356" y="1"/>
                      <a:pt x="288" y="27"/>
                      <a:pt x="237" y="78"/>
                    </a:cubicBezTo>
                    <a:lnTo>
                      <a:pt x="104" y="211"/>
                    </a:lnTo>
                    <a:cubicBezTo>
                      <a:pt x="1" y="314"/>
                      <a:pt x="1" y="483"/>
                      <a:pt x="104" y="586"/>
                    </a:cubicBezTo>
                    <a:cubicBezTo>
                      <a:pt x="155" y="637"/>
                      <a:pt x="223" y="663"/>
                      <a:pt x="292" y="663"/>
                    </a:cubicBezTo>
                    <a:cubicBezTo>
                      <a:pt x="360" y="663"/>
                      <a:pt x="427" y="637"/>
                      <a:pt x="480" y="586"/>
                    </a:cubicBezTo>
                    <a:lnTo>
                      <a:pt x="613" y="453"/>
                    </a:lnTo>
                    <a:cubicBezTo>
                      <a:pt x="714" y="350"/>
                      <a:pt x="714" y="182"/>
                      <a:pt x="612" y="78"/>
                    </a:cubicBezTo>
                    <a:cubicBezTo>
                      <a:pt x="560" y="27"/>
                      <a:pt x="492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>
                  <a:solidFill>
                    <a:schemeClr val="dk1"/>
                  </a:solidFill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  <p:sp>
            <p:nvSpPr>
              <p:cNvPr id="2643" name="Google Shape;2643;p63"/>
              <p:cNvSpPr/>
              <p:nvPr/>
            </p:nvSpPr>
            <p:spPr>
              <a:xfrm>
                <a:off x="3956925" y="2068375"/>
                <a:ext cx="17850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714" h="662" extrusionOk="0">
                    <a:moveTo>
                      <a:pt x="424" y="1"/>
                    </a:moveTo>
                    <a:cubicBezTo>
                      <a:pt x="356" y="1"/>
                      <a:pt x="288" y="26"/>
                      <a:pt x="236" y="78"/>
                    </a:cubicBezTo>
                    <a:lnTo>
                      <a:pt x="103" y="211"/>
                    </a:lnTo>
                    <a:cubicBezTo>
                      <a:pt x="0" y="314"/>
                      <a:pt x="0" y="481"/>
                      <a:pt x="103" y="584"/>
                    </a:cubicBezTo>
                    <a:cubicBezTo>
                      <a:pt x="155" y="636"/>
                      <a:pt x="224" y="662"/>
                      <a:pt x="292" y="662"/>
                    </a:cubicBezTo>
                    <a:cubicBezTo>
                      <a:pt x="360" y="662"/>
                      <a:pt x="427" y="636"/>
                      <a:pt x="479" y="584"/>
                    </a:cubicBezTo>
                    <a:lnTo>
                      <a:pt x="612" y="451"/>
                    </a:lnTo>
                    <a:cubicBezTo>
                      <a:pt x="714" y="349"/>
                      <a:pt x="714" y="182"/>
                      <a:pt x="611" y="78"/>
                    </a:cubicBezTo>
                    <a:cubicBezTo>
                      <a:pt x="559" y="26"/>
                      <a:pt x="491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>
                  <a:solidFill>
                    <a:schemeClr val="dk1"/>
                  </a:solidFill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  <p:sp>
            <p:nvSpPr>
              <p:cNvPr id="2644" name="Google Shape;2644;p63"/>
              <p:cNvSpPr/>
              <p:nvPr/>
            </p:nvSpPr>
            <p:spPr>
              <a:xfrm>
                <a:off x="3915475" y="1937075"/>
                <a:ext cx="191675" cy="191650"/>
              </a:xfrm>
              <a:custGeom>
                <a:avLst/>
                <a:gdLst/>
                <a:ahLst/>
                <a:cxnLst/>
                <a:rect l="l" t="t" r="r" b="b"/>
                <a:pathLst>
                  <a:path w="7667" h="7666" extrusionOk="0">
                    <a:moveTo>
                      <a:pt x="3834" y="529"/>
                    </a:moveTo>
                    <a:cubicBezTo>
                      <a:pt x="5655" y="529"/>
                      <a:pt x="7136" y="2010"/>
                      <a:pt x="7136" y="3832"/>
                    </a:cubicBezTo>
                    <a:cubicBezTo>
                      <a:pt x="7136" y="5652"/>
                      <a:pt x="5655" y="7134"/>
                      <a:pt x="3834" y="7134"/>
                    </a:cubicBezTo>
                    <a:cubicBezTo>
                      <a:pt x="2013" y="7134"/>
                      <a:pt x="531" y="5653"/>
                      <a:pt x="531" y="3832"/>
                    </a:cubicBezTo>
                    <a:cubicBezTo>
                      <a:pt x="531" y="2010"/>
                      <a:pt x="2013" y="529"/>
                      <a:pt x="3834" y="529"/>
                    </a:cubicBezTo>
                    <a:close/>
                    <a:moveTo>
                      <a:pt x="3834" y="1"/>
                    </a:moveTo>
                    <a:cubicBezTo>
                      <a:pt x="1720" y="1"/>
                      <a:pt x="1" y="1720"/>
                      <a:pt x="1" y="3833"/>
                    </a:cubicBezTo>
                    <a:cubicBezTo>
                      <a:pt x="1" y="5946"/>
                      <a:pt x="1720" y="7666"/>
                      <a:pt x="3834" y="7666"/>
                    </a:cubicBezTo>
                    <a:cubicBezTo>
                      <a:pt x="5947" y="7666"/>
                      <a:pt x="7666" y="5946"/>
                      <a:pt x="7666" y="3833"/>
                    </a:cubicBezTo>
                    <a:cubicBezTo>
                      <a:pt x="7666" y="1720"/>
                      <a:pt x="5947" y="1"/>
                      <a:pt x="38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u="sng">
                  <a:solidFill>
                    <a:schemeClr val="dk1"/>
                  </a:solidFill>
                  <a:latin typeface="Kumbh Sans Medium" panose="020B0604020202020204" charset="0"/>
                  <a:cs typeface="Kumbh Sans Medium" panose="020B0604020202020204" charset="0"/>
                </a:endParaRPr>
              </a:p>
            </p:txBody>
          </p:sp>
        </p:grpSp>
      </p:grpSp>
      <p:grpSp>
        <p:nvGrpSpPr>
          <p:cNvPr id="2645" name="Google Shape;2645;p63"/>
          <p:cNvGrpSpPr/>
          <p:nvPr/>
        </p:nvGrpSpPr>
        <p:grpSpPr>
          <a:xfrm>
            <a:off x="8222077" y="992613"/>
            <a:ext cx="532498" cy="341406"/>
            <a:chOff x="3445575" y="2425325"/>
            <a:chExt cx="455750" cy="292200"/>
          </a:xfrm>
        </p:grpSpPr>
        <p:sp>
          <p:nvSpPr>
            <p:cNvPr id="2646" name="Google Shape;2646;p63"/>
            <p:cNvSpPr/>
            <p:nvPr/>
          </p:nvSpPr>
          <p:spPr>
            <a:xfrm>
              <a:off x="3584525" y="2631275"/>
              <a:ext cx="134900" cy="13000"/>
            </a:xfrm>
            <a:custGeom>
              <a:avLst/>
              <a:gdLst/>
              <a:ahLst/>
              <a:cxnLst/>
              <a:rect l="l" t="t" r="r" b="b"/>
              <a:pathLst>
                <a:path w="5396" h="520" extrusionOk="0">
                  <a:moveTo>
                    <a:pt x="260" y="1"/>
                  </a:moveTo>
                  <a:cubicBezTo>
                    <a:pt x="116" y="1"/>
                    <a:pt x="0" y="116"/>
                    <a:pt x="0" y="260"/>
                  </a:cubicBezTo>
                  <a:cubicBezTo>
                    <a:pt x="0" y="403"/>
                    <a:pt x="115" y="520"/>
                    <a:pt x="260" y="520"/>
                  </a:cubicBezTo>
                  <a:lnTo>
                    <a:pt x="5135" y="520"/>
                  </a:lnTo>
                  <a:cubicBezTo>
                    <a:pt x="5278" y="520"/>
                    <a:pt x="5395" y="405"/>
                    <a:pt x="5395" y="260"/>
                  </a:cubicBezTo>
                  <a:cubicBezTo>
                    <a:pt x="5395" y="116"/>
                    <a:pt x="5279" y="1"/>
                    <a:pt x="5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47" name="Google Shape;2647;p63"/>
            <p:cNvSpPr/>
            <p:nvPr/>
          </p:nvSpPr>
          <p:spPr>
            <a:xfrm>
              <a:off x="3569600" y="2603275"/>
              <a:ext cx="149825" cy="13025"/>
            </a:xfrm>
            <a:custGeom>
              <a:avLst/>
              <a:gdLst/>
              <a:ahLst/>
              <a:cxnLst/>
              <a:rect l="l" t="t" r="r" b="b"/>
              <a:pathLst>
                <a:path w="5993" h="521" extrusionOk="0">
                  <a:moveTo>
                    <a:pt x="260" y="1"/>
                  </a:moveTo>
                  <a:cubicBezTo>
                    <a:pt x="117" y="1"/>
                    <a:pt x="1" y="117"/>
                    <a:pt x="1" y="261"/>
                  </a:cubicBezTo>
                  <a:cubicBezTo>
                    <a:pt x="1" y="403"/>
                    <a:pt x="116" y="521"/>
                    <a:pt x="260" y="521"/>
                  </a:cubicBezTo>
                  <a:lnTo>
                    <a:pt x="5732" y="521"/>
                  </a:lnTo>
                  <a:cubicBezTo>
                    <a:pt x="5875" y="521"/>
                    <a:pt x="5992" y="404"/>
                    <a:pt x="5992" y="261"/>
                  </a:cubicBezTo>
                  <a:cubicBezTo>
                    <a:pt x="5992" y="117"/>
                    <a:pt x="5876" y="1"/>
                    <a:pt x="57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48" name="Google Shape;2648;p63"/>
            <p:cNvSpPr/>
            <p:nvPr/>
          </p:nvSpPr>
          <p:spPr>
            <a:xfrm>
              <a:off x="3796900" y="2627100"/>
              <a:ext cx="42375" cy="61500"/>
            </a:xfrm>
            <a:custGeom>
              <a:avLst/>
              <a:gdLst/>
              <a:ahLst/>
              <a:cxnLst/>
              <a:rect l="l" t="t" r="r" b="b"/>
              <a:pathLst>
                <a:path w="1695" h="2460" extrusionOk="0">
                  <a:moveTo>
                    <a:pt x="847" y="519"/>
                  </a:moveTo>
                  <a:cubicBezTo>
                    <a:pt x="1027" y="519"/>
                    <a:pt x="1175" y="665"/>
                    <a:pt x="1175" y="847"/>
                  </a:cubicBezTo>
                  <a:cubicBezTo>
                    <a:pt x="1175" y="1029"/>
                    <a:pt x="1029" y="1175"/>
                    <a:pt x="847" y="1175"/>
                  </a:cubicBezTo>
                  <a:cubicBezTo>
                    <a:pt x="666" y="1175"/>
                    <a:pt x="519" y="1029"/>
                    <a:pt x="519" y="847"/>
                  </a:cubicBezTo>
                  <a:cubicBezTo>
                    <a:pt x="519" y="667"/>
                    <a:pt x="665" y="519"/>
                    <a:pt x="847" y="519"/>
                  </a:cubicBezTo>
                  <a:close/>
                  <a:moveTo>
                    <a:pt x="847" y="0"/>
                  </a:moveTo>
                  <a:cubicBezTo>
                    <a:pt x="380" y="0"/>
                    <a:pt x="0" y="380"/>
                    <a:pt x="0" y="847"/>
                  </a:cubicBezTo>
                  <a:cubicBezTo>
                    <a:pt x="0" y="1223"/>
                    <a:pt x="247" y="1543"/>
                    <a:pt x="587" y="1653"/>
                  </a:cubicBezTo>
                  <a:lnTo>
                    <a:pt x="587" y="2199"/>
                  </a:lnTo>
                  <a:cubicBezTo>
                    <a:pt x="587" y="2342"/>
                    <a:pt x="703" y="2460"/>
                    <a:pt x="847" y="2460"/>
                  </a:cubicBezTo>
                  <a:cubicBezTo>
                    <a:pt x="991" y="2460"/>
                    <a:pt x="1107" y="2343"/>
                    <a:pt x="1107" y="2199"/>
                  </a:cubicBezTo>
                  <a:lnTo>
                    <a:pt x="1107" y="1653"/>
                  </a:lnTo>
                  <a:cubicBezTo>
                    <a:pt x="1447" y="1543"/>
                    <a:pt x="1694" y="1223"/>
                    <a:pt x="1694" y="847"/>
                  </a:cubicBezTo>
                  <a:cubicBezTo>
                    <a:pt x="1694" y="380"/>
                    <a:pt x="1314" y="0"/>
                    <a:pt x="8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49" name="Google Shape;2649;p63"/>
            <p:cNvSpPr/>
            <p:nvPr/>
          </p:nvSpPr>
          <p:spPr>
            <a:xfrm>
              <a:off x="3502800" y="2590850"/>
              <a:ext cx="64700" cy="51800"/>
            </a:xfrm>
            <a:custGeom>
              <a:avLst/>
              <a:gdLst/>
              <a:ahLst/>
              <a:cxnLst/>
              <a:rect l="l" t="t" r="r" b="b"/>
              <a:pathLst>
                <a:path w="2588" h="2072" extrusionOk="0">
                  <a:moveTo>
                    <a:pt x="547" y="539"/>
                  </a:moveTo>
                  <a:lnTo>
                    <a:pt x="1826" y="874"/>
                  </a:lnTo>
                  <a:lnTo>
                    <a:pt x="2016" y="1532"/>
                  </a:lnTo>
                  <a:lnTo>
                    <a:pt x="635" y="1192"/>
                  </a:lnTo>
                  <a:lnTo>
                    <a:pt x="547" y="539"/>
                  </a:lnTo>
                  <a:close/>
                  <a:moveTo>
                    <a:pt x="479" y="0"/>
                  </a:moveTo>
                  <a:cubicBezTo>
                    <a:pt x="368" y="0"/>
                    <a:pt x="258" y="40"/>
                    <a:pt x="172" y="117"/>
                  </a:cubicBezTo>
                  <a:cubicBezTo>
                    <a:pt x="57" y="220"/>
                    <a:pt x="0" y="372"/>
                    <a:pt x="21" y="524"/>
                  </a:cubicBezTo>
                  <a:lnTo>
                    <a:pt x="126" y="1299"/>
                  </a:lnTo>
                  <a:cubicBezTo>
                    <a:pt x="151" y="1487"/>
                    <a:pt x="288" y="1640"/>
                    <a:pt x="474" y="1685"/>
                  </a:cubicBezTo>
                  <a:lnTo>
                    <a:pt x="1987" y="2058"/>
                  </a:lnTo>
                  <a:cubicBezTo>
                    <a:pt x="2024" y="2067"/>
                    <a:pt x="2062" y="2072"/>
                    <a:pt x="2101" y="2072"/>
                  </a:cubicBezTo>
                  <a:cubicBezTo>
                    <a:pt x="2224" y="2072"/>
                    <a:pt x="2342" y="2022"/>
                    <a:pt x="2431" y="1929"/>
                  </a:cubicBezTo>
                  <a:cubicBezTo>
                    <a:pt x="2546" y="1810"/>
                    <a:pt x="2588" y="1642"/>
                    <a:pt x="2541" y="1481"/>
                  </a:cubicBezTo>
                  <a:lnTo>
                    <a:pt x="2314" y="697"/>
                  </a:lnTo>
                  <a:cubicBezTo>
                    <a:pt x="2268" y="542"/>
                    <a:pt x="2144" y="420"/>
                    <a:pt x="1987" y="379"/>
                  </a:cubicBezTo>
                  <a:lnTo>
                    <a:pt x="595" y="15"/>
                  </a:lnTo>
                  <a:cubicBezTo>
                    <a:pt x="557" y="5"/>
                    <a:pt x="518" y="0"/>
                    <a:pt x="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50" name="Google Shape;2650;p63"/>
            <p:cNvSpPr/>
            <p:nvPr/>
          </p:nvSpPr>
          <p:spPr>
            <a:xfrm>
              <a:off x="3445575" y="2425325"/>
              <a:ext cx="455750" cy="292200"/>
            </a:xfrm>
            <a:custGeom>
              <a:avLst/>
              <a:gdLst/>
              <a:ahLst/>
              <a:cxnLst/>
              <a:rect l="l" t="t" r="r" b="b"/>
              <a:pathLst>
                <a:path w="18230" h="11688" extrusionOk="0">
                  <a:moveTo>
                    <a:pt x="13277" y="518"/>
                  </a:moveTo>
                  <a:cubicBezTo>
                    <a:pt x="13631" y="518"/>
                    <a:pt x="13941" y="744"/>
                    <a:pt x="14048" y="1083"/>
                  </a:cubicBezTo>
                  <a:lnTo>
                    <a:pt x="14669" y="3043"/>
                  </a:lnTo>
                  <a:cubicBezTo>
                    <a:pt x="13879" y="3113"/>
                    <a:pt x="13189" y="3537"/>
                    <a:pt x="12762" y="4157"/>
                  </a:cubicBezTo>
                  <a:lnTo>
                    <a:pt x="3372" y="4157"/>
                  </a:lnTo>
                  <a:cubicBezTo>
                    <a:pt x="3340" y="4157"/>
                    <a:pt x="3306" y="4158"/>
                    <a:pt x="3274" y="4159"/>
                  </a:cubicBezTo>
                  <a:cubicBezTo>
                    <a:pt x="3260" y="4159"/>
                    <a:pt x="3248" y="4160"/>
                    <a:pt x="3233" y="4162"/>
                  </a:cubicBezTo>
                  <a:cubicBezTo>
                    <a:pt x="3215" y="4163"/>
                    <a:pt x="3198" y="4164"/>
                    <a:pt x="3181" y="4165"/>
                  </a:cubicBezTo>
                  <a:cubicBezTo>
                    <a:pt x="3162" y="4167"/>
                    <a:pt x="3145" y="4169"/>
                    <a:pt x="3126" y="4172"/>
                  </a:cubicBezTo>
                  <a:cubicBezTo>
                    <a:pt x="3115" y="4173"/>
                    <a:pt x="3101" y="4174"/>
                    <a:pt x="3090" y="4177"/>
                  </a:cubicBezTo>
                  <a:cubicBezTo>
                    <a:pt x="3069" y="4179"/>
                    <a:pt x="3048" y="4183"/>
                    <a:pt x="3027" y="4185"/>
                  </a:cubicBezTo>
                  <a:cubicBezTo>
                    <a:pt x="3019" y="4187"/>
                    <a:pt x="3013" y="4188"/>
                    <a:pt x="3006" y="4189"/>
                  </a:cubicBezTo>
                  <a:cubicBezTo>
                    <a:pt x="2949" y="4200"/>
                    <a:pt x="2892" y="4213"/>
                    <a:pt x="2837" y="4227"/>
                  </a:cubicBezTo>
                  <a:lnTo>
                    <a:pt x="3836" y="1083"/>
                  </a:lnTo>
                  <a:cubicBezTo>
                    <a:pt x="3943" y="745"/>
                    <a:pt x="4253" y="518"/>
                    <a:pt x="4607" y="518"/>
                  </a:cubicBezTo>
                  <a:close/>
                  <a:moveTo>
                    <a:pt x="1742" y="3437"/>
                  </a:moveTo>
                  <a:cubicBezTo>
                    <a:pt x="1837" y="3437"/>
                    <a:pt x="1914" y="3514"/>
                    <a:pt x="1914" y="3608"/>
                  </a:cubicBezTo>
                  <a:lnTo>
                    <a:pt x="1914" y="4137"/>
                  </a:lnTo>
                  <a:cubicBezTo>
                    <a:pt x="1914" y="4232"/>
                    <a:pt x="1837" y="4308"/>
                    <a:pt x="1742" y="4308"/>
                  </a:cubicBezTo>
                  <a:lnTo>
                    <a:pt x="690" y="4308"/>
                  </a:lnTo>
                  <a:cubicBezTo>
                    <a:pt x="596" y="4308"/>
                    <a:pt x="519" y="4231"/>
                    <a:pt x="519" y="4137"/>
                  </a:cubicBezTo>
                  <a:lnTo>
                    <a:pt x="519" y="3608"/>
                  </a:lnTo>
                  <a:cubicBezTo>
                    <a:pt x="519" y="3514"/>
                    <a:pt x="596" y="3437"/>
                    <a:pt x="690" y="3437"/>
                  </a:cubicBezTo>
                  <a:close/>
                  <a:moveTo>
                    <a:pt x="17539" y="3436"/>
                  </a:moveTo>
                  <a:cubicBezTo>
                    <a:pt x="17632" y="3436"/>
                    <a:pt x="17709" y="3513"/>
                    <a:pt x="17709" y="3607"/>
                  </a:cubicBezTo>
                  <a:lnTo>
                    <a:pt x="17709" y="4136"/>
                  </a:lnTo>
                  <a:cubicBezTo>
                    <a:pt x="17709" y="4230"/>
                    <a:pt x="17632" y="4307"/>
                    <a:pt x="17539" y="4307"/>
                  </a:cubicBezTo>
                  <a:lnTo>
                    <a:pt x="17134" y="4307"/>
                  </a:lnTo>
                  <a:lnTo>
                    <a:pt x="17134" y="4308"/>
                  </a:lnTo>
                  <a:cubicBezTo>
                    <a:pt x="17062" y="4187"/>
                    <a:pt x="16982" y="4072"/>
                    <a:pt x="16892" y="3966"/>
                  </a:cubicBezTo>
                  <a:cubicBezTo>
                    <a:pt x="16886" y="3958"/>
                    <a:pt x="16880" y="3952"/>
                    <a:pt x="16873" y="3943"/>
                  </a:cubicBezTo>
                  <a:cubicBezTo>
                    <a:pt x="16851" y="3918"/>
                    <a:pt x="16828" y="3891"/>
                    <a:pt x="16804" y="3866"/>
                  </a:cubicBezTo>
                  <a:cubicBezTo>
                    <a:pt x="16794" y="3856"/>
                    <a:pt x="16786" y="3846"/>
                    <a:pt x="16776" y="3835"/>
                  </a:cubicBezTo>
                  <a:cubicBezTo>
                    <a:pt x="16753" y="3814"/>
                    <a:pt x="16732" y="3792"/>
                    <a:pt x="16711" y="3770"/>
                  </a:cubicBezTo>
                  <a:cubicBezTo>
                    <a:pt x="16700" y="3760"/>
                    <a:pt x="16689" y="3750"/>
                    <a:pt x="16679" y="3740"/>
                  </a:cubicBezTo>
                  <a:cubicBezTo>
                    <a:pt x="16655" y="3717"/>
                    <a:pt x="16632" y="3696"/>
                    <a:pt x="16608" y="3675"/>
                  </a:cubicBezTo>
                  <a:cubicBezTo>
                    <a:pt x="16597" y="3665"/>
                    <a:pt x="16588" y="3658"/>
                    <a:pt x="16578" y="3649"/>
                  </a:cubicBezTo>
                  <a:lnTo>
                    <a:pt x="16493" y="3580"/>
                  </a:lnTo>
                  <a:cubicBezTo>
                    <a:pt x="16486" y="3575"/>
                    <a:pt x="16482" y="3571"/>
                    <a:pt x="16475" y="3566"/>
                  </a:cubicBezTo>
                  <a:cubicBezTo>
                    <a:pt x="16439" y="3539"/>
                    <a:pt x="16403" y="3511"/>
                    <a:pt x="16366" y="3485"/>
                  </a:cubicBezTo>
                  <a:cubicBezTo>
                    <a:pt x="16397" y="3454"/>
                    <a:pt x="16439" y="3436"/>
                    <a:pt x="16485" y="3436"/>
                  </a:cubicBezTo>
                  <a:close/>
                  <a:moveTo>
                    <a:pt x="14898" y="3550"/>
                  </a:moveTo>
                  <a:cubicBezTo>
                    <a:pt x="15272" y="3551"/>
                    <a:pt x="15622" y="3650"/>
                    <a:pt x="15924" y="3822"/>
                  </a:cubicBezTo>
                  <a:lnTo>
                    <a:pt x="15926" y="3823"/>
                  </a:lnTo>
                  <a:cubicBezTo>
                    <a:pt x="16014" y="3873"/>
                    <a:pt x="16098" y="3930"/>
                    <a:pt x="16176" y="3992"/>
                  </a:cubicBezTo>
                  <a:lnTo>
                    <a:pt x="16179" y="3994"/>
                  </a:lnTo>
                  <a:cubicBezTo>
                    <a:pt x="16236" y="4039"/>
                    <a:pt x="16292" y="4087"/>
                    <a:pt x="16343" y="4137"/>
                  </a:cubicBezTo>
                  <a:lnTo>
                    <a:pt x="16349" y="4143"/>
                  </a:lnTo>
                  <a:lnTo>
                    <a:pt x="16395" y="4188"/>
                  </a:lnTo>
                  <a:cubicBezTo>
                    <a:pt x="16400" y="4194"/>
                    <a:pt x="16403" y="4199"/>
                    <a:pt x="16408" y="4202"/>
                  </a:cubicBezTo>
                  <a:cubicBezTo>
                    <a:pt x="16422" y="4217"/>
                    <a:pt x="16438" y="4233"/>
                    <a:pt x="16452" y="4250"/>
                  </a:cubicBezTo>
                  <a:lnTo>
                    <a:pt x="16453" y="4251"/>
                  </a:lnTo>
                  <a:cubicBezTo>
                    <a:pt x="16503" y="4307"/>
                    <a:pt x="16549" y="4365"/>
                    <a:pt x="16591" y="4425"/>
                  </a:cubicBezTo>
                  <a:cubicBezTo>
                    <a:pt x="16592" y="4426"/>
                    <a:pt x="16592" y="4427"/>
                    <a:pt x="16593" y="4428"/>
                  </a:cubicBezTo>
                  <a:cubicBezTo>
                    <a:pt x="16652" y="4510"/>
                    <a:pt x="16704" y="4596"/>
                    <a:pt x="16750" y="4686"/>
                  </a:cubicBezTo>
                  <a:cubicBezTo>
                    <a:pt x="16750" y="4686"/>
                    <a:pt x="16750" y="4688"/>
                    <a:pt x="16751" y="4688"/>
                  </a:cubicBezTo>
                  <a:cubicBezTo>
                    <a:pt x="16895" y="4969"/>
                    <a:pt x="16976" y="5290"/>
                    <a:pt x="16976" y="5627"/>
                  </a:cubicBezTo>
                  <a:lnTo>
                    <a:pt x="16976" y="6611"/>
                  </a:lnTo>
                  <a:lnTo>
                    <a:pt x="16737" y="6611"/>
                  </a:lnTo>
                  <a:lnTo>
                    <a:pt x="16737" y="5627"/>
                  </a:lnTo>
                  <a:cubicBezTo>
                    <a:pt x="16737" y="4613"/>
                    <a:pt x="15913" y="3789"/>
                    <a:pt x="14900" y="3789"/>
                  </a:cubicBezTo>
                  <a:cubicBezTo>
                    <a:pt x="13886" y="3789"/>
                    <a:pt x="13062" y="4614"/>
                    <a:pt x="13062" y="5627"/>
                  </a:cubicBezTo>
                  <a:lnTo>
                    <a:pt x="13062" y="6611"/>
                  </a:lnTo>
                  <a:lnTo>
                    <a:pt x="12824" y="6611"/>
                  </a:lnTo>
                  <a:lnTo>
                    <a:pt x="12824" y="5627"/>
                  </a:lnTo>
                  <a:cubicBezTo>
                    <a:pt x="12824" y="5596"/>
                    <a:pt x="12825" y="5564"/>
                    <a:pt x="12827" y="5533"/>
                  </a:cubicBezTo>
                  <a:cubicBezTo>
                    <a:pt x="12827" y="5524"/>
                    <a:pt x="12828" y="5515"/>
                    <a:pt x="12828" y="5506"/>
                  </a:cubicBezTo>
                  <a:cubicBezTo>
                    <a:pt x="12829" y="5479"/>
                    <a:pt x="12832" y="5453"/>
                    <a:pt x="12834" y="5426"/>
                  </a:cubicBezTo>
                  <a:cubicBezTo>
                    <a:pt x="12835" y="5419"/>
                    <a:pt x="12835" y="5411"/>
                    <a:pt x="12837" y="5401"/>
                  </a:cubicBezTo>
                  <a:cubicBezTo>
                    <a:pt x="12839" y="5376"/>
                    <a:pt x="12844" y="5352"/>
                    <a:pt x="12846" y="5327"/>
                  </a:cubicBezTo>
                  <a:cubicBezTo>
                    <a:pt x="12848" y="5314"/>
                    <a:pt x="12850" y="5302"/>
                    <a:pt x="12851" y="5290"/>
                  </a:cubicBezTo>
                  <a:cubicBezTo>
                    <a:pt x="12854" y="5272"/>
                    <a:pt x="12858" y="5252"/>
                    <a:pt x="12861" y="5235"/>
                  </a:cubicBezTo>
                  <a:cubicBezTo>
                    <a:pt x="12865" y="5216"/>
                    <a:pt x="12868" y="5200"/>
                    <a:pt x="12871" y="5182"/>
                  </a:cubicBezTo>
                  <a:cubicBezTo>
                    <a:pt x="12875" y="5162"/>
                    <a:pt x="12881" y="5144"/>
                    <a:pt x="12885" y="5125"/>
                  </a:cubicBezTo>
                  <a:lnTo>
                    <a:pt x="12896" y="5082"/>
                  </a:lnTo>
                  <a:cubicBezTo>
                    <a:pt x="12900" y="5069"/>
                    <a:pt x="12904" y="5053"/>
                    <a:pt x="12909" y="5039"/>
                  </a:cubicBezTo>
                  <a:cubicBezTo>
                    <a:pt x="12913" y="5024"/>
                    <a:pt x="12917" y="5010"/>
                    <a:pt x="12922" y="4997"/>
                  </a:cubicBezTo>
                  <a:lnTo>
                    <a:pt x="12945" y="4927"/>
                  </a:lnTo>
                  <a:cubicBezTo>
                    <a:pt x="12951" y="4914"/>
                    <a:pt x="12956" y="4901"/>
                    <a:pt x="12959" y="4889"/>
                  </a:cubicBezTo>
                  <a:cubicBezTo>
                    <a:pt x="12964" y="4873"/>
                    <a:pt x="12971" y="4859"/>
                    <a:pt x="12977" y="4843"/>
                  </a:cubicBezTo>
                  <a:cubicBezTo>
                    <a:pt x="12983" y="4832"/>
                    <a:pt x="12988" y="4819"/>
                    <a:pt x="12993" y="4807"/>
                  </a:cubicBezTo>
                  <a:cubicBezTo>
                    <a:pt x="13003" y="4783"/>
                    <a:pt x="13014" y="4758"/>
                    <a:pt x="13025" y="4735"/>
                  </a:cubicBezTo>
                  <a:cubicBezTo>
                    <a:pt x="13030" y="4725"/>
                    <a:pt x="13034" y="4716"/>
                    <a:pt x="13039" y="4706"/>
                  </a:cubicBezTo>
                  <a:cubicBezTo>
                    <a:pt x="13048" y="4690"/>
                    <a:pt x="13056" y="4672"/>
                    <a:pt x="13065" y="4655"/>
                  </a:cubicBezTo>
                  <a:cubicBezTo>
                    <a:pt x="13070" y="4645"/>
                    <a:pt x="13076" y="4634"/>
                    <a:pt x="13081" y="4624"/>
                  </a:cubicBezTo>
                  <a:cubicBezTo>
                    <a:pt x="13092" y="4605"/>
                    <a:pt x="13103" y="4586"/>
                    <a:pt x="13113" y="4567"/>
                  </a:cubicBezTo>
                  <a:cubicBezTo>
                    <a:pt x="13117" y="4561"/>
                    <a:pt x="13121" y="4556"/>
                    <a:pt x="13124" y="4550"/>
                  </a:cubicBezTo>
                  <a:lnTo>
                    <a:pt x="13124" y="4549"/>
                  </a:lnTo>
                  <a:cubicBezTo>
                    <a:pt x="13488" y="3950"/>
                    <a:pt x="14147" y="3550"/>
                    <a:pt x="14898" y="3550"/>
                  </a:cubicBezTo>
                  <a:close/>
                  <a:moveTo>
                    <a:pt x="14900" y="4308"/>
                  </a:moveTo>
                  <a:cubicBezTo>
                    <a:pt x="15629" y="4308"/>
                    <a:pt x="16220" y="4900"/>
                    <a:pt x="16220" y="5627"/>
                  </a:cubicBezTo>
                  <a:lnTo>
                    <a:pt x="16220" y="6612"/>
                  </a:lnTo>
                  <a:lnTo>
                    <a:pt x="13581" y="6612"/>
                  </a:lnTo>
                  <a:lnTo>
                    <a:pt x="13581" y="5627"/>
                  </a:lnTo>
                  <a:cubicBezTo>
                    <a:pt x="13581" y="4900"/>
                    <a:pt x="14173" y="4308"/>
                    <a:pt x="14900" y="4308"/>
                  </a:cubicBezTo>
                  <a:close/>
                  <a:moveTo>
                    <a:pt x="12488" y="4674"/>
                  </a:moveTo>
                  <a:cubicBezTo>
                    <a:pt x="12485" y="4683"/>
                    <a:pt x="12483" y="4690"/>
                    <a:pt x="12479" y="4698"/>
                  </a:cubicBezTo>
                  <a:lnTo>
                    <a:pt x="12452" y="4771"/>
                  </a:lnTo>
                  <a:cubicBezTo>
                    <a:pt x="12447" y="4786"/>
                    <a:pt x="12443" y="4800"/>
                    <a:pt x="12438" y="4812"/>
                  </a:cubicBezTo>
                  <a:cubicBezTo>
                    <a:pt x="12429" y="4838"/>
                    <a:pt x="12421" y="4864"/>
                    <a:pt x="12413" y="4890"/>
                  </a:cubicBezTo>
                  <a:cubicBezTo>
                    <a:pt x="12410" y="4903"/>
                    <a:pt x="12406" y="4916"/>
                    <a:pt x="12402" y="4930"/>
                  </a:cubicBezTo>
                  <a:cubicBezTo>
                    <a:pt x="12395" y="4957"/>
                    <a:pt x="12387" y="4982"/>
                    <a:pt x="12381" y="5009"/>
                  </a:cubicBezTo>
                  <a:cubicBezTo>
                    <a:pt x="12377" y="5022"/>
                    <a:pt x="12375" y="5037"/>
                    <a:pt x="12372" y="5049"/>
                  </a:cubicBezTo>
                  <a:cubicBezTo>
                    <a:pt x="12366" y="5076"/>
                    <a:pt x="12361" y="5102"/>
                    <a:pt x="12356" y="5130"/>
                  </a:cubicBezTo>
                  <a:cubicBezTo>
                    <a:pt x="12353" y="5143"/>
                    <a:pt x="12350" y="5158"/>
                    <a:pt x="12348" y="5173"/>
                  </a:cubicBezTo>
                  <a:cubicBezTo>
                    <a:pt x="12343" y="5198"/>
                    <a:pt x="12339" y="5224"/>
                    <a:pt x="12335" y="5250"/>
                  </a:cubicBezTo>
                  <a:cubicBezTo>
                    <a:pt x="12333" y="5269"/>
                    <a:pt x="12331" y="5285"/>
                    <a:pt x="12329" y="5302"/>
                  </a:cubicBezTo>
                  <a:cubicBezTo>
                    <a:pt x="12326" y="5326"/>
                    <a:pt x="12323" y="5351"/>
                    <a:pt x="12319" y="5374"/>
                  </a:cubicBezTo>
                  <a:cubicBezTo>
                    <a:pt x="12317" y="5397"/>
                    <a:pt x="12315" y="5420"/>
                    <a:pt x="12314" y="5441"/>
                  </a:cubicBezTo>
                  <a:cubicBezTo>
                    <a:pt x="12313" y="5461"/>
                    <a:pt x="12312" y="5480"/>
                    <a:pt x="12310" y="5498"/>
                  </a:cubicBezTo>
                  <a:cubicBezTo>
                    <a:pt x="12308" y="5541"/>
                    <a:pt x="12307" y="5584"/>
                    <a:pt x="12307" y="5626"/>
                  </a:cubicBezTo>
                  <a:lnTo>
                    <a:pt x="12307" y="6610"/>
                  </a:lnTo>
                  <a:lnTo>
                    <a:pt x="12092" y="6610"/>
                  </a:lnTo>
                  <a:cubicBezTo>
                    <a:pt x="12001" y="6612"/>
                    <a:pt x="11898" y="6615"/>
                    <a:pt x="11804" y="6658"/>
                  </a:cubicBezTo>
                  <a:cubicBezTo>
                    <a:pt x="11658" y="6722"/>
                    <a:pt x="11574" y="6856"/>
                    <a:pt x="11574" y="7026"/>
                  </a:cubicBezTo>
                  <a:lnTo>
                    <a:pt x="11574" y="9248"/>
                  </a:lnTo>
                  <a:lnTo>
                    <a:pt x="2244" y="9227"/>
                  </a:lnTo>
                  <a:cubicBezTo>
                    <a:pt x="1999" y="9161"/>
                    <a:pt x="1819" y="8939"/>
                    <a:pt x="1819" y="8674"/>
                  </a:cubicBezTo>
                  <a:lnTo>
                    <a:pt x="1819" y="6233"/>
                  </a:lnTo>
                  <a:cubicBezTo>
                    <a:pt x="1819" y="5853"/>
                    <a:pt x="1956" y="5505"/>
                    <a:pt x="2183" y="5235"/>
                  </a:cubicBezTo>
                  <a:cubicBezTo>
                    <a:pt x="2796" y="6090"/>
                    <a:pt x="3792" y="6609"/>
                    <a:pt x="4856" y="6609"/>
                  </a:cubicBezTo>
                  <a:lnTo>
                    <a:pt x="11703" y="6609"/>
                  </a:lnTo>
                  <a:cubicBezTo>
                    <a:pt x="11846" y="6609"/>
                    <a:pt x="11963" y="6494"/>
                    <a:pt x="11963" y="6350"/>
                  </a:cubicBezTo>
                  <a:cubicBezTo>
                    <a:pt x="11963" y="6206"/>
                    <a:pt x="11847" y="6089"/>
                    <a:pt x="11703" y="6089"/>
                  </a:cubicBezTo>
                  <a:lnTo>
                    <a:pt x="4856" y="6089"/>
                  </a:lnTo>
                  <a:cubicBezTo>
                    <a:pt x="3945" y="6089"/>
                    <a:pt x="3093" y="5637"/>
                    <a:pt x="2579" y="4895"/>
                  </a:cubicBezTo>
                  <a:lnTo>
                    <a:pt x="2599" y="4883"/>
                  </a:lnTo>
                  <a:cubicBezTo>
                    <a:pt x="2619" y="4872"/>
                    <a:pt x="2639" y="4862"/>
                    <a:pt x="2658" y="4849"/>
                  </a:cubicBezTo>
                  <a:cubicBezTo>
                    <a:pt x="2666" y="4846"/>
                    <a:pt x="2673" y="4842"/>
                    <a:pt x="2680" y="4838"/>
                  </a:cubicBezTo>
                  <a:cubicBezTo>
                    <a:pt x="2739" y="4808"/>
                    <a:pt x="2800" y="4783"/>
                    <a:pt x="2862" y="4761"/>
                  </a:cubicBezTo>
                  <a:lnTo>
                    <a:pt x="2863" y="4761"/>
                  </a:lnTo>
                  <a:cubicBezTo>
                    <a:pt x="2895" y="4750"/>
                    <a:pt x="2927" y="4739"/>
                    <a:pt x="2960" y="4730"/>
                  </a:cubicBezTo>
                  <a:lnTo>
                    <a:pt x="2961" y="4730"/>
                  </a:lnTo>
                  <a:cubicBezTo>
                    <a:pt x="3027" y="4713"/>
                    <a:pt x="3093" y="4698"/>
                    <a:pt x="3160" y="4689"/>
                  </a:cubicBezTo>
                  <a:cubicBezTo>
                    <a:pt x="3165" y="4688"/>
                    <a:pt x="3170" y="4688"/>
                    <a:pt x="3176" y="4688"/>
                  </a:cubicBezTo>
                  <a:cubicBezTo>
                    <a:pt x="3202" y="4684"/>
                    <a:pt x="3229" y="4682"/>
                    <a:pt x="3257" y="4680"/>
                  </a:cubicBezTo>
                  <a:cubicBezTo>
                    <a:pt x="3264" y="4680"/>
                    <a:pt x="3272" y="4679"/>
                    <a:pt x="3280" y="4679"/>
                  </a:cubicBezTo>
                  <a:cubicBezTo>
                    <a:pt x="3312" y="4676"/>
                    <a:pt x="3344" y="4674"/>
                    <a:pt x="3376" y="4674"/>
                  </a:cubicBezTo>
                  <a:close/>
                  <a:moveTo>
                    <a:pt x="4357" y="9765"/>
                  </a:moveTo>
                  <a:lnTo>
                    <a:pt x="4357" y="10775"/>
                  </a:lnTo>
                  <a:cubicBezTo>
                    <a:pt x="4357" y="10991"/>
                    <a:pt x="4180" y="11168"/>
                    <a:pt x="3964" y="11168"/>
                  </a:cubicBezTo>
                  <a:lnTo>
                    <a:pt x="3000" y="11168"/>
                  </a:lnTo>
                  <a:cubicBezTo>
                    <a:pt x="2783" y="11168"/>
                    <a:pt x="2606" y="10991"/>
                    <a:pt x="2606" y="10775"/>
                  </a:cubicBezTo>
                  <a:lnTo>
                    <a:pt x="2606" y="9765"/>
                  </a:lnTo>
                  <a:close/>
                  <a:moveTo>
                    <a:pt x="17708" y="7130"/>
                  </a:moveTo>
                  <a:lnTo>
                    <a:pt x="17709" y="11168"/>
                  </a:lnTo>
                  <a:lnTo>
                    <a:pt x="12092" y="11169"/>
                  </a:lnTo>
                  <a:lnTo>
                    <a:pt x="12092" y="7130"/>
                  </a:lnTo>
                  <a:close/>
                  <a:moveTo>
                    <a:pt x="4608" y="0"/>
                  </a:moveTo>
                  <a:cubicBezTo>
                    <a:pt x="4026" y="0"/>
                    <a:pt x="3517" y="373"/>
                    <a:pt x="3341" y="927"/>
                  </a:cubicBezTo>
                  <a:lnTo>
                    <a:pt x="2433" y="3791"/>
                  </a:lnTo>
                  <a:lnTo>
                    <a:pt x="2433" y="3608"/>
                  </a:lnTo>
                  <a:cubicBezTo>
                    <a:pt x="2433" y="3227"/>
                    <a:pt x="2122" y="2918"/>
                    <a:pt x="1742" y="2918"/>
                  </a:cubicBezTo>
                  <a:lnTo>
                    <a:pt x="690" y="2918"/>
                  </a:lnTo>
                  <a:cubicBezTo>
                    <a:pt x="309" y="2918"/>
                    <a:pt x="0" y="3228"/>
                    <a:pt x="0" y="3608"/>
                  </a:cubicBezTo>
                  <a:lnTo>
                    <a:pt x="0" y="4137"/>
                  </a:lnTo>
                  <a:cubicBezTo>
                    <a:pt x="0" y="4518"/>
                    <a:pt x="310" y="4827"/>
                    <a:pt x="690" y="4827"/>
                  </a:cubicBezTo>
                  <a:lnTo>
                    <a:pt x="1742" y="4827"/>
                  </a:lnTo>
                  <a:cubicBezTo>
                    <a:pt x="1783" y="4827"/>
                    <a:pt x="1822" y="4823"/>
                    <a:pt x="1859" y="4817"/>
                  </a:cubicBezTo>
                  <a:lnTo>
                    <a:pt x="1859" y="4817"/>
                  </a:lnTo>
                  <a:cubicBezTo>
                    <a:pt x="1513" y="5187"/>
                    <a:pt x="1301" y="5686"/>
                    <a:pt x="1301" y="6232"/>
                  </a:cubicBezTo>
                  <a:lnTo>
                    <a:pt x="1301" y="8673"/>
                  </a:lnTo>
                  <a:cubicBezTo>
                    <a:pt x="1301" y="9170"/>
                    <a:pt x="1633" y="9590"/>
                    <a:pt x="2089" y="9723"/>
                  </a:cubicBezTo>
                  <a:lnTo>
                    <a:pt x="2089" y="10777"/>
                  </a:lnTo>
                  <a:cubicBezTo>
                    <a:pt x="2089" y="11278"/>
                    <a:pt x="2498" y="11687"/>
                    <a:pt x="3001" y="11687"/>
                  </a:cubicBezTo>
                  <a:lnTo>
                    <a:pt x="3965" y="11687"/>
                  </a:lnTo>
                  <a:cubicBezTo>
                    <a:pt x="4468" y="11687"/>
                    <a:pt x="4877" y="11278"/>
                    <a:pt x="4877" y="10776"/>
                  </a:cubicBezTo>
                  <a:lnTo>
                    <a:pt x="4877" y="9766"/>
                  </a:lnTo>
                  <a:lnTo>
                    <a:pt x="11576" y="9766"/>
                  </a:lnTo>
                  <a:lnTo>
                    <a:pt x="11576" y="11170"/>
                  </a:lnTo>
                  <a:cubicBezTo>
                    <a:pt x="11576" y="11455"/>
                    <a:pt x="11808" y="11687"/>
                    <a:pt x="12093" y="11687"/>
                  </a:cubicBezTo>
                  <a:lnTo>
                    <a:pt x="17713" y="11687"/>
                  </a:lnTo>
                  <a:cubicBezTo>
                    <a:pt x="17998" y="11687"/>
                    <a:pt x="18229" y="11455"/>
                    <a:pt x="18229" y="11170"/>
                  </a:cubicBezTo>
                  <a:lnTo>
                    <a:pt x="18229" y="7026"/>
                  </a:lnTo>
                  <a:cubicBezTo>
                    <a:pt x="18229" y="6857"/>
                    <a:pt x="18146" y="6723"/>
                    <a:pt x="18001" y="6658"/>
                  </a:cubicBezTo>
                  <a:cubicBezTo>
                    <a:pt x="17905" y="6615"/>
                    <a:pt x="17802" y="6612"/>
                    <a:pt x="17714" y="6612"/>
                  </a:cubicBezTo>
                  <a:lnTo>
                    <a:pt x="17498" y="6612"/>
                  </a:lnTo>
                  <a:lnTo>
                    <a:pt x="17498" y="5627"/>
                  </a:lnTo>
                  <a:cubicBezTo>
                    <a:pt x="17498" y="5348"/>
                    <a:pt x="17453" y="5079"/>
                    <a:pt x="17371" y="4827"/>
                  </a:cubicBezTo>
                  <a:lnTo>
                    <a:pt x="17540" y="4827"/>
                  </a:lnTo>
                  <a:cubicBezTo>
                    <a:pt x="17540" y="4827"/>
                    <a:pt x="17541" y="4827"/>
                    <a:pt x="17541" y="4827"/>
                  </a:cubicBezTo>
                  <a:cubicBezTo>
                    <a:pt x="17919" y="4827"/>
                    <a:pt x="18227" y="4517"/>
                    <a:pt x="18227" y="4137"/>
                  </a:cubicBezTo>
                  <a:lnTo>
                    <a:pt x="18227" y="3608"/>
                  </a:lnTo>
                  <a:cubicBezTo>
                    <a:pt x="18227" y="3227"/>
                    <a:pt x="17916" y="2918"/>
                    <a:pt x="17537" y="2918"/>
                  </a:cubicBezTo>
                  <a:lnTo>
                    <a:pt x="16484" y="2918"/>
                  </a:lnTo>
                  <a:cubicBezTo>
                    <a:pt x="16243" y="2918"/>
                    <a:pt x="16030" y="3046"/>
                    <a:pt x="15907" y="3236"/>
                  </a:cubicBezTo>
                  <a:cubicBezTo>
                    <a:pt x="15690" y="3144"/>
                    <a:pt x="15460" y="3083"/>
                    <a:pt x="15219" y="3053"/>
                  </a:cubicBezTo>
                  <a:lnTo>
                    <a:pt x="14544" y="927"/>
                  </a:lnTo>
                  <a:cubicBezTo>
                    <a:pt x="14368" y="373"/>
                    <a:pt x="13860" y="0"/>
                    <a:pt x="132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51" name="Google Shape;2651;p63"/>
            <p:cNvSpPr/>
            <p:nvPr/>
          </p:nvSpPr>
          <p:spPr>
            <a:xfrm>
              <a:off x="3790500" y="2551625"/>
              <a:ext cx="45025" cy="34125"/>
            </a:xfrm>
            <a:custGeom>
              <a:avLst/>
              <a:gdLst/>
              <a:ahLst/>
              <a:cxnLst/>
              <a:rect l="l" t="t" r="r" b="b"/>
              <a:pathLst>
                <a:path w="1801" h="1365" extrusionOk="0">
                  <a:moveTo>
                    <a:pt x="1514" y="0"/>
                  </a:moveTo>
                  <a:cubicBezTo>
                    <a:pt x="1441" y="0"/>
                    <a:pt x="1369" y="31"/>
                    <a:pt x="1318" y="90"/>
                  </a:cubicBezTo>
                  <a:cubicBezTo>
                    <a:pt x="1019" y="431"/>
                    <a:pt x="639" y="697"/>
                    <a:pt x="212" y="858"/>
                  </a:cubicBezTo>
                  <a:cubicBezTo>
                    <a:pt x="80" y="908"/>
                    <a:pt x="1" y="1053"/>
                    <a:pt x="45" y="1186"/>
                  </a:cubicBezTo>
                  <a:cubicBezTo>
                    <a:pt x="82" y="1297"/>
                    <a:pt x="184" y="1365"/>
                    <a:pt x="293" y="1365"/>
                  </a:cubicBezTo>
                  <a:cubicBezTo>
                    <a:pt x="323" y="1365"/>
                    <a:pt x="353" y="1360"/>
                    <a:pt x="382" y="1349"/>
                  </a:cubicBezTo>
                  <a:cubicBezTo>
                    <a:pt x="896" y="1157"/>
                    <a:pt x="1350" y="840"/>
                    <a:pt x="1708" y="431"/>
                  </a:cubicBezTo>
                  <a:cubicBezTo>
                    <a:pt x="1801" y="325"/>
                    <a:pt x="1792" y="163"/>
                    <a:pt x="1688" y="68"/>
                  </a:cubicBezTo>
                  <a:cubicBezTo>
                    <a:pt x="1639" y="23"/>
                    <a:pt x="1576" y="0"/>
                    <a:pt x="1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652" name="Google Shape;2652;p63"/>
          <p:cNvGrpSpPr/>
          <p:nvPr/>
        </p:nvGrpSpPr>
        <p:grpSpPr>
          <a:xfrm>
            <a:off x="8340007" y="3475933"/>
            <a:ext cx="536091" cy="488566"/>
            <a:chOff x="3506800" y="3013550"/>
            <a:chExt cx="458825" cy="418150"/>
          </a:xfrm>
        </p:grpSpPr>
        <p:sp>
          <p:nvSpPr>
            <p:cNvPr id="2653" name="Google Shape;2653;p63"/>
            <p:cNvSpPr/>
            <p:nvPr/>
          </p:nvSpPr>
          <p:spPr>
            <a:xfrm>
              <a:off x="3506800" y="3233175"/>
              <a:ext cx="458825" cy="198525"/>
            </a:xfrm>
            <a:custGeom>
              <a:avLst/>
              <a:gdLst/>
              <a:ahLst/>
              <a:cxnLst/>
              <a:rect l="l" t="t" r="r" b="b"/>
              <a:pathLst>
                <a:path w="18353" h="7941" extrusionOk="0">
                  <a:moveTo>
                    <a:pt x="3555" y="1611"/>
                  </a:moveTo>
                  <a:cubicBezTo>
                    <a:pt x="4412" y="1611"/>
                    <a:pt x="5256" y="1841"/>
                    <a:pt x="5994" y="2273"/>
                  </a:cubicBezTo>
                  <a:cubicBezTo>
                    <a:pt x="6599" y="2628"/>
                    <a:pt x="7256" y="2856"/>
                    <a:pt x="7950" y="2954"/>
                  </a:cubicBezTo>
                  <a:cubicBezTo>
                    <a:pt x="7953" y="2954"/>
                    <a:pt x="7955" y="2954"/>
                    <a:pt x="7956" y="2955"/>
                  </a:cubicBezTo>
                  <a:lnTo>
                    <a:pt x="10797" y="3283"/>
                  </a:lnTo>
                  <a:cubicBezTo>
                    <a:pt x="11294" y="3355"/>
                    <a:pt x="11676" y="3753"/>
                    <a:pt x="11727" y="4254"/>
                  </a:cubicBezTo>
                  <a:lnTo>
                    <a:pt x="11734" y="4332"/>
                  </a:lnTo>
                  <a:lnTo>
                    <a:pt x="5930" y="3449"/>
                  </a:lnTo>
                  <a:cubicBezTo>
                    <a:pt x="5917" y="3447"/>
                    <a:pt x="5903" y="3446"/>
                    <a:pt x="5890" y="3446"/>
                  </a:cubicBezTo>
                  <a:cubicBezTo>
                    <a:pt x="5760" y="3446"/>
                    <a:pt x="5647" y="3540"/>
                    <a:pt x="5628" y="3673"/>
                  </a:cubicBezTo>
                  <a:cubicBezTo>
                    <a:pt x="5606" y="3818"/>
                    <a:pt x="5705" y="3953"/>
                    <a:pt x="5850" y="3974"/>
                  </a:cubicBezTo>
                  <a:lnTo>
                    <a:pt x="11992" y="4908"/>
                  </a:lnTo>
                  <a:cubicBezTo>
                    <a:pt x="12001" y="4909"/>
                    <a:pt x="12010" y="4910"/>
                    <a:pt x="12017" y="4910"/>
                  </a:cubicBezTo>
                  <a:lnTo>
                    <a:pt x="13079" y="4970"/>
                  </a:lnTo>
                  <a:cubicBezTo>
                    <a:pt x="13082" y="4970"/>
                    <a:pt x="13086" y="4970"/>
                    <a:pt x="13089" y="4970"/>
                  </a:cubicBezTo>
                  <a:cubicBezTo>
                    <a:pt x="13144" y="4970"/>
                    <a:pt x="13197" y="4955"/>
                    <a:pt x="13241" y="4925"/>
                  </a:cubicBezTo>
                  <a:lnTo>
                    <a:pt x="16803" y="2541"/>
                  </a:lnTo>
                  <a:cubicBezTo>
                    <a:pt x="16901" y="2475"/>
                    <a:pt x="17013" y="2444"/>
                    <a:pt x="17123" y="2444"/>
                  </a:cubicBezTo>
                  <a:cubicBezTo>
                    <a:pt x="17308" y="2444"/>
                    <a:pt x="17489" y="2532"/>
                    <a:pt x="17601" y="2696"/>
                  </a:cubicBezTo>
                  <a:cubicBezTo>
                    <a:pt x="17761" y="2929"/>
                    <a:pt x="17722" y="3251"/>
                    <a:pt x="17513" y="3442"/>
                  </a:cubicBezTo>
                  <a:lnTo>
                    <a:pt x="13995" y="6146"/>
                  </a:lnTo>
                  <a:cubicBezTo>
                    <a:pt x="13993" y="6147"/>
                    <a:pt x="13992" y="6149"/>
                    <a:pt x="13989" y="6151"/>
                  </a:cubicBezTo>
                  <a:cubicBezTo>
                    <a:pt x="13696" y="6389"/>
                    <a:pt x="13344" y="6547"/>
                    <a:pt x="12973" y="6608"/>
                  </a:cubicBezTo>
                  <a:lnTo>
                    <a:pt x="7519" y="7395"/>
                  </a:lnTo>
                  <a:cubicBezTo>
                    <a:pt x="7518" y="7395"/>
                    <a:pt x="7513" y="7396"/>
                    <a:pt x="7512" y="7396"/>
                  </a:cubicBezTo>
                  <a:cubicBezTo>
                    <a:pt x="7453" y="7405"/>
                    <a:pt x="7395" y="7410"/>
                    <a:pt x="7335" y="7410"/>
                  </a:cubicBezTo>
                  <a:cubicBezTo>
                    <a:pt x="7227" y="7410"/>
                    <a:pt x="7117" y="7394"/>
                    <a:pt x="7006" y="7364"/>
                  </a:cubicBezTo>
                  <a:lnTo>
                    <a:pt x="3133" y="5898"/>
                  </a:lnTo>
                  <a:lnTo>
                    <a:pt x="3133" y="1611"/>
                  </a:lnTo>
                  <a:close/>
                  <a:moveTo>
                    <a:pt x="577" y="0"/>
                  </a:moveTo>
                  <a:cubicBezTo>
                    <a:pt x="259" y="0"/>
                    <a:pt x="1" y="260"/>
                    <a:pt x="1" y="577"/>
                  </a:cubicBezTo>
                  <a:lnTo>
                    <a:pt x="1" y="4323"/>
                  </a:lnTo>
                  <a:cubicBezTo>
                    <a:pt x="1" y="4471"/>
                    <a:pt x="119" y="4589"/>
                    <a:pt x="265" y="4589"/>
                  </a:cubicBezTo>
                  <a:cubicBezTo>
                    <a:pt x="413" y="4589"/>
                    <a:pt x="531" y="4471"/>
                    <a:pt x="531" y="4323"/>
                  </a:cubicBezTo>
                  <a:lnTo>
                    <a:pt x="531" y="577"/>
                  </a:lnTo>
                  <a:cubicBezTo>
                    <a:pt x="531" y="553"/>
                    <a:pt x="552" y="532"/>
                    <a:pt x="576" y="532"/>
                  </a:cubicBezTo>
                  <a:lnTo>
                    <a:pt x="2554" y="532"/>
                  </a:lnTo>
                  <a:cubicBezTo>
                    <a:pt x="2579" y="532"/>
                    <a:pt x="2599" y="553"/>
                    <a:pt x="2599" y="577"/>
                  </a:cubicBezTo>
                  <a:lnTo>
                    <a:pt x="2599" y="6842"/>
                  </a:lnTo>
                  <a:cubicBezTo>
                    <a:pt x="2599" y="6867"/>
                    <a:pt x="2579" y="6887"/>
                    <a:pt x="2554" y="6887"/>
                  </a:cubicBezTo>
                  <a:lnTo>
                    <a:pt x="576" y="6887"/>
                  </a:lnTo>
                  <a:cubicBezTo>
                    <a:pt x="552" y="6887"/>
                    <a:pt x="531" y="6867"/>
                    <a:pt x="531" y="6842"/>
                  </a:cubicBezTo>
                  <a:lnTo>
                    <a:pt x="531" y="6070"/>
                  </a:lnTo>
                  <a:cubicBezTo>
                    <a:pt x="531" y="5923"/>
                    <a:pt x="413" y="5805"/>
                    <a:pt x="265" y="5805"/>
                  </a:cubicBezTo>
                  <a:cubicBezTo>
                    <a:pt x="119" y="5805"/>
                    <a:pt x="1" y="5923"/>
                    <a:pt x="1" y="6070"/>
                  </a:cubicBezTo>
                  <a:lnTo>
                    <a:pt x="1" y="6842"/>
                  </a:lnTo>
                  <a:cubicBezTo>
                    <a:pt x="1" y="7160"/>
                    <a:pt x="259" y="7418"/>
                    <a:pt x="577" y="7418"/>
                  </a:cubicBezTo>
                  <a:lnTo>
                    <a:pt x="2555" y="7418"/>
                  </a:lnTo>
                  <a:cubicBezTo>
                    <a:pt x="2873" y="7418"/>
                    <a:pt x="3132" y="7160"/>
                    <a:pt x="3132" y="6842"/>
                  </a:cubicBezTo>
                  <a:lnTo>
                    <a:pt x="3132" y="6464"/>
                  </a:lnTo>
                  <a:lnTo>
                    <a:pt x="6827" y="7863"/>
                  </a:lnTo>
                  <a:cubicBezTo>
                    <a:pt x="6834" y="7865"/>
                    <a:pt x="6841" y="7868"/>
                    <a:pt x="6849" y="7870"/>
                  </a:cubicBezTo>
                  <a:cubicBezTo>
                    <a:pt x="7012" y="7917"/>
                    <a:pt x="7174" y="7940"/>
                    <a:pt x="7334" y="7940"/>
                  </a:cubicBezTo>
                  <a:cubicBezTo>
                    <a:pt x="7420" y="7940"/>
                    <a:pt x="7505" y="7933"/>
                    <a:pt x="7590" y="7920"/>
                  </a:cubicBezTo>
                  <a:lnTo>
                    <a:pt x="13048" y="7133"/>
                  </a:lnTo>
                  <a:lnTo>
                    <a:pt x="13052" y="7133"/>
                  </a:lnTo>
                  <a:cubicBezTo>
                    <a:pt x="13516" y="7058"/>
                    <a:pt x="13956" y="6862"/>
                    <a:pt x="14319" y="6566"/>
                  </a:cubicBezTo>
                  <a:lnTo>
                    <a:pt x="17843" y="3858"/>
                  </a:lnTo>
                  <a:cubicBezTo>
                    <a:pt x="17848" y="3854"/>
                    <a:pt x="17853" y="3850"/>
                    <a:pt x="17856" y="3846"/>
                  </a:cubicBezTo>
                  <a:cubicBezTo>
                    <a:pt x="18273" y="3477"/>
                    <a:pt x="18352" y="2852"/>
                    <a:pt x="18039" y="2394"/>
                  </a:cubicBezTo>
                  <a:cubicBezTo>
                    <a:pt x="17826" y="2080"/>
                    <a:pt x="17477" y="1911"/>
                    <a:pt x="17122" y="1911"/>
                  </a:cubicBezTo>
                  <a:cubicBezTo>
                    <a:pt x="16909" y="1911"/>
                    <a:pt x="16695" y="1972"/>
                    <a:pt x="16506" y="2098"/>
                  </a:cubicBezTo>
                  <a:lnTo>
                    <a:pt x="13018" y="4432"/>
                  </a:lnTo>
                  <a:lnTo>
                    <a:pt x="12274" y="4389"/>
                  </a:lnTo>
                  <a:lnTo>
                    <a:pt x="12254" y="4198"/>
                  </a:lnTo>
                  <a:cubicBezTo>
                    <a:pt x="12180" y="3451"/>
                    <a:pt x="11609" y="2857"/>
                    <a:pt x="10868" y="2752"/>
                  </a:cubicBezTo>
                  <a:cubicBezTo>
                    <a:pt x="10865" y="2752"/>
                    <a:pt x="10863" y="2752"/>
                    <a:pt x="10862" y="2751"/>
                  </a:cubicBezTo>
                  <a:lnTo>
                    <a:pt x="8021" y="2424"/>
                  </a:lnTo>
                  <a:cubicBezTo>
                    <a:pt x="7398" y="2335"/>
                    <a:pt x="6806" y="2129"/>
                    <a:pt x="6262" y="1811"/>
                  </a:cubicBezTo>
                  <a:cubicBezTo>
                    <a:pt x="5441" y="1331"/>
                    <a:pt x="4505" y="1078"/>
                    <a:pt x="3554" y="1078"/>
                  </a:cubicBezTo>
                  <a:lnTo>
                    <a:pt x="3132" y="1078"/>
                  </a:lnTo>
                  <a:lnTo>
                    <a:pt x="3132" y="577"/>
                  </a:lnTo>
                  <a:cubicBezTo>
                    <a:pt x="3132" y="260"/>
                    <a:pt x="2873" y="0"/>
                    <a:pt x="2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54" name="Google Shape;2654;p63"/>
            <p:cNvSpPr/>
            <p:nvPr/>
          </p:nvSpPr>
          <p:spPr>
            <a:xfrm>
              <a:off x="3832525" y="3041000"/>
              <a:ext cx="75200" cy="73600"/>
            </a:xfrm>
            <a:custGeom>
              <a:avLst/>
              <a:gdLst/>
              <a:ahLst/>
              <a:cxnLst/>
              <a:rect l="l" t="t" r="r" b="b"/>
              <a:pathLst>
                <a:path w="3008" h="2944" extrusionOk="0">
                  <a:moveTo>
                    <a:pt x="659" y="531"/>
                  </a:moveTo>
                  <a:cubicBezTo>
                    <a:pt x="678" y="531"/>
                    <a:pt x="717" y="537"/>
                    <a:pt x="749" y="569"/>
                  </a:cubicBezTo>
                  <a:lnTo>
                    <a:pt x="2375" y="2194"/>
                  </a:lnTo>
                  <a:cubicBezTo>
                    <a:pt x="2406" y="2227"/>
                    <a:pt x="2412" y="2265"/>
                    <a:pt x="2412" y="2285"/>
                  </a:cubicBezTo>
                  <a:cubicBezTo>
                    <a:pt x="2412" y="2304"/>
                    <a:pt x="2406" y="2342"/>
                    <a:pt x="2375" y="2374"/>
                  </a:cubicBezTo>
                  <a:cubicBezTo>
                    <a:pt x="2343" y="2407"/>
                    <a:pt x="2304" y="2412"/>
                    <a:pt x="2284" y="2412"/>
                  </a:cubicBezTo>
                  <a:cubicBezTo>
                    <a:pt x="2265" y="2412"/>
                    <a:pt x="2226" y="2407"/>
                    <a:pt x="2194" y="2374"/>
                  </a:cubicBezTo>
                  <a:lnTo>
                    <a:pt x="569" y="750"/>
                  </a:lnTo>
                  <a:cubicBezTo>
                    <a:pt x="537" y="717"/>
                    <a:pt x="532" y="679"/>
                    <a:pt x="532" y="659"/>
                  </a:cubicBezTo>
                  <a:cubicBezTo>
                    <a:pt x="532" y="639"/>
                    <a:pt x="537" y="601"/>
                    <a:pt x="569" y="569"/>
                  </a:cubicBezTo>
                  <a:cubicBezTo>
                    <a:pt x="601" y="537"/>
                    <a:pt x="640" y="531"/>
                    <a:pt x="659" y="531"/>
                  </a:cubicBezTo>
                  <a:close/>
                  <a:moveTo>
                    <a:pt x="659" y="0"/>
                  </a:moveTo>
                  <a:cubicBezTo>
                    <a:pt x="482" y="0"/>
                    <a:pt x="317" y="68"/>
                    <a:pt x="193" y="194"/>
                  </a:cubicBezTo>
                  <a:cubicBezTo>
                    <a:pt x="68" y="318"/>
                    <a:pt x="0" y="483"/>
                    <a:pt x="0" y="659"/>
                  </a:cubicBezTo>
                  <a:cubicBezTo>
                    <a:pt x="0" y="835"/>
                    <a:pt x="68" y="1000"/>
                    <a:pt x="193" y="1125"/>
                  </a:cubicBezTo>
                  <a:lnTo>
                    <a:pt x="1819" y="2750"/>
                  </a:lnTo>
                  <a:cubicBezTo>
                    <a:pt x="1943" y="2876"/>
                    <a:pt x="2108" y="2944"/>
                    <a:pt x="2284" y="2944"/>
                  </a:cubicBezTo>
                  <a:cubicBezTo>
                    <a:pt x="2461" y="2944"/>
                    <a:pt x="2626" y="2876"/>
                    <a:pt x="2750" y="2750"/>
                  </a:cubicBezTo>
                  <a:cubicBezTo>
                    <a:pt x="3008" y="2493"/>
                    <a:pt x="3008" y="2076"/>
                    <a:pt x="2750" y="1818"/>
                  </a:cubicBezTo>
                  <a:lnTo>
                    <a:pt x="1125" y="194"/>
                  </a:lnTo>
                  <a:cubicBezTo>
                    <a:pt x="1000" y="68"/>
                    <a:pt x="835" y="0"/>
                    <a:pt x="6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55" name="Google Shape;2655;p63"/>
            <p:cNvSpPr/>
            <p:nvPr/>
          </p:nvSpPr>
          <p:spPr>
            <a:xfrm>
              <a:off x="3678225" y="3013550"/>
              <a:ext cx="255925" cy="255000"/>
            </a:xfrm>
            <a:custGeom>
              <a:avLst/>
              <a:gdLst/>
              <a:ahLst/>
              <a:cxnLst/>
              <a:rect l="l" t="t" r="r" b="b"/>
              <a:pathLst>
                <a:path w="10237" h="10200" extrusionOk="0">
                  <a:moveTo>
                    <a:pt x="3914" y="5542"/>
                  </a:moveTo>
                  <a:lnTo>
                    <a:pt x="4671" y="6299"/>
                  </a:lnTo>
                  <a:lnTo>
                    <a:pt x="4224" y="6745"/>
                  </a:lnTo>
                  <a:cubicBezTo>
                    <a:pt x="4191" y="6735"/>
                    <a:pt x="4156" y="6730"/>
                    <a:pt x="4121" y="6730"/>
                  </a:cubicBezTo>
                  <a:cubicBezTo>
                    <a:pt x="4030" y="6730"/>
                    <a:pt x="3940" y="6765"/>
                    <a:pt x="3871" y="6833"/>
                  </a:cubicBezTo>
                  <a:lnTo>
                    <a:pt x="3203" y="7501"/>
                  </a:lnTo>
                  <a:lnTo>
                    <a:pt x="2570" y="7833"/>
                  </a:lnTo>
                  <a:cubicBezTo>
                    <a:pt x="2505" y="7867"/>
                    <a:pt x="2453" y="7919"/>
                    <a:pt x="2420" y="7984"/>
                  </a:cubicBezTo>
                  <a:lnTo>
                    <a:pt x="2128" y="8548"/>
                  </a:lnTo>
                  <a:lnTo>
                    <a:pt x="1640" y="8726"/>
                  </a:lnTo>
                  <a:cubicBezTo>
                    <a:pt x="1556" y="8757"/>
                    <a:pt x="1486" y="8819"/>
                    <a:pt x="1446" y="8900"/>
                  </a:cubicBezTo>
                  <a:lnTo>
                    <a:pt x="1127" y="9537"/>
                  </a:lnTo>
                  <a:lnTo>
                    <a:pt x="587" y="9628"/>
                  </a:lnTo>
                  <a:lnTo>
                    <a:pt x="677" y="9088"/>
                  </a:lnTo>
                  <a:lnTo>
                    <a:pt x="1315" y="8769"/>
                  </a:lnTo>
                  <a:cubicBezTo>
                    <a:pt x="1396" y="8727"/>
                    <a:pt x="1458" y="8660"/>
                    <a:pt x="1489" y="8574"/>
                  </a:cubicBezTo>
                  <a:lnTo>
                    <a:pt x="1666" y="8087"/>
                  </a:lnTo>
                  <a:lnTo>
                    <a:pt x="2231" y="7795"/>
                  </a:lnTo>
                  <a:cubicBezTo>
                    <a:pt x="2296" y="7761"/>
                    <a:pt x="2348" y="7709"/>
                    <a:pt x="2381" y="7645"/>
                  </a:cubicBezTo>
                  <a:lnTo>
                    <a:pt x="2714" y="7012"/>
                  </a:lnTo>
                  <a:lnTo>
                    <a:pt x="3382" y="6344"/>
                  </a:lnTo>
                  <a:cubicBezTo>
                    <a:pt x="3477" y="6249"/>
                    <a:pt x="3507" y="6111"/>
                    <a:pt x="3470" y="5990"/>
                  </a:cubicBezTo>
                  <a:lnTo>
                    <a:pt x="3914" y="5542"/>
                  </a:lnTo>
                  <a:close/>
                  <a:moveTo>
                    <a:pt x="6853" y="1"/>
                  </a:moveTo>
                  <a:cubicBezTo>
                    <a:pt x="6822" y="1"/>
                    <a:pt x="6791" y="2"/>
                    <a:pt x="6760" y="4"/>
                  </a:cubicBezTo>
                  <a:cubicBezTo>
                    <a:pt x="6339" y="31"/>
                    <a:pt x="5951" y="237"/>
                    <a:pt x="5694" y="570"/>
                  </a:cubicBezTo>
                  <a:lnTo>
                    <a:pt x="3540" y="3354"/>
                  </a:lnTo>
                  <a:cubicBezTo>
                    <a:pt x="3126" y="3890"/>
                    <a:pt x="3137" y="4637"/>
                    <a:pt x="3547" y="5160"/>
                  </a:cubicBezTo>
                  <a:lnTo>
                    <a:pt x="2995" y="5711"/>
                  </a:lnTo>
                  <a:cubicBezTo>
                    <a:pt x="2900" y="5805"/>
                    <a:pt x="2870" y="5943"/>
                    <a:pt x="2907" y="6065"/>
                  </a:cubicBezTo>
                  <a:lnTo>
                    <a:pt x="2319" y="6654"/>
                  </a:lnTo>
                  <a:cubicBezTo>
                    <a:pt x="2293" y="6680"/>
                    <a:pt x="2272" y="6708"/>
                    <a:pt x="2256" y="6740"/>
                  </a:cubicBezTo>
                  <a:lnTo>
                    <a:pt x="1937" y="7348"/>
                  </a:lnTo>
                  <a:lnTo>
                    <a:pt x="1360" y="7646"/>
                  </a:lnTo>
                  <a:cubicBezTo>
                    <a:pt x="1281" y="7688"/>
                    <a:pt x="1221" y="7756"/>
                    <a:pt x="1190" y="7839"/>
                  </a:cubicBezTo>
                  <a:lnTo>
                    <a:pt x="1012" y="8326"/>
                  </a:lnTo>
                  <a:lnTo>
                    <a:pt x="358" y="8654"/>
                  </a:lnTo>
                  <a:cubicBezTo>
                    <a:pt x="258" y="8704"/>
                    <a:pt x="187" y="8801"/>
                    <a:pt x="168" y="8912"/>
                  </a:cubicBezTo>
                  <a:lnTo>
                    <a:pt x="19" y="9788"/>
                  </a:lnTo>
                  <a:cubicBezTo>
                    <a:pt x="1" y="9901"/>
                    <a:pt x="38" y="10016"/>
                    <a:pt x="119" y="10097"/>
                  </a:cubicBezTo>
                  <a:cubicBezTo>
                    <a:pt x="186" y="10164"/>
                    <a:pt x="276" y="10200"/>
                    <a:pt x="368" y="10200"/>
                  </a:cubicBezTo>
                  <a:cubicBezTo>
                    <a:pt x="388" y="10200"/>
                    <a:pt x="408" y="10199"/>
                    <a:pt x="428" y="10195"/>
                  </a:cubicBezTo>
                  <a:lnTo>
                    <a:pt x="1304" y="10046"/>
                  </a:lnTo>
                  <a:cubicBezTo>
                    <a:pt x="1415" y="10028"/>
                    <a:pt x="1511" y="9957"/>
                    <a:pt x="1562" y="9856"/>
                  </a:cubicBezTo>
                  <a:lnTo>
                    <a:pt x="1890" y="9202"/>
                  </a:lnTo>
                  <a:lnTo>
                    <a:pt x="2376" y="9025"/>
                  </a:lnTo>
                  <a:cubicBezTo>
                    <a:pt x="2460" y="8994"/>
                    <a:pt x="2529" y="8934"/>
                    <a:pt x="2570" y="8855"/>
                  </a:cubicBezTo>
                  <a:lnTo>
                    <a:pt x="2868" y="8279"/>
                  </a:lnTo>
                  <a:lnTo>
                    <a:pt x="3476" y="7959"/>
                  </a:lnTo>
                  <a:cubicBezTo>
                    <a:pt x="3507" y="7942"/>
                    <a:pt x="3535" y="7922"/>
                    <a:pt x="3560" y="7897"/>
                  </a:cubicBezTo>
                  <a:lnTo>
                    <a:pt x="4150" y="7307"/>
                  </a:lnTo>
                  <a:cubicBezTo>
                    <a:pt x="4183" y="7317"/>
                    <a:pt x="4218" y="7322"/>
                    <a:pt x="4254" y="7322"/>
                  </a:cubicBezTo>
                  <a:cubicBezTo>
                    <a:pt x="4348" y="7322"/>
                    <a:pt x="4436" y="7285"/>
                    <a:pt x="4503" y="7219"/>
                  </a:cubicBezTo>
                  <a:lnTo>
                    <a:pt x="5054" y="6668"/>
                  </a:lnTo>
                  <a:cubicBezTo>
                    <a:pt x="5319" y="6875"/>
                    <a:pt x="5639" y="6981"/>
                    <a:pt x="5962" y="6981"/>
                  </a:cubicBezTo>
                  <a:cubicBezTo>
                    <a:pt x="6277" y="6981"/>
                    <a:pt x="6595" y="6880"/>
                    <a:pt x="6860" y="6674"/>
                  </a:cubicBezTo>
                  <a:lnTo>
                    <a:pt x="7746" y="5990"/>
                  </a:lnTo>
                  <a:cubicBezTo>
                    <a:pt x="7862" y="5900"/>
                    <a:pt x="7883" y="5734"/>
                    <a:pt x="7794" y="5617"/>
                  </a:cubicBezTo>
                  <a:cubicBezTo>
                    <a:pt x="7741" y="5549"/>
                    <a:pt x="7662" y="5514"/>
                    <a:pt x="7583" y="5514"/>
                  </a:cubicBezTo>
                  <a:cubicBezTo>
                    <a:pt x="7526" y="5514"/>
                    <a:pt x="7469" y="5532"/>
                    <a:pt x="7420" y="5570"/>
                  </a:cubicBezTo>
                  <a:lnTo>
                    <a:pt x="6535" y="6254"/>
                  </a:lnTo>
                  <a:cubicBezTo>
                    <a:pt x="6366" y="6385"/>
                    <a:pt x="6163" y="6449"/>
                    <a:pt x="5961" y="6449"/>
                  </a:cubicBezTo>
                  <a:cubicBezTo>
                    <a:pt x="5720" y="6449"/>
                    <a:pt x="5479" y="6357"/>
                    <a:pt x="5298" y="6175"/>
                  </a:cubicBezTo>
                  <a:lnTo>
                    <a:pt x="4039" y="4917"/>
                  </a:lnTo>
                  <a:cubicBezTo>
                    <a:pt x="3705" y="4583"/>
                    <a:pt x="3672" y="4052"/>
                    <a:pt x="3961" y="3679"/>
                  </a:cubicBezTo>
                  <a:lnTo>
                    <a:pt x="6114" y="896"/>
                  </a:lnTo>
                  <a:cubicBezTo>
                    <a:pt x="6278" y="683"/>
                    <a:pt x="6525" y="552"/>
                    <a:pt x="6793" y="536"/>
                  </a:cubicBezTo>
                  <a:cubicBezTo>
                    <a:pt x="6813" y="535"/>
                    <a:pt x="6833" y="534"/>
                    <a:pt x="6853" y="534"/>
                  </a:cubicBezTo>
                  <a:cubicBezTo>
                    <a:pt x="7100" y="534"/>
                    <a:pt x="7338" y="632"/>
                    <a:pt x="7514" y="807"/>
                  </a:cubicBezTo>
                  <a:lnTo>
                    <a:pt x="9407" y="2700"/>
                  </a:lnTo>
                  <a:cubicBezTo>
                    <a:pt x="9597" y="2890"/>
                    <a:pt x="9697" y="3152"/>
                    <a:pt x="9679" y="3421"/>
                  </a:cubicBezTo>
                  <a:cubicBezTo>
                    <a:pt x="9662" y="3689"/>
                    <a:pt x="9531" y="3938"/>
                    <a:pt x="9319" y="4100"/>
                  </a:cubicBezTo>
                  <a:lnTo>
                    <a:pt x="8805" y="4498"/>
                  </a:lnTo>
                  <a:cubicBezTo>
                    <a:pt x="8690" y="4588"/>
                    <a:pt x="8667" y="4754"/>
                    <a:pt x="8758" y="4872"/>
                  </a:cubicBezTo>
                  <a:cubicBezTo>
                    <a:pt x="8810" y="4939"/>
                    <a:pt x="8889" y="4975"/>
                    <a:pt x="8969" y="4975"/>
                  </a:cubicBezTo>
                  <a:cubicBezTo>
                    <a:pt x="9025" y="4975"/>
                    <a:pt x="9082" y="4957"/>
                    <a:pt x="9130" y="4919"/>
                  </a:cubicBezTo>
                  <a:lnTo>
                    <a:pt x="9644" y="4522"/>
                  </a:lnTo>
                  <a:cubicBezTo>
                    <a:pt x="9978" y="4264"/>
                    <a:pt x="10184" y="3875"/>
                    <a:pt x="10210" y="3455"/>
                  </a:cubicBezTo>
                  <a:cubicBezTo>
                    <a:pt x="10236" y="3033"/>
                    <a:pt x="10081" y="2621"/>
                    <a:pt x="9783" y="2323"/>
                  </a:cubicBezTo>
                  <a:lnTo>
                    <a:pt x="7890" y="430"/>
                  </a:lnTo>
                  <a:cubicBezTo>
                    <a:pt x="7614" y="154"/>
                    <a:pt x="7241" y="1"/>
                    <a:pt x="6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656" name="Google Shape;2656;p63"/>
          <p:cNvGrpSpPr/>
          <p:nvPr/>
        </p:nvGrpSpPr>
        <p:grpSpPr>
          <a:xfrm>
            <a:off x="8292033" y="1475160"/>
            <a:ext cx="532557" cy="532440"/>
            <a:chOff x="3168300" y="1696100"/>
            <a:chExt cx="455800" cy="455700"/>
          </a:xfrm>
        </p:grpSpPr>
        <p:sp>
          <p:nvSpPr>
            <p:cNvPr id="2657" name="Google Shape;2657;p63"/>
            <p:cNvSpPr/>
            <p:nvPr/>
          </p:nvSpPr>
          <p:spPr>
            <a:xfrm>
              <a:off x="3168300" y="1938325"/>
              <a:ext cx="455750" cy="213475"/>
            </a:xfrm>
            <a:custGeom>
              <a:avLst/>
              <a:gdLst/>
              <a:ahLst/>
              <a:cxnLst/>
              <a:rect l="l" t="t" r="r" b="b"/>
              <a:pathLst>
                <a:path w="18230" h="8539" extrusionOk="0">
                  <a:moveTo>
                    <a:pt x="260" y="1"/>
                  </a:moveTo>
                  <a:cubicBezTo>
                    <a:pt x="116" y="1"/>
                    <a:pt x="0" y="117"/>
                    <a:pt x="0" y="261"/>
                  </a:cubicBezTo>
                  <a:lnTo>
                    <a:pt x="0" y="5917"/>
                  </a:lnTo>
                  <a:cubicBezTo>
                    <a:pt x="0" y="7362"/>
                    <a:pt x="1176" y="8538"/>
                    <a:pt x="2622" y="8538"/>
                  </a:cubicBezTo>
                  <a:lnTo>
                    <a:pt x="15606" y="8538"/>
                  </a:lnTo>
                  <a:cubicBezTo>
                    <a:pt x="17052" y="8538"/>
                    <a:pt x="18227" y="7362"/>
                    <a:pt x="18227" y="5917"/>
                  </a:cubicBezTo>
                  <a:lnTo>
                    <a:pt x="18227" y="270"/>
                  </a:lnTo>
                  <a:cubicBezTo>
                    <a:pt x="18230" y="126"/>
                    <a:pt x="18113" y="9"/>
                    <a:pt x="17969" y="9"/>
                  </a:cubicBezTo>
                  <a:cubicBezTo>
                    <a:pt x="17826" y="9"/>
                    <a:pt x="17710" y="126"/>
                    <a:pt x="17710" y="270"/>
                  </a:cubicBezTo>
                  <a:lnTo>
                    <a:pt x="17710" y="5917"/>
                  </a:lnTo>
                  <a:cubicBezTo>
                    <a:pt x="17710" y="7076"/>
                    <a:pt x="16765" y="8020"/>
                    <a:pt x="15606" y="8020"/>
                  </a:cubicBezTo>
                  <a:lnTo>
                    <a:pt x="2623" y="8020"/>
                  </a:lnTo>
                  <a:cubicBezTo>
                    <a:pt x="1464" y="8020"/>
                    <a:pt x="520" y="7076"/>
                    <a:pt x="520" y="5917"/>
                  </a:cubicBezTo>
                  <a:lnTo>
                    <a:pt x="520" y="261"/>
                  </a:lnTo>
                  <a:cubicBezTo>
                    <a:pt x="520" y="118"/>
                    <a:pt x="404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58" name="Google Shape;2658;p63"/>
            <p:cNvSpPr/>
            <p:nvPr/>
          </p:nvSpPr>
          <p:spPr>
            <a:xfrm>
              <a:off x="3168325" y="1696100"/>
              <a:ext cx="455775" cy="213250"/>
            </a:xfrm>
            <a:custGeom>
              <a:avLst/>
              <a:gdLst/>
              <a:ahLst/>
              <a:cxnLst/>
              <a:rect l="l" t="t" r="r" b="b"/>
              <a:pathLst>
                <a:path w="18231" h="8530" extrusionOk="0">
                  <a:moveTo>
                    <a:pt x="2622" y="0"/>
                  </a:moveTo>
                  <a:cubicBezTo>
                    <a:pt x="1176" y="0"/>
                    <a:pt x="1" y="1177"/>
                    <a:pt x="1" y="2623"/>
                  </a:cubicBezTo>
                  <a:lnTo>
                    <a:pt x="1" y="8270"/>
                  </a:lnTo>
                  <a:cubicBezTo>
                    <a:pt x="1" y="8412"/>
                    <a:pt x="116" y="8530"/>
                    <a:pt x="260" y="8530"/>
                  </a:cubicBezTo>
                  <a:cubicBezTo>
                    <a:pt x="403" y="8530"/>
                    <a:pt x="520" y="8414"/>
                    <a:pt x="520" y="8270"/>
                  </a:cubicBezTo>
                  <a:lnTo>
                    <a:pt x="520" y="2623"/>
                  </a:lnTo>
                  <a:cubicBezTo>
                    <a:pt x="520" y="1462"/>
                    <a:pt x="1464" y="519"/>
                    <a:pt x="2623" y="519"/>
                  </a:cubicBezTo>
                  <a:lnTo>
                    <a:pt x="15608" y="519"/>
                  </a:lnTo>
                  <a:cubicBezTo>
                    <a:pt x="16768" y="519"/>
                    <a:pt x="17711" y="1462"/>
                    <a:pt x="17711" y="2623"/>
                  </a:cubicBezTo>
                  <a:lnTo>
                    <a:pt x="17711" y="8270"/>
                  </a:lnTo>
                  <a:cubicBezTo>
                    <a:pt x="17711" y="8412"/>
                    <a:pt x="17826" y="8530"/>
                    <a:pt x="17970" y="8530"/>
                  </a:cubicBezTo>
                  <a:cubicBezTo>
                    <a:pt x="18113" y="8530"/>
                    <a:pt x="18231" y="8414"/>
                    <a:pt x="18231" y="8270"/>
                  </a:cubicBezTo>
                  <a:lnTo>
                    <a:pt x="18231" y="2623"/>
                  </a:lnTo>
                  <a:cubicBezTo>
                    <a:pt x="18229" y="1176"/>
                    <a:pt x="17052" y="0"/>
                    <a:pt x="15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59" name="Google Shape;2659;p63"/>
            <p:cNvSpPr/>
            <p:nvPr/>
          </p:nvSpPr>
          <p:spPr>
            <a:xfrm>
              <a:off x="3200525" y="1728325"/>
              <a:ext cx="391300" cy="391300"/>
            </a:xfrm>
            <a:custGeom>
              <a:avLst/>
              <a:gdLst/>
              <a:ahLst/>
              <a:cxnLst/>
              <a:rect l="l" t="t" r="r" b="b"/>
              <a:pathLst>
                <a:path w="15652" h="15652" extrusionOk="0">
                  <a:moveTo>
                    <a:pt x="14402" y="519"/>
                  </a:moveTo>
                  <a:cubicBezTo>
                    <a:pt x="14805" y="519"/>
                    <a:pt x="15132" y="847"/>
                    <a:pt x="15132" y="1249"/>
                  </a:cubicBezTo>
                  <a:lnTo>
                    <a:pt x="15132" y="14400"/>
                  </a:lnTo>
                  <a:cubicBezTo>
                    <a:pt x="15132" y="14803"/>
                    <a:pt x="14805" y="15129"/>
                    <a:pt x="14403" y="15129"/>
                  </a:cubicBezTo>
                  <a:lnTo>
                    <a:pt x="1250" y="15129"/>
                  </a:lnTo>
                  <a:cubicBezTo>
                    <a:pt x="848" y="15129"/>
                    <a:pt x="520" y="14803"/>
                    <a:pt x="520" y="14400"/>
                  </a:cubicBezTo>
                  <a:lnTo>
                    <a:pt x="520" y="1249"/>
                  </a:lnTo>
                  <a:cubicBezTo>
                    <a:pt x="520" y="847"/>
                    <a:pt x="848" y="519"/>
                    <a:pt x="1250" y="519"/>
                  </a:cubicBezTo>
                  <a:close/>
                  <a:moveTo>
                    <a:pt x="1250" y="0"/>
                  </a:moveTo>
                  <a:cubicBezTo>
                    <a:pt x="562" y="0"/>
                    <a:pt x="1" y="562"/>
                    <a:pt x="1" y="1249"/>
                  </a:cubicBezTo>
                  <a:lnTo>
                    <a:pt x="1" y="14401"/>
                  </a:lnTo>
                  <a:cubicBezTo>
                    <a:pt x="1" y="15090"/>
                    <a:pt x="562" y="15651"/>
                    <a:pt x="1250" y="15651"/>
                  </a:cubicBezTo>
                  <a:lnTo>
                    <a:pt x="14402" y="15651"/>
                  </a:lnTo>
                  <a:cubicBezTo>
                    <a:pt x="15090" y="15651"/>
                    <a:pt x="15651" y="15090"/>
                    <a:pt x="15651" y="14401"/>
                  </a:cubicBezTo>
                  <a:lnTo>
                    <a:pt x="15651" y="1249"/>
                  </a:lnTo>
                  <a:cubicBezTo>
                    <a:pt x="15651" y="560"/>
                    <a:pt x="15090" y="0"/>
                    <a:pt x="14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60" name="Google Shape;2660;p63"/>
            <p:cNvSpPr/>
            <p:nvPr/>
          </p:nvSpPr>
          <p:spPr>
            <a:xfrm>
              <a:off x="3236925" y="1869525"/>
              <a:ext cx="242100" cy="230100"/>
            </a:xfrm>
            <a:custGeom>
              <a:avLst/>
              <a:gdLst/>
              <a:ahLst/>
              <a:cxnLst/>
              <a:rect l="l" t="t" r="r" b="b"/>
              <a:pathLst>
                <a:path w="9684" h="9204" extrusionOk="0">
                  <a:moveTo>
                    <a:pt x="2286" y="521"/>
                  </a:moveTo>
                  <a:cubicBezTo>
                    <a:pt x="2358" y="521"/>
                    <a:pt x="2426" y="552"/>
                    <a:pt x="2473" y="607"/>
                  </a:cubicBezTo>
                  <a:cubicBezTo>
                    <a:pt x="2518" y="659"/>
                    <a:pt x="2538" y="721"/>
                    <a:pt x="2533" y="787"/>
                  </a:cubicBezTo>
                  <a:cubicBezTo>
                    <a:pt x="2528" y="854"/>
                    <a:pt x="2498" y="912"/>
                    <a:pt x="2448" y="955"/>
                  </a:cubicBezTo>
                  <a:cubicBezTo>
                    <a:pt x="1537" y="1738"/>
                    <a:pt x="1014" y="2875"/>
                    <a:pt x="1014" y="4077"/>
                  </a:cubicBezTo>
                  <a:cubicBezTo>
                    <a:pt x="1014" y="6344"/>
                    <a:pt x="2859" y="8190"/>
                    <a:pt x="5127" y="8190"/>
                  </a:cubicBezTo>
                  <a:cubicBezTo>
                    <a:pt x="6580" y="8190"/>
                    <a:pt x="7941" y="7410"/>
                    <a:pt x="8677" y="6154"/>
                  </a:cubicBezTo>
                  <a:cubicBezTo>
                    <a:pt x="8721" y="6078"/>
                    <a:pt x="8803" y="6031"/>
                    <a:pt x="8891" y="6031"/>
                  </a:cubicBezTo>
                  <a:cubicBezTo>
                    <a:pt x="8934" y="6031"/>
                    <a:pt x="8977" y="6044"/>
                    <a:pt x="9016" y="6065"/>
                  </a:cubicBezTo>
                  <a:cubicBezTo>
                    <a:pt x="9073" y="6098"/>
                    <a:pt x="9113" y="6152"/>
                    <a:pt x="9130" y="6216"/>
                  </a:cubicBezTo>
                  <a:cubicBezTo>
                    <a:pt x="9145" y="6282"/>
                    <a:pt x="9136" y="6347"/>
                    <a:pt x="9103" y="6405"/>
                  </a:cubicBezTo>
                  <a:cubicBezTo>
                    <a:pt x="8278" y="7811"/>
                    <a:pt x="6755" y="8685"/>
                    <a:pt x="5127" y="8685"/>
                  </a:cubicBezTo>
                  <a:cubicBezTo>
                    <a:pt x="2586" y="8685"/>
                    <a:pt x="519" y="6617"/>
                    <a:pt x="519" y="4077"/>
                  </a:cubicBezTo>
                  <a:cubicBezTo>
                    <a:pt x="519" y="2731"/>
                    <a:pt x="1104" y="1458"/>
                    <a:pt x="2125" y="579"/>
                  </a:cubicBezTo>
                  <a:cubicBezTo>
                    <a:pt x="2170" y="541"/>
                    <a:pt x="2226" y="521"/>
                    <a:pt x="2286" y="521"/>
                  </a:cubicBezTo>
                  <a:close/>
                  <a:moveTo>
                    <a:pt x="2287" y="1"/>
                  </a:moveTo>
                  <a:cubicBezTo>
                    <a:pt x="2105" y="1"/>
                    <a:pt x="1927" y="66"/>
                    <a:pt x="1788" y="186"/>
                  </a:cubicBezTo>
                  <a:cubicBezTo>
                    <a:pt x="651" y="1161"/>
                    <a:pt x="0" y="2580"/>
                    <a:pt x="0" y="4077"/>
                  </a:cubicBezTo>
                  <a:cubicBezTo>
                    <a:pt x="0" y="6904"/>
                    <a:pt x="2301" y="9203"/>
                    <a:pt x="5128" y="9203"/>
                  </a:cubicBezTo>
                  <a:cubicBezTo>
                    <a:pt x="6940" y="9203"/>
                    <a:pt x="8635" y="8233"/>
                    <a:pt x="9552" y="6668"/>
                  </a:cubicBezTo>
                  <a:cubicBezTo>
                    <a:pt x="9654" y="6491"/>
                    <a:pt x="9684" y="6286"/>
                    <a:pt x="9632" y="6087"/>
                  </a:cubicBezTo>
                  <a:cubicBezTo>
                    <a:pt x="9581" y="5889"/>
                    <a:pt x="9454" y="5722"/>
                    <a:pt x="9278" y="5618"/>
                  </a:cubicBezTo>
                  <a:cubicBezTo>
                    <a:pt x="9161" y="5548"/>
                    <a:pt x="9027" y="5513"/>
                    <a:pt x="8891" y="5513"/>
                  </a:cubicBezTo>
                  <a:cubicBezTo>
                    <a:pt x="8619" y="5513"/>
                    <a:pt x="8366" y="5659"/>
                    <a:pt x="8229" y="5891"/>
                  </a:cubicBezTo>
                  <a:cubicBezTo>
                    <a:pt x="7585" y="6989"/>
                    <a:pt x="6396" y="7670"/>
                    <a:pt x="5126" y="7670"/>
                  </a:cubicBezTo>
                  <a:cubicBezTo>
                    <a:pt x="3144" y="7670"/>
                    <a:pt x="1532" y="6057"/>
                    <a:pt x="1532" y="4077"/>
                  </a:cubicBezTo>
                  <a:cubicBezTo>
                    <a:pt x="1532" y="3028"/>
                    <a:pt x="1990" y="2034"/>
                    <a:pt x="2786" y="1350"/>
                  </a:cubicBezTo>
                  <a:cubicBezTo>
                    <a:pt x="2942" y="1216"/>
                    <a:pt x="3036" y="1030"/>
                    <a:pt x="3051" y="826"/>
                  </a:cubicBezTo>
                  <a:cubicBezTo>
                    <a:pt x="3067" y="621"/>
                    <a:pt x="3003" y="423"/>
                    <a:pt x="2869" y="269"/>
                  </a:cubicBezTo>
                  <a:cubicBezTo>
                    <a:pt x="2724" y="99"/>
                    <a:pt x="2511" y="1"/>
                    <a:pt x="2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61" name="Google Shape;2661;p63"/>
            <p:cNvSpPr/>
            <p:nvPr/>
          </p:nvSpPr>
          <p:spPr>
            <a:xfrm>
              <a:off x="3296400" y="1750600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520"/>
                  </a:moveTo>
                  <a:cubicBezTo>
                    <a:pt x="1759" y="520"/>
                    <a:pt x="2117" y="877"/>
                    <a:pt x="2117" y="1318"/>
                  </a:cubicBezTo>
                  <a:cubicBezTo>
                    <a:pt x="2117" y="1757"/>
                    <a:pt x="1759" y="2116"/>
                    <a:pt x="1319" y="2116"/>
                  </a:cubicBezTo>
                  <a:cubicBezTo>
                    <a:pt x="879" y="2116"/>
                    <a:pt x="521" y="1758"/>
                    <a:pt x="521" y="1318"/>
                  </a:cubicBezTo>
                  <a:cubicBezTo>
                    <a:pt x="521" y="877"/>
                    <a:pt x="879" y="520"/>
                    <a:pt x="1319" y="520"/>
                  </a:cubicBezTo>
                  <a:close/>
                  <a:moveTo>
                    <a:pt x="1319" y="0"/>
                  </a:moveTo>
                  <a:cubicBezTo>
                    <a:pt x="593" y="0"/>
                    <a:pt x="1" y="590"/>
                    <a:pt x="1" y="1318"/>
                  </a:cubicBezTo>
                  <a:cubicBezTo>
                    <a:pt x="1" y="2045"/>
                    <a:pt x="592" y="2636"/>
                    <a:pt x="1319" y="2636"/>
                  </a:cubicBezTo>
                  <a:cubicBezTo>
                    <a:pt x="2045" y="2636"/>
                    <a:pt x="2637" y="2045"/>
                    <a:pt x="2637" y="1318"/>
                  </a:cubicBezTo>
                  <a:cubicBezTo>
                    <a:pt x="2636" y="590"/>
                    <a:pt x="2045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62" name="Google Shape;2662;p63"/>
            <p:cNvSpPr/>
            <p:nvPr/>
          </p:nvSpPr>
          <p:spPr>
            <a:xfrm>
              <a:off x="3315575" y="1822300"/>
              <a:ext cx="248350" cy="209975"/>
            </a:xfrm>
            <a:custGeom>
              <a:avLst/>
              <a:gdLst/>
              <a:ahLst/>
              <a:cxnLst/>
              <a:rect l="l" t="t" r="r" b="b"/>
              <a:pathLst>
                <a:path w="9934" h="8399" extrusionOk="0">
                  <a:moveTo>
                    <a:pt x="951" y="521"/>
                  </a:moveTo>
                  <a:cubicBezTo>
                    <a:pt x="1029" y="521"/>
                    <a:pt x="1106" y="547"/>
                    <a:pt x="1169" y="595"/>
                  </a:cubicBezTo>
                  <a:cubicBezTo>
                    <a:pt x="1250" y="654"/>
                    <a:pt x="1301" y="741"/>
                    <a:pt x="1315" y="839"/>
                  </a:cubicBezTo>
                  <a:lnTo>
                    <a:pt x="1442" y="1716"/>
                  </a:lnTo>
                  <a:cubicBezTo>
                    <a:pt x="1461" y="1844"/>
                    <a:pt x="1570" y="1938"/>
                    <a:pt x="1700" y="1938"/>
                  </a:cubicBezTo>
                  <a:lnTo>
                    <a:pt x="4294" y="1938"/>
                  </a:lnTo>
                  <a:cubicBezTo>
                    <a:pt x="4336" y="1938"/>
                    <a:pt x="4377" y="1956"/>
                    <a:pt x="4405" y="1985"/>
                  </a:cubicBezTo>
                  <a:cubicBezTo>
                    <a:pt x="4434" y="2014"/>
                    <a:pt x="4450" y="2055"/>
                    <a:pt x="4450" y="2097"/>
                  </a:cubicBezTo>
                  <a:cubicBezTo>
                    <a:pt x="4449" y="2179"/>
                    <a:pt x="4370" y="2250"/>
                    <a:pt x="4280" y="2250"/>
                  </a:cubicBezTo>
                  <a:lnTo>
                    <a:pt x="1819" y="2250"/>
                  </a:lnTo>
                  <a:cubicBezTo>
                    <a:pt x="1744" y="2250"/>
                    <a:pt x="1673" y="2282"/>
                    <a:pt x="1622" y="2340"/>
                  </a:cubicBezTo>
                  <a:cubicBezTo>
                    <a:pt x="1574" y="2396"/>
                    <a:pt x="1550" y="2473"/>
                    <a:pt x="1562" y="2548"/>
                  </a:cubicBezTo>
                  <a:lnTo>
                    <a:pt x="1734" y="3725"/>
                  </a:lnTo>
                  <a:cubicBezTo>
                    <a:pt x="1767" y="3956"/>
                    <a:pt x="1968" y="4130"/>
                    <a:pt x="2202" y="4130"/>
                  </a:cubicBezTo>
                  <a:lnTo>
                    <a:pt x="5909" y="4130"/>
                  </a:lnTo>
                  <a:cubicBezTo>
                    <a:pt x="5989" y="4130"/>
                    <a:pt x="6065" y="4178"/>
                    <a:pt x="6100" y="4252"/>
                  </a:cubicBezTo>
                  <a:lnTo>
                    <a:pt x="7552" y="7307"/>
                  </a:lnTo>
                  <a:cubicBezTo>
                    <a:pt x="7594" y="7397"/>
                    <a:pt x="7686" y="7455"/>
                    <a:pt x="7786" y="7455"/>
                  </a:cubicBezTo>
                  <a:lnTo>
                    <a:pt x="9178" y="7455"/>
                  </a:lnTo>
                  <a:cubicBezTo>
                    <a:pt x="9298" y="7455"/>
                    <a:pt x="9400" y="7546"/>
                    <a:pt x="9405" y="7658"/>
                  </a:cubicBezTo>
                  <a:cubicBezTo>
                    <a:pt x="9407" y="7716"/>
                    <a:pt x="9387" y="7771"/>
                    <a:pt x="9345" y="7814"/>
                  </a:cubicBezTo>
                  <a:cubicBezTo>
                    <a:pt x="9304" y="7856"/>
                    <a:pt x="9251" y="7879"/>
                    <a:pt x="9193" y="7879"/>
                  </a:cubicBezTo>
                  <a:lnTo>
                    <a:pt x="7489" y="7879"/>
                  </a:lnTo>
                  <a:cubicBezTo>
                    <a:pt x="7408" y="7879"/>
                    <a:pt x="7332" y="7832"/>
                    <a:pt x="7297" y="7759"/>
                  </a:cubicBezTo>
                  <a:lnTo>
                    <a:pt x="5844" y="4703"/>
                  </a:lnTo>
                  <a:cubicBezTo>
                    <a:pt x="5802" y="4613"/>
                    <a:pt x="5710" y="4555"/>
                    <a:pt x="5610" y="4555"/>
                  </a:cubicBezTo>
                  <a:lnTo>
                    <a:pt x="1570" y="4555"/>
                  </a:lnTo>
                  <a:cubicBezTo>
                    <a:pt x="1443" y="4555"/>
                    <a:pt x="1108" y="4510"/>
                    <a:pt x="1080" y="4304"/>
                  </a:cubicBezTo>
                  <a:lnTo>
                    <a:pt x="586" y="944"/>
                  </a:lnTo>
                  <a:cubicBezTo>
                    <a:pt x="556" y="743"/>
                    <a:pt x="695" y="555"/>
                    <a:pt x="896" y="526"/>
                  </a:cubicBezTo>
                  <a:cubicBezTo>
                    <a:pt x="913" y="523"/>
                    <a:pt x="933" y="521"/>
                    <a:pt x="951" y="521"/>
                  </a:cubicBezTo>
                  <a:close/>
                  <a:moveTo>
                    <a:pt x="952" y="1"/>
                  </a:moveTo>
                  <a:cubicBezTo>
                    <a:pt x="908" y="1"/>
                    <a:pt x="864" y="4"/>
                    <a:pt x="819" y="11"/>
                  </a:cubicBezTo>
                  <a:cubicBezTo>
                    <a:pt x="335" y="83"/>
                    <a:pt x="1" y="534"/>
                    <a:pt x="72" y="1018"/>
                  </a:cubicBezTo>
                  <a:lnTo>
                    <a:pt x="566" y="4377"/>
                  </a:lnTo>
                  <a:cubicBezTo>
                    <a:pt x="633" y="4858"/>
                    <a:pt x="1118" y="5073"/>
                    <a:pt x="1571" y="5073"/>
                  </a:cubicBezTo>
                  <a:lnTo>
                    <a:pt x="5447" y="5073"/>
                  </a:lnTo>
                  <a:lnTo>
                    <a:pt x="6828" y="7981"/>
                  </a:lnTo>
                  <a:cubicBezTo>
                    <a:pt x="6950" y="8234"/>
                    <a:pt x="7208" y="8399"/>
                    <a:pt x="7490" y="8399"/>
                  </a:cubicBezTo>
                  <a:lnTo>
                    <a:pt x="9194" y="8399"/>
                  </a:lnTo>
                  <a:cubicBezTo>
                    <a:pt x="9392" y="8399"/>
                    <a:pt x="9585" y="8317"/>
                    <a:pt x="9722" y="8172"/>
                  </a:cubicBezTo>
                  <a:cubicBezTo>
                    <a:pt x="9862" y="8027"/>
                    <a:pt x="9933" y="7836"/>
                    <a:pt x="9925" y="7633"/>
                  </a:cubicBezTo>
                  <a:cubicBezTo>
                    <a:pt x="9906" y="7243"/>
                    <a:pt x="9579" y="6935"/>
                    <a:pt x="9178" y="6935"/>
                  </a:cubicBezTo>
                  <a:lnTo>
                    <a:pt x="7950" y="6935"/>
                  </a:lnTo>
                  <a:lnTo>
                    <a:pt x="6570" y="4027"/>
                  </a:lnTo>
                  <a:cubicBezTo>
                    <a:pt x="6449" y="3774"/>
                    <a:pt x="6190" y="3609"/>
                    <a:pt x="5909" y="3609"/>
                  </a:cubicBezTo>
                  <a:lnTo>
                    <a:pt x="2241" y="3609"/>
                  </a:lnTo>
                  <a:lnTo>
                    <a:pt x="2120" y="2767"/>
                  </a:lnTo>
                  <a:lnTo>
                    <a:pt x="4280" y="2767"/>
                  </a:lnTo>
                  <a:cubicBezTo>
                    <a:pt x="4654" y="2767"/>
                    <a:pt x="4962" y="2470"/>
                    <a:pt x="4969" y="2104"/>
                  </a:cubicBezTo>
                  <a:cubicBezTo>
                    <a:pt x="4973" y="1922"/>
                    <a:pt x="4903" y="1749"/>
                    <a:pt x="4776" y="1619"/>
                  </a:cubicBezTo>
                  <a:cubicBezTo>
                    <a:pt x="4648" y="1489"/>
                    <a:pt x="4478" y="1417"/>
                    <a:pt x="4294" y="1417"/>
                  </a:cubicBezTo>
                  <a:lnTo>
                    <a:pt x="1924" y="1417"/>
                  </a:lnTo>
                  <a:lnTo>
                    <a:pt x="1828" y="762"/>
                  </a:lnTo>
                  <a:cubicBezTo>
                    <a:pt x="1795" y="527"/>
                    <a:pt x="1670" y="320"/>
                    <a:pt x="1479" y="177"/>
                  </a:cubicBezTo>
                  <a:cubicBezTo>
                    <a:pt x="1325" y="61"/>
                    <a:pt x="1141" y="1"/>
                    <a:pt x="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673" name="Google Shape;2673;p63"/>
          <p:cNvGrpSpPr/>
          <p:nvPr/>
        </p:nvGrpSpPr>
        <p:grpSpPr>
          <a:xfrm>
            <a:off x="2347527" y="4393159"/>
            <a:ext cx="534368" cy="420682"/>
            <a:chOff x="3021650" y="3042625"/>
            <a:chExt cx="457350" cy="360050"/>
          </a:xfrm>
        </p:grpSpPr>
        <p:sp>
          <p:nvSpPr>
            <p:cNvPr id="2674" name="Google Shape;2674;p63"/>
            <p:cNvSpPr/>
            <p:nvPr/>
          </p:nvSpPr>
          <p:spPr>
            <a:xfrm>
              <a:off x="3195475" y="3080500"/>
              <a:ext cx="28525" cy="22000"/>
            </a:xfrm>
            <a:custGeom>
              <a:avLst/>
              <a:gdLst/>
              <a:ahLst/>
              <a:cxnLst/>
              <a:rect l="l" t="t" r="r" b="b"/>
              <a:pathLst>
                <a:path w="1141" h="880" extrusionOk="0">
                  <a:moveTo>
                    <a:pt x="296" y="1"/>
                  </a:moveTo>
                  <a:cubicBezTo>
                    <a:pt x="212" y="1"/>
                    <a:pt x="129" y="41"/>
                    <a:pt x="79" y="116"/>
                  </a:cubicBezTo>
                  <a:cubicBezTo>
                    <a:pt x="1" y="236"/>
                    <a:pt x="34" y="397"/>
                    <a:pt x="152" y="475"/>
                  </a:cubicBezTo>
                  <a:lnTo>
                    <a:pt x="702" y="837"/>
                  </a:lnTo>
                  <a:cubicBezTo>
                    <a:pt x="746" y="865"/>
                    <a:pt x="796" y="880"/>
                    <a:pt x="845" y="880"/>
                  </a:cubicBezTo>
                  <a:cubicBezTo>
                    <a:pt x="929" y="880"/>
                    <a:pt x="1012" y="839"/>
                    <a:pt x="1062" y="762"/>
                  </a:cubicBezTo>
                  <a:cubicBezTo>
                    <a:pt x="1141" y="645"/>
                    <a:pt x="1108" y="484"/>
                    <a:pt x="988" y="405"/>
                  </a:cubicBezTo>
                  <a:lnTo>
                    <a:pt x="438" y="43"/>
                  </a:lnTo>
                  <a:cubicBezTo>
                    <a:pt x="395" y="14"/>
                    <a:pt x="345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75" name="Google Shape;2675;p63"/>
            <p:cNvSpPr/>
            <p:nvPr/>
          </p:nvSpPr>
          <p:spPr>
            <a:xfrm>
              <a:off x="3244675" y="3112900"/>
              <a:ext cx="62950" cy="44700"/>
            </a:xfrm>
            <a:custGeom>
              <a:avLst/>
              <a:gdLst/>
              <a:ahLst/>
              <a:cxnLst/>
              <a:rect l="l" t="t" r="r" b="b"/>
              <a:pathLst>
                <a:path w="2518" h="1788" extrusionOk="0">
                  <a:moveTo>
                    <a:pt x="296" y="1"/>
                  </a:moveTo>
                  <a:cubicBezTo>
                    <a:pt x="211" y="1"/>
                    <a:pt x="129" y="41"/>
                    <a:pt x="79" y="116"/>
                  </a:cubicBezTo>
                  <a:cubicBezTo>
                    <a:pt x="0" y="236"/>
                    <a:pt x="32" y="397"/>
                    <a:pt x="153" y="475"/>
                  </a:cubicBezTo>
                  <a:lnTo>
                    <a:pt x="2080" y="1744"/>
                  </a:lnTo>
                  <a:cubicBezTo>
                    <a:pt x="2123" y="1773"/>
                    <a:pt x="2174" y="1787"/>
                    <a:pt x="2223" y="1787"/>
                  </a:cubicBezTo>
                  <a:cubicBezTo>
                    <a:pt x="2308" y="1787"/>
                    <a:pt x="2390" y="1746"/>
                    <a:pt x="2440" y="1670"/>
                  </a:cubicBezTo>
                  <a:cubicBezTo>
                    <a:pt x="2518" y="1552"/>
                    <a:pt x="2485" y="1392"/>
                    <a:pt x="2364" y="1313"/>
                  </a:cubicBezTo>
                  <a:lnTo>
                    <a:pt x="438" y="43"/>
                  </a:lnTo>
                  <a:cubicBezTo>
                    <a:pt x="394" y="14"/>
                    <a:pt x="345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76" name="Google Shape;2676;p63"/>
            <p:cNvSpPr/>
            <p:nvPr/>
          </p:nvSpPr>
          <p:spPr>
            <a:xfrm>
              <a:off x="3177600" y="3105475"/>
              <a:ext cx="112175" cy="77100"/>
            </a:xfrm>
            <a:custGeom>
              <a:avLst/>
              <a:gdLst/>
              <a:ahLst/>
              <a:cxnLst/>
              <a:rect l="l" t="t" r="r" b="b"/>
              <a:pathLst>
                <a:path w="4487" h="3084" extrusionOk="0">
                  <a:moveTo>
                    <a:pt x="296" y="0"/>
                  </a:moveTo>
                  <a:cubicBezTo>
                    <a:pt x="211" y="0"/>
                    <a:pt x="128" y="41"/>
                    <a:pt x="78" y="117"/>
                  </a:cubicBezTo>
                  <a:cubicBezTo>
                    <a:pt x="0" y="236"/>
                    <a:pt x="33" y="397"/>
                    <a:pt x="152" y="475"/>
                  </a:cubicBezTo>
                  <a:lnTo>
                    <a:pt x="4048" y="3042"/>
                  </a:lnTo>
                  <a:cubicBezTo>
                    <a:pt x="4092" y="3070"/>
                    <a:pt x="4141" y="3084"/>
                    <a:pt x="4191" y="3084"/>
                  </a:cubicBezTo>
                  <a:cubicBezTo>
                    <a:pt x="4275" y="3084"/>
                    <a:pt x="4357" y="3043"/>
                    <a:pt x="4408" y="2967"/>
                  </a:cubicBezTo>
                  <a:cubicBezTo>
                    <a:pt x="4486" y="2848"/>
                    <a:pt x="4453" y="2688"/>
                    <a:pt x="4334" y="2609"/>
                  </a:cubicBezTo>
                  <a:lnTo>
                    <a:pt x="438" y="42"/>
                  </a:lnTo>
                  <a:cubicBezTo>
                    <a:pt x="394" y="14"/>
                    <a:pt x="345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77" name="Google Shape;2677;p63"/>
            <p:cNvSpPr/>
            <p:nvPr/>
          </p:nvSpPr>
          <p:spPr>
            <a:xfrm>
              <a:off x="3134475" y="3288775"/>
              <a:ext cx="108525" cy="98925"/>
            </a:xfrm>
            <a:custGeom>
              <a:avLst/>
              <a:gdLst/>
              <a:ahLst/>
              <a:cxnLst/>
              <a:rect l="l" t="t" r="r" b="b"/>
              <a:pathLst>
                <a:path w="4341" h="3957" extrusionOk="0">
                  <a:moveTo>
                    <a:pt x="2170" y="520"/>
                  </a:moveTo>
                  <a:cubicBezTo>
                    <a:pt x="2545" y="520"/>
                    <a:pt x="2918" y="663"/>
                    <a:pt x="3203" y="947"/>
                  </a:cubicBezTo>
                  <a:cubicBezTo>
                    <a:pt x="3771" y="1517"/>
                    <a:pt x="3771" y="2442"/>
                    <a:pt x="3203" y="3012"/>
                  </a:cubicBezTo>
                  <a:cubicBezTo>
                    <a:pt x="2918" y="3296"/>
                    <a:pt x="2544" y="3439"/>
                    <a:pt x="2170" y="3439"/>
                  </a:cubicBezTo>
                  <a:cubicBezTo>
                    <a:pt x="1796" y="3439"/>
                    <a:pt x="1422" y="3296"/>
                    <a:pt x="1138" y="3012"/>
                  </a:cubicBezTo>
                  <a:cubicBezTo>
                    <a:pt x="569" y="2443"/>
                    <a:pt x="569" y="1517"/>
                    <a:pt x="1138" y="947"/>
                  </a:cubicBezTo>
                  <a:cubicBezTo>
                    <a:pt x="1422" y="663"/>
                    <a:pt x="1797" y="520"/>
                    <a:pt x="2170" y="520"/>
                  </a:cubicBezTo>
                  <a:close/>
                  <a:moveTo>
                    <a:pt x="2170" y="1"/>
                  </a:moveTo>
                  <a:cubicBezTo>
                    <a:pt x="1663" y="1"/>
                    <a:pt x="1157" y="194"/>
                    <a:pt x="772" y="580"/>
                  </a:cubicBezTo>
                  <a:cubicBezTo>
                    <a:pt x="1" y="1351"/>
                    <a:pt x="1" y="2607"/>
                    <a:pt x="772" y="3377"/>
                  </a:cubicBezTo>
                  <a:cubicBezTo>
                    <a:pt x="1158" y="3763"/>
                    <a:pt x="1663" y="3957"/>
                    <a:pt x="2170" y="3957"/>
                  </a:cubicBezTo>
                  <a:cubicBezTo>
                    <a:pt x="2678" y="3957"/>
                    <a:pt x="3183" y="3763"/>
                    <a:pt x="3569" y="3377"/>
                  </a:cubicBezTo>
                  <a:cubicBezTo>
                    <a:pt x="4340" y="2607"/>
                    <a:pt x="4340" y="1352"/>
                    <a:pt x="3569" y="580"/>
                  </a:cubicBezTo>
                  <a:cubicBezTo>
                    <a:pt x="3184" y="194"/>
                    <a:pt x="2677" y="1"/>
                    <a:pt x="21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78" name="Google Shape;2678;p63"/>
            <p:cNvSpPr/>
            <p:nvPr/>
          </p:nvSpPr>
          <p:spPr>
            <a:xfrm>
              <a:off x="3021650" y="3273825"/>
              <a:ext cx="113875" cy="128850"/>
            </a:xfrm>
            <a:custGeom>
              <a:avLst/>
              <a:gdLst/>
              <a:ahLst/>
              <a:cxnLst/>
              <a:rect l="l" t="t" r="r" b="b"/>
              <a:pathLst>
                <a:path w="4555" h="5154" extrusionOk="0">
                  <a:moveTo>
                    <a:pt x="952" y="520"/>
                  </a:moveTo>
                  <a:cubicBezTo>
                    <a:pt x="1535" y="520"/>
                    <a:pt x="2011" y="994"/>
                    <a:pt x="2011" y="1578"/>
                  </a:cubicBezTo>
                  <a:lnTo>
                    <a:pt x="2011" y="1811"/>
                  </a:lnTo>
                  <a:lnTo>
                    <a:pt x="2011" y="3344"/>
                  </a:lnTo>
                  <a:lnTo>
                    <a:pt x="2011" y="3576"/>
                  </a:lnTo>
                  <a:cubicBezTo>
                    <a:pt x="2011" y="4158"/>
                    <a:pt x="1535" y="4633"/>
                    <a:pt x="952" y="4633"/>
                  </a:cubicBezTo>
                  <a:lnTo>
                    <a:pt x="521" y="4633"/>
                  </a:lnTo>
                  <a:lnTo>
                    <a:pt x="521" y="520"/>
                  </a:lnTo>
                  <a:close/>
                  <a:moveTo>
                    <a:pt x="261" y="1"/>
                  </a:moveTo>
                  <a:cubicBezTo>
                    <a:pt x="118" y="1"/>
                    <a:pt x="1" y="117"/>
                    <a:pt x="1" y="261"/>
                  </a:cubicBezTo>
                  <a:lnTo>
                    <a:pt x="1" y="4894"/>
                  </a:lnTo>
                  <a:cubicBezTo>
                    <a:pt x="1" y="5036"/>
                    <a:pt x="117" y="5153"/>
                    <a:pt x="261" y="5153"/>
                  </a:cubicBezTo>
                  <a:lnTo>
                    <a:pt x="951" y="5153"/>
                  </a:lnTo>
                  <a:cubicBezTo>
                    <a:pt x="1811" y="5153"/>
                    <a:pt x="2512" y="4461"/>
                    <a:pt x="2527" y="3603"/>
                  </a:cubicBezTo>
                  <a:lnTo>
                    <a:pt x="4294" y="3603"/>
                  </a:lnTo>
                  <a:cubicBezTo>
                    <a:pt x="4437" y="3603"/>
                    <a:pt x="4555" y="3488"/>
                    <a:pt x="4555" y="3344"/>
                  </a:cubicBezTo>
                  <a:cubicBezTo>
                    <a:pt x="4555" y="3201"/>
                    <a:pt x="4438" y="3085"/>
                    <a:pt x="4294" y="3085"/>
                  </a:cubicBezTo>
                  <a:lnTo>
                    <a:pt x="2527" y="3085"/>
                  </a:lnTo>
                  <a:lnTo>
                    <a:pt x="2527" y="2070"/>
                  </a:lnTo>
                  <a:lnTo>
                    <a:pt x="4294" y="2070"/>
                  </a:lnTo>
                  <a:cubicBezTo>
                    <a:pt x="4437" y="2070"/>
                    <a:pt x="4555" y="1955"/>
                    <a:pt x="4555" y="1811"/>
                  </a:cubicBezTo>
                  <a:cubicBezTo>
                    <a:pt x="4555" y="1668"/>
                    <a:pt x="4438" y="1550"/>
                    <a:pt x="4294" y="1550"/>
                  </a:cubicBezTo>
                  <a:lnTo>
                    <a:pt x="2527" y="1550"/>
                  </a:lnTo>
                  <a:cubicBezTo>
                    <a:pt x="2512" y="694"/>
                    <a:pt x="1812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79" name="Google Shape;2679;p63"/>
            <p:cNvSpPr/>
            <p:nvPr/>
          </p:nvSpPr>
          <p:spPr>
            <a:xfrm>
              <a:off x="3130600" y="3042625"/>
              <a:ext cx="348400" cy="315200"/>
            </a:xfrm>
            <a:custGeom>
              <a:avLst/>
              <a:gdLst/>
              <a:ahLst/>
              <a:cxnLst/>
              <a:rect l="l" t="t" r="r" b="b"/>
              <a:pathLst>
                <a:path w="13936" h="12608" extrusionOk="0">
                  <a:moveTo>
                    <a:pt x="3100" y="517"/>
                  </a:moveTo>
                  <a:cubicBezTo>
                    <a:pt x="3178" y="517"/>
                    <a:pt x="3259" y="538"/>
                    <a:pt x="3329" y="585"/>
                  </a:cubicBezTo>
                  <a:lnTo>
                    <a:pt x="12700" y="6757"/>
                  </a:lnTo>
                  <a:cubicBezTo>
                    <a:pt x="12791" y="6818"/>
                    <a:pt x="12790" y="6908"/>
                    <a:pt x="12786" y="6945"/>
                  </a:cubicBezTo>
                  <a:cubicBezTo>
                    <a:pt x="12783" y="6981"/>
                    <a:pt x="12760" y="7068"/>
                    <a:pt x="12657" y="7103"/>
                  </a:cubicBezTo>
                  <a:lnTo>
                    <a:pt x="8199" y="8675"/>
                  </a:lnTo>
                  <a:cubicBezTo>
                    <a:pt x="8155" y="8691"/>
                    <a:pt x="8108" y="8699"/>
                    <a:pt x="8061" y="8699"/>
                  </a:cubicBezTo>
                  <a:cubicBezTo>
                    <a:pt x="8012" y="8699"/>
                    <a:pt x="7964" y="8690"/>
                    <a:pt x="7918" y="8673"/>
                  </a:cubicBezTo>
                  <a:cubicBezTo>
                    <a:pt x="7888" y="8663"/>
                    <a:pt x="7858" y="8648"/>
                    <a:pt x="7831" y="8630"/>
                  </a:cubicBezTo>
                  <a:lnTo>
                    <a:pt x="1064" y="4173"/>
                  </a:lnTo>
                  <a:lnTo>
                    <a:pt x="996" y="4128"/>
                  </a:lnTo>
                  <a:cubicBezTo>
                    <a:pt x="903" y="4066"/>
                    <a:pt x="839" y="3973"/>
                    <a:pt x="817" y="3864"/>
                  </a:cubicBezTo>
                  <a:cubicBezTo>
                    <a:pt x="795" y="3755"/>
                    <a:pt x="816" y="3643"/>
                    <a:pt x="877" y="3550"/>
                  </a:cubicBezTo>
                  <a:lnTo>
                    <a:pt x="2751" y="704"/>
                  </a:lnTo>
                  <a:cubicBezTo>
                    <a:pt x="2830" y="584"/>
                    <a:pt x="2964" y="517"/>
                    <a:pt x="3100" y="517"/>
                  </a:cubicBezTo>
                  <a:close/>
                  <a:moveTo>
                    <a:pt x="10966" y="8523"/>
                  </a:moveTo>
                  <a:lnTo>
                    <a:pt x="11528" y="8893"/>
                  </a:lnTo>
                  <a:lnTo>
                    <a:pt x="10425" y="10567"/>
                  </a:lnTo>
                  <a:lnTo>
                    <a:pt x="9863" y="10198"/>
                  </a:lnTo>
                  <a:lnTo>
                    <a:pt x="10966" y="8523"/>
                  </a:lnTo>
                  <a:close/>
                  <a:moveTo>
                    <a:pt x="996" y="4749"/>
                  </a:moveTo>
                  <a:lnTo>
                    <a:pt x="7547" y="9064"/>
                  </a:lnTo>
                  <a:cubicBezTo>
                    <a:pt x="7565" y="9076"/>
                    <a:pt x="7583" y="9086"/>
                    <a:pt x="7601" y="9097"/>
                  </a:cubicBezTo>
                  <a:cubicBezTo>
                    <a:pt x="7606" y="9099"/>
                    <a:pt x="7612" y="9103"/>
                    <a:pt x="7617" y="9105"/>
                  </a:cubicBezTo>
                  <a:cubicBezTo>
                    <a:pt x="7630" y="9112"/>
                    <a:pt x="7643" y="9119"/>
                    <a:pt x="7656" y="9125"/>
                  </a:cubicBezTo>
                  <a:cubicBezTo>
                    <a:pt x="7662" y="9128"/>
                    <a:pt x="7669" y="9133"/>
                    <a:pt x="7676" y="9135"/>
                  </a:cubicBezTo>
                  <a:cubicBezTo>
                    <a:pt x="7689" y="9141"/>
                    <a:pt x="7704" y="9146"/>
                    <a:pt x="7717" y="9153"/>
                  </a:cubicBezTo>
                  <a:cubicBezTo>
                    <a:pt x="7722" y="9155"/>
                    <a:pt x="7727" y="9156"/>
                    <a:pt x="7733" y="9159"/>
                  </a:cubicBezTo>
                  <a:cubicBezTo>
                    <a:pt x="7753" y="9167"/>
                    <a:pt x="7772" y="9174"/>
                    <a:pt x="7792" y="9179"/>
                  </a:cubicBezTo>
                  <a:cubicBezTo>
                    <a:pt x="7796" y="9180"/>
                    <a:pt x="7799" y="9180"/>
                    <a:pt x="7802" y="9181"/>
                  </a:cubicBezTo>
                  <a:cubicBezTo>
                    <a:pt x="7820" y="9186"/>
                    <a:pt x="7836" y="9190"/>
                    <a:pt x="7853" y="9194"/>
                  </a:cubicBezTo>
                  <a:lnTo>
                    <a:pt x="7872" y="9197"/>
                  </a:lnTo>
                  <a:lnTo>
                    <a:pt x="7915" y="9206"/>
                  </a:lnTo>
                  <a:cubicBezTo>
                    <a:pt x="7921" y="9207"/>
                    <a:pt x="7928" y="9208"/>
                    <a:pt x="7935" y="9208"/>
                  </a:cubicBezTo>
                  <a:cubicBezTo>
                    <a:pt x="7952" y="9211"/>
                    <a:pt x="7967" y="9212"/>
                    <a:pt x="7985" y="9213"/>
                  </a:cubicBezTo>
                  <a:cubicBezTo>
                    <a:pt x="7988" y="9213"/>
                    <a:pt x="7993" y="9215"/>
                    <a:pt x="7997" y="9215"/>
                  </a:cubicBezTo>
                  <a:cubicBezTo>
                    <a:pt x="8018" y="9216"/>
                    <a:pt x="8038" y="9217"/>
                    <a:pt x="8059" y="9217"/>
                  </a:cubicBezTo>
                  <a:lnTo>
                    <a:pt x="8072" y="9217"/>
                  </a:lnTo>
                  <a:cubicBezTo>
                    <a:pt x="8093" y="9217"/>
                    <a:pt x="8111" y="9216"/>
                    <a:pt x="8131" y="9215"/>
                  </a:cubicBezTo>
                  <a:cubicBezTo>
                    <a:pt x="8136" y="9215"/>
                    <a:pt x="8142" y="9213"/>
                    <a:pt x="8147" y="9213"/>
                  </a:cubicBezTo>
                  <a:cubicBezTo>
                    <a:pt x="8171" y="9211"/>
                    <a:pt x="8194" y="9208"/>
                    <a:pt x="8217" y="9205"/>
                  </a:cubicBezTo>
                  <a:cubicBezTo>
                    <a:pt x="8219" y="9205"/>
                    <a:pt x="8223" y="9203"/>
                    <a:pt x="8224" y="9203"/>
                  </a:cubicBezTo>
                  <a:cubicBezTo>
                    <a:pt x="8244" y="9199"/>
                    <a:pt x="8265" y="9195"/>
                    <a:pt x="8285" y="9190"/>
                  </a:cubicBezTo>
                  <a:cubicBezTo>
                    <a:pt x="8291" y="9189"/>
                    <a:pt x="8297" y="9187"/>
                    <a:pt x="8304" y="9185"/>
                  </a:cubicBezTo>
                  <a:cubicBezTo>
                    <a:pt x="8325" y="9179"/>
                    <a:pt x="8348" y="9172"/>
                    <a:pt x="8371" y="9164"/>
                  </a:cubicBezTo>
                  <a:lnTo>
                    <a:pt x="8372" y="9164"/>
                  </a:lnTo>
                  <a:lnTo>
                    <a:pt x="10391" y="8453"/>
                  </a:lnTo>
                  <a:lnTo>
                    <a:pt x="9746" y="9432"/>
                  </a:lnTo>
                  <a:lnTo>
                    <a:pt x="8873" y="10759"/>
                  </a:lnTo>
                  <a:cubicBezTo>
                    <a:pt x="8853" y="10790"/>
                    <a:pt x="8820" y="10806"/>
                    <a:pt x="8786" y="10806"/>
                  </a:cubicBezTo>
                  <a:cubicBezTo>
                    <a:pt x="8765" y="10806"/>
                    <a:pt x="8745" y="10800"/>
                    <a:pt x="8727" y="10788"/>
                  </a:cubicBezTo>
                  <a:lnTo>
                    <a:pt x="649" y="5468"/>
                  </a:lnTo>
                  <a:cubicBezTo>
                    <a:pt x="599" y="5436"/>
                    <a:pt x="587" y="5370"/>
                    <a:pt x="619" y="5321"/>
                  </a:cubicBezTo>
                  <a:lnTo>
                    <a:pt x="996" y="4749"/>
                  </a:lnTo>
                  <a:close/>
                  <a:moveTo>
                    <a:pt x="12321" y="8632"/>
                  </a:moveTo>
                  <a:lnTo>
                    <a:pt x="13330" y="9297"/>
                  </a:lnTo>
                  <a:lnTo>
                    <a:pt x="11507" y="12065"/>
                  </a:lnTo>
                  <a:lnTo>
                    <a:pt x="10498" y="11401"/>
                  </a:lnTo>
                  <a:lnTo>
                    <a:pt x="12321" y="8632"/>
                  </a:lnTo>
                  <a:close/>
                  <a:moveTo>
                    <a:pt x="3102" y="1"/>
                  </a:moveTo>
                  <a:cubicBezTo>
                    <a:pt x="2797" y="1"/>
                    <a:pt x="2499" y="148"/>
                    <a:pt x="2320" y="420"/>
                  </a:cubicBezTo>
                  <a:lnTo>
                    <a:pt x="446" y="3266"/>
                  </a:lnTo>
                  <a:cubicBezTo>
                    <a:pt x="196" y="3646"/>
                    <a:pt x="260" y="4144"/>
                    <a:pt x="575" y="4450"/>
                  </a:cubicBezTo>
                  <a:lnTo>
                    <a:pt x="189" y="5037"/>
                  </a:lnTo>
                  <a:cubicBezTo>
                    <a:pt x="0" y="5324"/>
                    <a:pt x="79" y="5712"/>
                    <a:pt x="367" y="5902"/>
                  </a:cubicBezTo>
                  <a:lnTo>
                    <a:pt x="4073" y="8343"/>
                  </a:lnTo>
                  <a:lnTo>
                    <a:pt x="3095" y="9321"/>
                  </a:lnTo>
                  <a:cubicBezTo>
                    <a:pt x="2993" y="9423"/>
                    <a:pt x="2993" y="9587"/>
                    <a:pt x="3095" y="9689"/>
                  </a:cubicBezTo>
                  <a:cubicBezTo>
                    <a:pt x="3146" y="9739"/>
                    <a:pt x="3212" y="9764"/>
                    <a:pt x="3278" y="9764"/>
                  </a:cubicBezTo>
                  <a:cubicBezTo>
                    <a:pt x="3345" y="9764"/>
                    <a:pt x="3411" y="9739"/>
                    <a:pt x="3462" y="9689"/>
                  </a:cubicBezTo>
                  <a:lnTo>
                    <a:pt x="4516" y="8634"/>
                  </a:lnTo>
                  <a:lnTo>
                    <a:pt x="5381" y="9205"/>
                  </a:lnTo>
                  <a:lnTo>
                    <a:pt x="4271" y="10314"/>
                  </a:lnTo>
                  <a:cubicBezTo>
                    <a:pt x="4170" y="10415"/>
                    <a:pt x="4170" y="10579"/>
                    <a:pt x="4271" y="10680"/>
                  </a:cubicBezTo>
                  <a:cubicBezTo>
                    <a:pt x="4321" y="10731"/>
                    <a:pt x="4388" y="10756"/>
                    <a:pt x="4455" y="10756"/>
                  </a:cubicBezTo>
                  <a:cubicBezTo>
                    <a:pt x="4522" y="10756"/>
                    <a:pt x="4588" y="10731"/>
                    <a:pt x="4639" y="10680"/>
                  </a:cubicBezTo>
                  <a:lnTo>
                    <a:pt x="5825" y="9495"/>
                  </a:lnTo>
                  <a:lnTo>
                    <a:pt x="8443" y="11223"/>
                  </a:lnTo>
                  <a:cubicBezTo>
                    <a:pt x="8548" y="11292"/>
                    <a:pt x="8667" y="11326"/>
                    <a:pt x="8785" y="11326"/>
                  </a:cubicBezTo>
                  <a:cubicBezTo>
                    <a:pt x="8989" y="11326"/>
                    <a:pt x="9187" y="11226"/>
                    <a:pt x="9308" y="11045"/>
                  </a:cubicBezTo>
                  <a:lnTo>
                    <a:pt x="9578" y="10632"/>
                  </a:lnTo>
                  <a:lnTo>
                    <a:pt x="10140" y="11000"/>
                  </a:lnTo>
                  <a:lnTo>
                    <a:pt x="10032" y="11166"/>
                  </a:lnTo>
                  <a:cubicBezTo>
                    <a:pt x="9893" y="11376"/>
                    <a:pt x="9952" y="11661"/>
                    <a:pt x="10163" y="11800"/>
                  </a:cubicBezTo>
                  <a:lnTo>
                    <a:pt x="11272" y="12531"/>
                  </a:lnTo>
                  <a:cubicBezTo>
                    <a:pt x="11349" y="12583"/>
                    <a:pt x="11437" y="12607"/>
                    <a:pt x="11523" y="12607"/>
                  </a:cubicBezTo>
                  <a:cubicBezTo>
                    <a:pt x="11673" y="12607"/>
                    <a:pt x="11820" y="12534"/>
                    <a:pt x="11907" y="12402"/>
                  </a:cubicBezTo>
                  <a:lnTo>
                    <a:pt x="13798" y="9531"/>
                  </a:lnTo>
                  <a:cubicBezTo>
                    <a:pt x="13936" y="9320"/>
                    <a:pt x="13877" y="9036"/>
                    <a:pt x="13666" y="8897"/>
                  </a:cubicBezTo>
                  <a:lnTo>
                    <a:pt x="12557" y="8166"/>
                  </a:lnTo>
                  <a:cubicBezTo>
                    <a:pt x="12480" y="8115"/>
                    <a:pt x="12392" y="8090"/>
                    <a:pt x="12306" y="8090"/>
                  </a:cubicBezTo>
                  <a:cubicBezTo>
                    <a:pt x="12157" y="8090"/>
                    <a:pt x="12010" y="8163"/>
                    <a:pt x="11922" y="8297"/>
                  </a:cubicBezTo>
                  <a:lnTo>
                    <a:pt x="11815" y="8461"/>
                  </a:lnTo>
                  <a:lnTo>
                    <a:pt x="11311" y="8131"/>
                  </a:lnTo>
                  <a:lnTo>
                    <a:pt x="12831" y="7594"/>
                  </a:lnTo>
                  <a:cubicBezTo>
                    <a:pt x="13088" y="7504"/>
                    <a:pt x="13269" y="7279"/>
                    <a:pt x="13303" y="7008"/>
                  </a:cubicBezTo>
                  <a:cubicBezTo>
                    <a:pt x="13335" y="6739"/>
                    <a:pt x="13215" y="6476"/>
                    <a:pt x="12986" y="6327"/>
                  </a:cubicBezTo>
                  <a:lnTo>
                    <a:pt x="3616" y="154"/>
                  </a:lnTo>
                  <a:cubicBezTo>
                    <a:pt x="3457" y="50"/>
                    <a:pt x="3279" y="1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680" name="Google Shape;2680;p63"/>
          <p:cNvGrpSpPr/>
          <p:nvPr/>
        </p:nvGrpSpPr>
        <p:grpSpPr>
          <a:xfrm>
            <a:off x="8423950" y="4314491"/>
            <a:ext cx="329051" cy="532469"/>
            <a:chOff x="2817200" y="1696525"/>
            <a:chExt cx="281625" cy="455725"/>
          </a:xfrm>
        </p:grpSpPr>
        <p:sp>
          <p:nvSpPr>
            <p:cNvPr id="2681" name="Google Shape;2681;p63"/>
            <p:cNvSpPr/>
            <p:nvPr/>
          </p:nvSpPr>
          <p:spPr>
            <a:xfrm>
              <a:off x="2932350" y="1919050"/>
              <a:ext cx="63975" cy="98025"/>
            </a:xfrm>
            <a:custGeom>
              <a:avLst/>
              <a:gdLst/>
              <a:ahLst/>
              <a:cxnLst/>
              <a:rect l="l" t="t" r="r" b="b"/>
              <a:pathLst>
                <a:path w="2559" h="3921" extrusionOk="0">
                  <a:moveTo>
                    <a:pt x="1297" y="611"/>
                  </a:moveTo>
                  <a:cubicBezTo>
                    <a:pt x="1646" y="611"/>
                    <a:pt x="1860" y="810"/>
                    <a:pt x="1860" y="1228"/>
                  </a:cubicBezTo>
                  <a:lnTo>
                    <a:pt x="1860" y="1293"/>
                  </a:lnTo>
                  <a:lnTo>
                    <a:pt x="1861" y="1293"/>
                  </a:lnTo>
                  <a:cubicBezTo>
                    <a:pt x="1861" y="1711"/>
                    <a:pt x="1645" y="1909"/>
                    <a:pt x="1297" y="1909"/>
                  </a:cubicBezTo>
                  <a:lnTo>
                    <a:pt x="697" y="1909"/>
                  </a:lnTo>
                  <a:lnTo>
                    <a:pt x="697" y="611"/>
                  </a:lnTo>
                  <a:close/>
                  <a:moveTo>
                    <a:pt x="263" y="1"/>
                  </a:moveTo>
                  <a:cubicBezTo>
                    <a:pt x="102" y="1"/>
                    <a:pt x="0" y="102"/>
                    <a:pt x="0" y="215"/>
                  </a:cubicBezTo>
                  <a:lnTo>
                    <a:pt x="0" y="3700"/>
                  </a:lnTo>
                  <a:cubicBezTo>
                    <a:pt x="0" y="3844"/>
                    <a:pt x="172" y="3920"/>
                    <a:pt x="349" y="3920"/>
                  </a:cubicBezTo>
                  <a:cubicBezTo>
                    <a:pt x="520" y="3920"/>
                    <a:pt x="698" y="3846"/>
                    <a:pt x="698" y="3700"/>
                  </a:cubicBezTo>
                  <a:lnTo>
                    <a:pt x="698" y="2457"/>
                  </a:lnTo>
                  <a:lnTo>
                    <a:pt x="1300" y="2457"/>
                  </a:lnTo>
                  <a:cubicBezTo>
                    <a:pt x="2007" y="2457"/>
                    <a:pt x="2559" y="2120"/>
                    <a:pt x="2559" y="1239"/>
                  </a:cubicBezTo>
                  <a:lnTo>
                    <a:pt x="2559" y="1207"/>
                  </a:lnTo>
                  <a:cubicBezTo>
                    <a:pt x="2557" y="327"/>
                    <a:pt x="2021" y="1"/>
                    <a:pt x="13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82" name="Google Shape;2682;p63"/>
            <p:cNvSpPr/>
            <p:nvPr/>
          </p:nvSpPr>
          <p:spPr>
            <a:xfrm>
              <a:off x="2915400" y="1719125"/>
              <a:ext cx="85250" cy="13025"/>
            </a:xfrm>
            <a:custGeom>
              <a:avLst/>
              <a:gdLst/>
              <a:ahLst/>
              <a:cxnLst/>
              <a:rect l="l" t="t" r="r" b="b"/>
              <a:pathLst>
                <a:path w="3410" h="521" extrusionOk="0">
                  <a:moveTo>
                    <a:pt x="260" y="1"/>
                  </a:moveTo>
                  <a:cubicBezTo>
                    <a:pt x="117" y="1"/>
                    <a:pt x="1" y="117"/>
                    <a:pt x="1" y="261"/>
                  </a:cubicBezTo>
                  <a:cubicBezTo>
                    <a:pt x="1" y="404"/>
                    <a:pt x="116" y="521"/>
                    <a:pt x="260" y="521"/>
                  </a:cubicBezTo>
                  <a:lnTo>
                    <a:pt x="3149" y="521"/>
                  </a:lnTo>
                  <a:cubicBezTo>
                    <a:pt x="3292" y="521"/>
                    <a:pt x="3410" y="405"/>
                    <a:pt x="3410" y="261"/>
                  </a:cubicBezTo>
                  <a:cubicBezTo>
                    <a:pt x="3409" y="117"/>
                    <a:pt x="3292" y="1"/>
                    <a:pt x="3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83" name="Google Shape;2683;p63"/>
            <p:cNvSpPr/>
            <p:nvPr/>
          </p:nvSpPr>
          <p:spPr>
            <a:xfrm>
              <a:off x="2897725" y="1790475"/>
              <a:ext cx="120550" cy="35000"/>
            </a:xfrm>
            <a:custGeom>
              <a:avLst/>
              <a:gdLst/>
              <a:ahLst/>
              <a:cxnLst/>
              <a:rect l="l" t="t" r="r" b="b"/>
              <a:pathLst>
                <a:path w="4822" h="1400" extrusionOk="0">
                  <a:moveTo>
                    <a:pt x="2412" y="1"/>
                  </a:moveTo>
                  <a:cubicBezTo>
                    <a:pt x="1539" y="1"/>
                    <a:pt x="719" y="341"/>
                    <a:pt x="102" y="956"/>
                  </a:cubicBezTo>
                  <a:cubicBezTo>
                    <a:pt x="0" y="1058"/>
                    <a:pt x="0" y="1222"/>
                    <a:pt x="102" y="1324"/>
                  </a:cubicBezTo>
                  <a:cubicBezTo>
                    <a:pt x="153" y="1374"/>
                    <a:pt x="220" y="1400"/>
                    <a:pt x="286" y="1400"/>
                  </a:cubicBezTo>
                  <a:cubicBezTo>
                    <a:pt x="352" y="1400"/>
                    <a:pt x="418" y="1374"/>
                    <a:pt x="469" y="1324"/>
                  </a:cubicBezTo>
                  <a:cubicBezTo>
                    <a:pt x="988" y="805"/>
                    <a:pt x="1678" y="519"/>
                    <a:pt x="2412" y="519"/>
                  </a:cubicBezTo>
                  <a:cubicBezTo>
                    <a:pt x="3145" y="519"/>
                    <a:pt x="3835" y="805"/>
                    <a:pt x="4353" y="1324"/>
                  </a:cubicBezTo>
                  <a:cubicBezTo>
                    <a:pt x="4404" y="1373"/>
                    <a:pt x="4471" y="1399"/>
                    <a:pt x="4538" y="1399"/>
                  </a:cubicBezTo>
                  <a:cubicBezTo>
                    <a:pt x="4605" y="1399"/>
                    <a:pt x="4670" y="1373"/>
                    <a:pt x="4721" y="1324"/>
                  </a:cubicBezTo>
                  <a:cubicBezTo>
                    <a:pt x="4822" y="1222"/>
                    <a:pt x="4822" y="1058"/>
                    <a:pt x="4720" y="956"/>
                  </a:cubicBezTo>
                  <a:cubicBezTo>
                    <a:pt x="4103" y="341"/>
                    <a:pt x="3284" y="1"/>
                    <a:pt x="2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84" name="Google Shape;2684;p63"/>
            <p:cNvSpPr/>
            <p:nvPr/>
          </p:nvSpPr>
          <p:spPr>
            <a:xfrm>
              <a:off x="2916950" y="1817675"/>
              <a:ext cx="82125" cy="27025"/>
            </a:xfrm>
            <a:custGeom>
              <a:avLst/>
              <a:gdLst/>
              <a:ahLst/>
              <a:cxnLst/>
              <a:rect l="l" t="t" r="r" b="b"/>
              <a:pathLst>
                <a:path w="3285" h="1081" extrusionOk="0">
                  <a:moveTo>
                    <a:pt x="1642" y="0"/>
                  </a:moveTo>
                  <a:cubicBezTo>
                    <a:pt x="1084" y="0"/>
                    <a:pt x="526" y="213"/>
                    <a:pt x="101" y="638"/>
                  </a:cubicBezTo>
                  <a:cubicBezTo>
                    <a:pt x="0" y="738"/>
                    <a:pt x="0" y="902"/>
                    <a:pt x="101" y="1004"/>
                  </a:cubicBezTo>
                  <a:cubicBezTo>
                    <a:pt x="152" y="1055"/>
                    <a:pt x="219" y="1080"/>
                    <a:pt x="285" y="1080"/>
                  </a:cubicBezTo>
                  <a:cubicBezTo>
                    <a:pt x="352" y="1080"/>
                    <a:pt x="418" y="1055"/>
                    <a:pt x="469" y="1004"/>
                  </a:cubicBezTo>
                  <a:cubicBezTo>
                    <a:pt x="792" y="680"/>
                    <a:pt x="1217" y="518"/>
                    <a:pt x="1642" y="518"/>
                  </a:cubicBezTo>
                  <a:cubicBezTo>
                    <a:pt x="2067" y="518"/>
                    <a:pt x="2493" y="680"/>
                    <a:pt x="2816" y="1004"/>
                  </a:cubicBezTo>
                  <a:cubicBezTo>
                    <a:pt x="2866" y="1055"/>
                    <a:pt x="2933" y="1080"/>
                    <a:pt x="3000" y="1080"/>
                  </a:cubicBezTo>
                  <a:cubicBezTo>
                    <a:pt x="3067" y="1080"/>
                    <a:pt x="3132" y="1055"/>
                    <a:pt x="3184" y="1004"/>
                  </a:cubicBezTo>
                  <a:cubicBezTo>
                    <a:pt x="3285" y="903"/>
                    <a:pt x="3285" y="738"/>
                    <a:pt x="3183" y="638"/>
                  </a:cubicBezTo>
                  <a:cubicBezTo>
                    <a:pt x="2758" y="213"/>
                    <a:pt x="2200" y="0"/>
                    <a:pt x="1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85" name="Google Shape;2685;p63"/>
            <p:cNvSpPr/>
            <p:nvPr/>
          </p:nvSpPr>
          <p:spPr>
            <a:xfrm>
              <a:off x="2935875" y="1844400"/>
              <a:ext cx="44300" cy="19225"/>
            </a:xfrm>
            <a:custGeom>
              <a:avLst/>
              <a:gdLst/>
              <a:ahLst/>
              <a:cxnLst/>
              <a:rect l="l" t="t" r="r" b="b"/>
              <a:pathLst>
                <a:path w="1772" h="769" extrusionOk="0">
                  <a:moveTo>
                    <a:pt x="886" y="1"/>
                  </a:moveTo>
                  <a:cubicBezTo>
                    <a:pt x="589" y="1"/>
                    <a:pt x="311" y="116"/>
                    <a:pt x="101" y="325"/>
                  </a:cubicBezTo>
                  <a:cubicBezTo>
                    <a:pt x="0" y="426"/>
                    <a:pt x="0" y="590"/>
                    <a:pt x="101" y="692"/>
                  </a:cubicBezTo>
                  <a:cubicBezTo>
                    <a:pt x="152" y="743"/>
                    <a:pt x="218" y="768"/>
                    <a:pt x="285" y="768"/>
                  </a:cubicBezTo>
                  <a:cubicBezTo>
                    <a:pt x="351" y="768"/>
                    <a:pt x="418" y="743"/>
                    <a:pt x="469" y="692"/>
                  </a:cubicBezTo>
                  <a:cubicBezTo>
                    <a:pt x="580" y="580"/>
                    <a:pt x="728" y="519"/>
                    <a:pt x="886" y="519"/>
                  </a:cubicBezTo>
                  <a:cubicBezTo>
                    <a:pt x="1042" y="519"/>
                    <a:pt x="1190" y="581"/>
                    <a:pt x="1303" y="692"/>
                  </a:cubicBezTo>
                  <a:cubicBezTo>
                    <a:pt x="1352" y="742"/>
                    <a:pt x="1419" y="768"/>
                    <a:pt x="1486" y="768"/>
                  </a:cubicBezTo>
                  <a:cubicBezTo>
                    <a:pt x="1553" y="768"/>
                    <a:pt x="1619" y="742"/>
                    <a:pt x="1670" y="692"/>
                  </a:cubicBezTo>
                  <a:cubicBezTo>
                    <a:pt x="1771" y="590"/>
                    <a:pt x="1771" y="426"/>
                    <a:pt x="1669" y="325"/>
                  </a:cubicBezTo>
                  <a:cubicBezTo>
                    <a:pt x="1459" y="115"/>
                    <a:pt x="1181" y="1"/>
                    <a:pt x="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86" name="Google Shape;2686;p63"/>
            <p:cNvSpPr/>
            <p:nvPr/>
          </p:nvSpPr>
          <p:spPr>
            <a:xfrm>
              <a:off x="2817200" y="1798425"/>
              <a:ext cx="281550" cy="353825"/>
            </a:xfrm>
            <a:custGeom>
              <a:avLst/>
              <a:gdLst/>
              <a:ahLst/>
              <a:cxnLst/>
              <a:rect l="l" t="t" r="r" b="b"/>
              <a:pathLst>
                <a:path w="11262" h="14153" extrusionOk="0">
                  <a:moveTo>
                    <a:pt x="11003" y="0"/>
                  </a:moveTo>
                  <a:cubicBezTo>
                    <a:pt x="10860" y="0"/>
                    <a:pt x="10743" y="116"/>
                    <a:pt x="10743" y="261"/>
                  </a:cubicBezTo>
                  <a:lnTo>
                    <a:pt x="10743" y="12884"/>
                  </a:lnTo>
                  <a:cubicBezTo>
                    <a:pt x="10743" y="13297"/>
                    <a:pt x="10407" y="13635"/>
                    <a:pt x="9993" y="13635"/>
                  </a:cubicBezTo>
                  <a:lnTo>
                    <a:pt x="1270" y="13635"/>
                  </a:lnTo>
                  <a:cubicBezTo>
                    <a:pt x="857" y="13635"/>
                    <a:pt x="520" y="13299"/>
                    <a:pt x="520" y="12884"/>
                  </a:cubicBezTo>
                  <a:lnTo>
                    <a:pt x="520" y="10544"/>
                  </a:lnTo>
                  <a:cubicBezTo>
                    <a:pt x="520" y="10402"/>
                    <a:pt x="404" y="10285"/>
                    <a:pt x="260" y="10285"/>
                  </a:cubicBezTo>
                  <a:cubicBezTo>
                    <a:pt x="117" y="10285"/>
                    <a:pt x="1" y="10400"/>
                    <a:pt x="1" y="10544"/>
                  </a:cubicBezTo>
                  <a:lnTo>
                    <a:pt x="1" y="12884"/>
                  </a:lnTo>
                  <a:cubicBezTo>
                    <a:pt x="1" y="13585"/>
                    <a:pt x="569" y="14153"/>
                    <a:pt x="1269" y="14153"/>
                  </a:cubicBezTo>
                  <a:lnTo>
                    <a:pt x="9991" y="14153"/>
                  </a:lnTo>
                  <a:cubicBezTo>
                    <a:pt x="10691" y="14153"/>
                    <a:pt x="11260" y="13585"/>
                    <a:pt x="11260" y="12884"/>
                  </a:cubicBezTo>
                  <a:lnTo>
                    <a:pt x="11260" y="261"/>
                  </a:lnTo>
                  <a:cubicBezTo>
                    <a:pt x="11261" y="116"/>
                    <a:pt x="11146" y="0"/>
                    <a:pt x="11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87" name="Google Shape;2687;p63"/>
            <p:cNvSpPr/>
            <p:nvPr/>
          </p:nvSpPr>
          <p:spPr>
            <a:xfrm>
              <a:off x="2817225" y="1696525"/>
              <a:ext cx="281600" cy="329850"/>
            </a:xfrm>
            <a:custGeom>
              <a:avLst/>
              <a:gdLst/>
              <a:ahLst/>
              <a:cxnLst/>
              <a:rect l="l" t="t" r="r" b="b"/>
              <a:pathLst>
                <a:path w="11264" h="13194" extrusionOk="0">
                  <a:moveTo>
                    <a:pt x="1269" y="1"/>
                  </a:moveTo>
                  <a:cubicBezTo>
                    <a:pt x="569" y="1"/>
                    <a:pt x="1" y="569"/>
                    <a:pt x="1" y="1269"/>
                  </a:cubicBezTo>
                  <a:lnTo>
                    <a:pt x="1" y="12934"/>
                  </a:lnTo>
                  <a:cubicBezTo>
                    <a:pt x="1" y="13077"/>
                    <a:pt x="116" y="13193"/>
                    <a:pt x="260" y="13193"/>
                  </a:cubicBezTo>
                  <a:cubicBezTo>
                    <a:pt x="404" y="13193"/>
                    <a:pt x="521" y="13078"/>
                    <a:pt x="521" y="12934"/>
                  </a:cubicBezTo>
                  <a:lnTo>
                    <a:pt x="521" y="1269"/>
                  </a:lnTo>
                  <a:cubicBezTo>
                    <a:pt x="521" y="856"/>
                    <a:pt x="856" y="519"/>
                    <a:pt x="1271" y="519"/>
                  </a:cubicBezTo>
                  <a:lnTo>
                    <a:pt x="9993" y="519"/>
                  </a:lnTo>
                  <a:cubicBezTo>
                    <a:pt x="10406" y="519"/>
                    <a:pt x="10744" y="855"/>
                    <a:pt x="10744" y="1269"/>
                  </a:cubicBezTo>
                  <a:lnTo>
                    <a:pt x="10744" y="2649"/>
                  </a:lnTo>
                  <a:cubicBezTo>
                    <a:pt x="10744" y="2792"/>
                    <a:pt x="10859" y="2910"/>
                    <a:pt x="11003" y="2910"/>
                  </a:cubicBezTo>
                  <a:cubicBezTo>
                    <a:pt x="11146" y="2910"/>
                    <a:pt x="11264" y="2793"/>
                    <a:pt x="11264" y="2649"/>
                  </a:cubicBezTo>
                  <a:lnTo>
                    <a:pt x="11264" y="1269"/>
                  </a:lnTo>
                  <a:cubicBezTo>
                    <a:pt x="11260" y="570"/>
                    <a:pt x="10692" y="1"/>
                    <a:pt x="9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88" name="Google Shape;2688;p63"/>
            <p:cNvSpPr/>
            <p:nvPr/>
          </p:nvSpPr>
          <p:spPr>
            <a:xfrm>
              <a:off x="2841700" y="1741750"/>
              <a:ext cx="233475" cy="349100"/>
            </a:xfrm>
            <a:custGeom>
              <a:avLst/>
              <a:gdLst/>
              <a:ahLst/>
              <a:cxnLst/>
              <a:rect l="l" t="t" r="r" b="b"/>
              <a:pathLst>
                <a:path w="9339" h="13964" extrusionOk="0">
                  <a:moveTo>
                    <a:pt x="8819" y="520"/>
                  </a:moveTo>
                  <a:lnTo>
                    <a:pt x="8819" y="13445"/>
                  </a:lnTo>
                  <a:lnTo>
                    <a:pt x="520" y="13445"/>
                  </a:lnTo>
                  <a:lnTo>
                    <a:pt x="520" y="520"/>
                  </a:lnTo>
                  <a:close/>
                  <a:moveTo>
                    <a:pt x="454" y="1"/>
                  </a:moveTo>
                  <a:cubicBezTo>
                    <a:pt x="205" y="1"/>
                    <a:pt x="1" y="205"/>
                    <a:pt x="1" y="454"/>
                  </a:cubicBezTo>
                  <a:lnTo>
                    <a:pt x="1" y="13510"/>
                  </a:lnTo>
                  <a:cubicBezTo>
                    <a:pt x="1" y="13761"/>
                    <a:pt x="205" y="13963"/>
                    <a:pt x="454" y="13963"/>
                  </a:cubicBezTo>
                  <a:lnTo>
                    <a:pt x="8885" y="13963"/>
                  </a:lnTo>
                  <a:cubicBezTo>
                    <a:pt x="9135" y="13963"/>
                    <a:pt x="9338" y="13761"/>
                    <a:pt x="9338" y="13510"/>
                  </a:cubicBezTo>
                  <a:lnTo>
                    <a:pt x="9338" y="454"/>
                  </a:lnTo>
                  <a:cubicBezTo>
                    <a:pt x="9338" y="205"/>
                    <a:pt x="9135" y="1"/>
                    <a:pt x="88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89" name="Google Shape;2689;p63"/>
            <p:cNvSpPr/>
            <p:nvPr/>
          </p:nvSpPr>
          <p:spPr>
            <a:xfrm>
              <a:off x="2865425" y="1881800"/>
              <a:ext cx="185200" cy="168725"/>
            </a:xfrm>
            <a:custGeom>
              <a:avLst/>
              <a:gdLst/>
              <a:ahLst/>
              <a:cxnLst/>
              <a:rect l="l" t="t" r="r" b="b"/>
              <a:pathLst>
                <a:path w="7408" h="6749" extrusionOk="0">
                  <a:moveTo>
                    <a:pt x="3705" y="520"/>
                  </a:moveTo>
                  <a:cubicBezTo>
                    <a:pt x="4436" y="520"/>
                    <a:pt x="5168" y="798"/>
                    <a:pt x="5725" y="1355"/>
                  </a:cubicBezTo>
                  <a:cubicBezTo>
                    <a:pt x="6837" y="2469"/>
                    <a:pt x="6837" y="4282"/>
                    <a:pt x="5724" y="5395"/>
                  </a:cubicBezTo>
                  <a:cubicBezTo>
                    <a:pt x="5167" y="5953"/>
                    <a:pt x="4435" y="6231"/>
                    <a:pt x="3704" y="6231"/>
                  </a:cubicBezTo>
                  <a:cubicBezTo>
                    <a:pt x="2972" y="6231"/>
                    <a:pt x="2241" y="5953"/>
                    <a:pt x="1684" y="5395"/>
                  </a:cubicBezTo>
                  <a:cubicBezTo>
                    <a:pt x="570" y="4281"/>
                    <a:pt x="570" y="2469"/>
                    <a:pt x="1684" y="1355"/>
                  </a:cubicBezTo>
                  <a:cubicBezTo>
                    <a:pt x="2242" y="798"/>
                    <a:pt x="2973" y="520"/>
                    <a:pt x="3705" y="520"/>
                  </a:cubicBezTo>
                  <a:close/>
                  <a:moveTo>
                    <a:pt x="3704" y="1"/>
                  </a:moveTo>
                  <a:cubicBezTo>
                    <a:pt x="2839" y="1"/>
                    <a:pt x="1975" y="330"/>
                    <a:pt x="1317" y="988"/>
                  </a:cubicBezTo>
                  <a:cubicBezTo>
                    <a:pt x="0" y="2305"/>
                    <a:pt x="0" y="4447"/>
                    <a:pt x="1317" y="5762"/>
                  </a:cubicBezTo>
                  <a:cubicBezTo>
                    <a:pt x="1975" y="6420"/>
                    <a:pt x="2840" y="6749"/>
                    <a:pt x="3705" y="6749"/>
                  </a:cubicBezTo>
                  <a:cubicBezTo>
                    <a:pt x="4570" y="6749"/>
                    <a:pt x="5433" y="6420"/>
                    <a:pt x="6092" y="5762"/>
                  </a:cubicBezTo>
                  <a:cubicBezTo>
                    <a:pt x="7407" y="4446"/>
                    <a:pt x="7407" y="2304"/>
                    <a:pt x="6090" y="988"/>
                  </a:cubicBezTo>
                  <a:cubicBezTo>
                    <a:pt x="5432" y="330"/>
                    <a:pt x="4568" y="1"/>
                    <a:pt x="3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90" name="Google Shape;2690;p63"/>
            <p:cNvSpPr/>
            <p:nvPr/>
          </p:nvSpPr>
          <p:spPr>
            <a:xfrm>
              <a:off x="2937975" y="2096525"/>
              <a:ext cx="40050" cy="4002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2" y="521"/>
                  </a:moveTo>
                  <a:cubicBezTo>
                    <a:pt x="957" y="521"/>
                    <a:pt x="1083" y="646"/>
                    <a:pt x="1083" y="802"/>
                  </a:cubicBezTo>
                  <a:cubicBezTo>
                    <a:pt x="1083" y="958"/>
                    <a:pt x="957" y="1084"/>
                    <a:pt x="802" y="1084"/>
                  </a:cubicBezTo>
                  <a:cubicBezTo>
                    <a:pt x="645" y="1084"/>
                    <a:pt x="520" y="958"/>
                    <a:pt x="520" y="802"/>
                  </a:cubicBezTo>
                  <a:cubicBezTo>
                    <a:pt x="520" y="646"/>
                    <a:pt x="645" y="521"/>
                    <a:pt x="802" y="521"/>
                  </a:cubicBezTo>
                  <a:close/>
                  <a:moveTo>
                    <a:pt x="802" y="1"/>
                  </a:moveTo>
                  <a:cubicBezTo>
                    <a:pt x="360" y="1"/>
                    <a:pt x="1" y="359"/>
                    <a:pt x="1" y="801"/>
                  </a:cubicBezTo>
                  <a:cubicBezTo>
                    <a:pt x="1" y="1243"/>
                    <a:pt x="360" y="1601"/>
                    <a:pt x="802" y="1601"/>
                  </a:cubicBezTo>
                  <a:cubicBezTo>
                    <a:pt x="1242" y="1601"/>
                    <a:pt x="1602" y="1243"/>
                    <a:pt x="1602" y="801"/>
                  </a:cubicBezTo>
                  <a:cubicBezTo>
                    <a:pt x="1602" y="359"/>
                    <a:pt x="1242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697" name="Google Shape;2697;p63"/>
          <p:cNvGrpSpPr/>
          <p:nvPr/>
        </p:nvGrpSpPr>
        <p:grpSpPr>
          <a:xfrm>
            <a:off x="444290" y="4322637"/>
            <a:ext cx="532469" cy="520289"/>
            <a:chOff x="2090600" y="1701925"/>
            <a:chExt cx="455725" cy="445300"/>
          </a:xfrm>
        </p:grpSpPr>
        <p:sp>
          <p:nvSpPr>
            <p:cNvPr id="2698" name="Google Shape;2698;p63"/>
            <p:cNvSpPr/>
            <p:nvPr/>
          </p:nvSpPr>
          <p:spPr>
            <a:xfrm>
              <a:off x="2203525" y="1771475"/>
              <a:ext cx="60725" cy="92950"/>
            </a:xfrm>
            <a:custGeom>
              <a:avLst/>
              <a:gdLst/>
              <a:ahLst/>
              <a:cxnLst/>
              <a:rect l="l" t="t" r="r" b="b"/>
              <a:pathLst>
                <a:path w="2429" h="3718" extrusionOk="0">
                  <a:moveTo>
                    <a:pt x="1234" y="580"/>
                  </a:moveTo>
                  <a:cubicBezTo>
                    <a:pt x="1564" y="580"/>
                    <a:pt x="1768" y="768"/>
                    <a:pt x="1768" y="1166"/>
                  </a:cubicBezTo>
                  <a:lnTo>
                    <a:pt x="1768" y="1226"/>
                  </a:lnTo>
                  <a:cubicBezTo>
                    <a:pt x="1768" y="1623"/>
                    <a:pt x="1564" y="1812"/>
                    <a:pt x="1234" y="1812"/>
                  </a:cubicBezTo>
                  <a:lnTo>
                    <a:pt x="663" y="1812"/>
                  </a:lnTo>
                  <a:lnTo>
                    <a:pt x="663" y="580"/>
                  </a:lnTo>
                  <a:close/>
                  <a:moveTo>
                    <a:pt x="250" y="0"/>
                  </a:moveTo>
                  <a:cubicBezTo>
                    <a:pt x="97" y="0"/>
                    <a:pt x="0" y="97"/>
                    <a:pt x="0" y="203"/>
                  </a:cubicBezTo>
                  <a:lnTo>
                    <a:pt x="0" y="3510"/>
                  </a:lnTo>
                  <a:cubicBezTo>
                    <a:pt x="0" y="3647"/>
                    <a:pt x="163" y="3718"/>
                    <a:pt x="332" y="3718"/>
                  </a:cubicBezTo>
                  <a:cubicBezTo>
                    <a:pt x="493" y="3718"/>
                    <a:pt x="662" y="3647"/>
                    <a:pt x="662" y="3510"/>
                  </a:cubicBezTo>
                  <a:lnTo>
                    <a:pt x="662" y="2329"/>
                  </a:lnTo>
                  <a:lnTo>
                    <a:pt x="1232" y="2329"/>
                  </a:lnTo>
                  <a:cubicBezTo>
                    <a:pt x="1904" y="2329"/>
                    <a:pt x="2428" y="2009"/>
                    <a:pt x="2428" y="1175"/>
                  </a:cubicBezTo>
                  <a:lnTo>
                    <a:pt x="2428" y="1144"/>
                  </a:lnTo>
                  <a:cubicBezTo>
                    <a:pt x="2429" y="310"/>
                    <a:pt x="1919" y="0"/>
                    <a:pt x="1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699" name="Google Shape;2699;p63"/>
            <p:cNvSpPr/>
            <p:nvPr/>
          </p:nvSpPr>
          <p:spPr>
            <a:xfrm>
              <a:off x="2090600" y="1701925"/>
              <a:ext cx="455725" cy="445300"/>
            </a:xfrm>
            <a:custGeom>
              <a:avLst/>
              <a:gdLst/>
              <a:ahLst/>
              <a:cxnLst/>
              <a:rect l="l" t="t" r="r" b="b"/>
              <a:pathLst>
                <a:path w="18229" h="17812" extrusionOk="0">
                  <a:moveTo>
                    <a:pt x="3188" y="9849"/>
                  </a:moveTo>
                  <a:lnTo>
                    <a:pt x="3188" y="10530"/>
                  </a:lnTo>
                  <a:lnTo>
                    <a:pt x="2245" y="10530"/>
                  </a:lnTo>
                  <a:cubicBezTo>
                    <a:pt x="2173" y="10530"/>
                    <a:pt x="2113" y="10470"/>
                    <a:pt x="2113" y="10398"/>
                  </a:cubicBezTo>
                  <a:lnTo>
                    <a:pt x="2113" y="9980"/>
                  </a:lnTo>
                  <a:cubicBezTo>
                    <a:pt x="2113" y="9908"/>
                    <a:pt x="2173" y="9849"/>
                    <a:pt x="2245" y="9849"/>
                  </a:cubicBezTo>
                  <a:close/>
                  <a:moveTo>
                    <a:pt x="15984" y="9849"/>
                  </a:moveTo>
                  <a:cubicBezTo>
                    <a:pt x="16055" y="9849"/>
                    <a:pt x="16114" y="9908"/>
                    <a:pt x="16114" y="9980"/>
                  </a:cubicBezTo>
                  <a:lnTo>
                    <a:pt x="16114" y="10398"/>
                  </a:lnTo>
                  <a:cubicBezTo>
                    <a:pt x="16114" y="10470"/>
                    <a:pt x="16056" y="10530"/>
                    <a:pt x="15984" y="10530"/>
                  </a:cubicBezTo>
                  <a:lnTo>
                    <a:pt x="15040" y="10530"/>
                  </a:lnTo>
                  <a:lnTo>
                    <a:pt x="15040" y="9849"/>
                  </a:lnTo>
                  <a:close/>
                  <a:moveTo>
                    <a:pt x="14520" y="9850"/>
                  </a:moveTo>
                  <a:lnTo>
                    <a:pt x="14520" y="17032"/>
                  </a:lnTo>
                  <a:cubicBezTo>
                    <a:pt x="14520" y="17056"/>
                    <a:pt x="14506" y="17079"/>
                    <a:pt x="14483" y="17090"/>
                  </a:cubicBezTo>
                  <a:lnTo>
                    <a:pt x="14077" y="17286"/>
                  </a:lnTo>
                  <a:cubicBezTo>
                    <a:pt x="14068" y="17291"/>
                    <a:pt x="14059" y="17293"/>
                    <a:pt x="14049" y="17293"/>
                  </a:cubicBezTo>
                  <a:cubicBezTo>
                    <a:pt x="14039" y="17293"/>
                    <a:pt x="14030" y="17291"/>
                    <a:pt x="14020" y="17286"/>
                  </a:cubicBezTo>
                  <a:lnTo>
                    <a:pt x="13069" y="16827"/>
                  </a:lnTo>
                  <a:cubicBezTo>
                    <a:pt x="12989" y="16789"/>
                    <a:pt x="12902" y="16769"/>
                    <a:pt x="12815" y="16769"/>
                  </a:cubicBezTo>
                  <a:cubicBezTo>
                    <a:pt x="12728" y="16769"/>
                    <a:pt x="12641" y="16789"/>
                    <a:pt x="12560" y="16828"/>
                  </a:cubicBezTo>
                  <a:lnTo>
                    <a:pt x="11609" y="17287"/>
                  </a:lnTo>
                  <a:cubicBezTo>
                    <a:pt x="11600" y="17292"/>
                    <a:pt x="11590" y="17294"/>
                    <a:pt x="11580" y="17294"/>
                  </a:cubicBezTo>
                  <a:cubicBezTo>
                    <a:pt x="11571" y="17294"/>
                    <a:pt x="11561" y="17292"/>
                    <a:pt x="11552" y="17287"/>
                  </a:cubicBezTo>
                  <a:lnTo>
                    <a:pt x="10601" y="16828"/>
                  </a:lnTo>
                  <a:cubicBezTo>
                    <a:pt x="10520" y="16789"/>
                    <a:pt x="10433" y="16769"/>
                    <a:pt x="10346" y="16769"/>
                  </a:cubicBezTo>
                  <a:cubicBezTo>
                    <a:pt x="10259" y="16769"/>
                    <a:pt x="10173" y="16789"/>
                    <a:pt x="10092" y="16828"/>
                  </a:cubicBezTo>
                  <a:lnTo>
                    <a:pt x="9141" y="17287"/>
                  </a:lnTo>
                  <a:cubicBezTo>
                    <a:pt x="9132" y="17292"/>
                    <a:pt x="9123" y="17294"/>
                    <a:pt x="9113" y="17294"/>
                  </a:cubicBezTo>
                  <a:cubicBezTo>
                    <a:pt x="9103" y="17294"/>
                    <a:pt x="9094" y="17292"/>
                    <a:pt x="9084" y="17287"/>
                  </a:cubicBezTo>
                  <a:lnTo>
                    <a:pt x="8134" y="16828"/>
                  </a:lnTo>
                  <a:cubicBezTo>
                    <a:pt x="8053" y="16789"/>
                    <a:pt x="7966" y="16769"/>
                    <a:pt x="7879" y="16769"/>
                  </a:cubicBezTo>
                  <a:cubicBezTo>
                    <a:pt x="7792" y="16769"/>
                    <a:pt x="7706" y="16789"/>
                    <a:pt x="7625" y="16828"/>
                  </a:cubicBezTo>
                  <a:lnTo>
                    <a:pt x="6674" y="17287"/>
                  </a:lnTo>
                  <a:cubicBezTo>
                    <a:pt x="6665" y="17292"/>
                    <a:pt x="6656" y="17294"/>
                    <a:pt x="6646" y="17294"/>
                  </a:cubicBezTo>
                  <a:cubicBezTo>
                    <a:pt x="6636" y="17294"/>
                    <a:pt x="6627" y="17292"/>
                    <a:pt x="6617" y="17287"/>
                  </a:cubicBezTo>
                  <a:lnTo>
                    <a:pt x="5666" y="16828"/>
                  </a:lnTo>
                  <a:cubicBezTo>
                    <a:pt x="5585" y="16789"/>
                    <a:pt x="5499" y="16769"/>
                    <a:pt x="5412" y="16769"/>
                  </a:cubicBezTo>
                  <a:cubicBezTo>
                    <a:pt x="5325" y="16769"/>
                    <a:pt x="5239" y="16789"/>
                    <a:pt x="5158" y="16828"/>
                  </a:cubicBezTo>
                  <a:lnTo>
                    <a:pt x="4207" y="17287"/>
                  </a:lnTo>
                  <a:cubicBezTo>
                    <a:pt x="4198" y="17292"/>
                    <a:pt x="4188" y="17294"/>
                    <a:pt x="4178" y="17294"/>
                  </a:cubicBezTo>
                  <a:cubicBezTo>
                    <a:pt x="4169" y="17294"/>
                    <a:pt x="4159" y="17292"/>
                    <a:pt x="4151" y="17287"/>
                  </a:cubicBezTo>
                  <a:lnTo>
                    <a:pt x="3745" y="17091"/>
                  </a:lnTo>
                  <a:cubicBezTo>
                    <a:pt x="3723" y="17081"/>
                    <a:pt x="3708" y="17059"/>
                    <a:pt x="3708" y="17033"/>
                  </a:cubicBezTo>
                  <a:lnTo>
                    <a:pt x="3708" y="9850"/>
                  </a:lnTo>
                  <a:close/>
                  <a:moveTo>
                    <a:pt x="1125" y="0"/>
                  </a:moveTo>
                  <a:cubicBezTo>
                    <a:pt x="505" y="0"/>
                    <a:pt x="0" y="505"/>
                    <a:pt x="0" y="1125"/>
                  </a:cubicBezTo>
                  <a:lnTo>
                    <a:pt x="0" y="13338"/>
                  </a:lnTo>
                  <a:cubicBezTo>
                    <a:pt x="0" y="13958"/>
                    <a:pt x="505" y="14463"/>
                    <a:pt x="1125" y="14463"/>
                  </a:cubicBezTo>
                  <a:lnTo>
                    <a:pt x="3188" y="14463"/>
                  </a:lnTo>
                  <a:lnTo>
                    <a:pt x="3188" y="17031"/>
                  </a:lnTo>
                  <a:cubicBezTo>
                    <a:pt x="3188" y="17253"/>
                    <a:pt x="3318" y="17460"/>
                    <a:pt x="3518" y="17557"/>
                  </a:cubicBezTo>
                  <a:lnTo>
                    <a:pt x="3924" y="17752"/>
                  </a:lnTo>
                  <a:cubicBezTo>
                    <a:pt x="4005" y="17792"/>
                    <a:pt x="4092" y="17811"/>
                    <a:pt x="4179" y="17811"/>
                  </a:cubicBezTo>
                  <a:cubicBezTo>
                    <a:pt x="4266" y="17811"/>
                    <a:pt x="4352" y="17792"/>
                    <a:pt x="4433" y="17752"/>
                  </a:cubicBezTo>
                  <a:lnTo>
                    <a:pt x="5384" y="17293"/>
                  </a:lnTo>
                  <a:cubicBezTo>
                    <a:pt x="5393" y="17289"/>
                    <a:pt x="5402" y="17286"/>
                    <a:pt x="5412" y="17286"/>
                  </a:cubicBezTo>
                  <a:cubicBezTo>
                    <a:pt x="5422" y="17286"/>
                    <a:pt x="5431" y="17289"/>
                    <a:pt x="5441" y="17293"/>
                  </a:cubicBezTo>
                  <a:lnTo>
                    <a:pt x="6391" y="17752"/>
                  </a:lnTo>
                  <a:cubicBezTo>
                    <a:pt x="6472" y="17792"/>
                    <a:pt x="6559" y="17811"/>
                    <a:pt x="6646" y="17811"/>
                  </a:cubicBezTo>
                  <a:cubicBezTo>
                    <a:pt x="6733" y="17811"/>
                    <a:pt x="6819" y="17792"/>
                    <a:pt x="6900" y="17752"/>
                  </a:cubicBezTo>
                  <a:lnTo>
                    <a:pt x="7851" y="17293"/>
                  </a:lnTo>
                  <a:cubicBezTo>
                    <a:pt x="7860" y="17289"/>
                    <a:pt x="7869" y="17286"/>
                    <a:pt x="7879" y="17286"/>
                  </a:cubicBezTo>
                  <a:cubicBezTo>
                    <a:pt x="7888" y="17286"/>
                    <a:pt x="7898" y="17289"/>
                    <a:pt x="7908" y="17293"/>
                  </a:cubicBezTo>
                  <a:lnTo>
                    <a:pt x="8859" y="17752"/>
                  </a:lnTo>
                  <a:cubicBezTo>
                    <a:pt x="8940" y="17792"/>
                    <a:pt x="9026" y="17811"/>
                    <a:pt x="9113" y="17811"/>
                  </a:cubicBezTo>
                  <a:cubicBezTo>
                    <a:pt x="9200" y="17811"/>
                    <a:pt x="9286" y="17792"/>
                    <a:pt x="9366" y="17752"/>
                  </a:cubicBezTo>
                  <a:lnTo>
                    <a:pt x="10318" y="17293"/>
                  </a:lnTo>
                  <a:cubicBezTo>
                    <a:pt x="10327" y="17289"/>
                    <a:pt x="10337" y="17286"/>
                    <a:pt x="10347" y="17286"/>
                  </a:cubicBezTo>
                  <a:cubicBezTo>
                    <a:pt x="10356" y="17286"/>
                    <a:pt x="10366" y="17289"/>
                    <a:pt x="10374" y="17293"/>
                  </a:cubicBezTo>
                  <a:lnTo>
                    <a:pt x="11326" y="17752"/>
                  </a:lnTo>
                  <a:cubicBezTo>
                    <a:pt x="11407" y="17792"/>
                    <a:pt x="11493" y="17811"/>
                    <a:pt x="11580" y="17811"/>
                  </a:cubicBezTo>
                  <a:cubicBezTo>
                    <a:pt x="11667" y="17811"/>
                    <a:pt x="11754" y="17792"/>
                    <a:pt x="11834" y="17752"/>
                  </a:cubicBezTo>
                  <a:lnTo>
                    <a:pt x="12785" y="17293"/>
                  </a:lnTo>
                  <a:cubicBezTo>
                    <a:pt x="12794" y="17289"/>
                    <a:pt x="12804" y="17286"/>
                    <a:pt x="12813" y="17286"/>
                  </a:cubicBezTo>
                  <a:cubicBezTo>
                    <a:pt x="12823" y="17286"/>
                    <a:pt x="12833" y="17289"/>
                    <a:pt x="12841" y="17293"/>
                  </a:cubicBezTo>
                  <a:lnTo>
                    <a:pt x="13793" y="17752"/>
                  </a:lnTo>
                  <a:cubicBezTo>
                    <a:pt x="13874" y="17791"/>
                    <a:pt x="13961" y="17811"/>
                    <a:pt x="14048" y="17811"/>
                  </a:cubicBezTo>
                  <a:cubicBezTo>
                    <a:pt x="14134" y="17811"/>
                    <a:pt x="14221" y="17793"/>
                    <a:pt x="14302" y="17752"/>
                  </a:cubicBezTo>
                  <a:lnTo>
                    <a:pt x="14708" y="17557"/>
                  </a:lnTo>
                  <a:cubicBezTo>
                    <a:pt x="14909" y="17460"/>
                    <a:pt x="15039" y="17253"/>
                    <a:pt x="15039" y="17031"/>
                  </a:cubicBezTo>
                  <a:lnTo>
                    <a:pt x="15039" y="14463"/>
                  </a:lnTo>
                  <a:lnTo>
                    <a:pt x="17102" y="14463"/>
                  </a:lnTo>
                  <a:cubicBezTo>
                    <a:pt x="17722" y="14463"/>
                    <a:pt x="18226" y="13958"/>
                    <a:pt x="18226" y="13338"/>
                  </a:cubicBezTo>
                  <a:lnTo>
                    <a:pt x="18226" y="1125"/>
                  </a:lnTo>
                  <a:cubicBezTo>
                    <a:pt x="18228" y="506"/>
                    <a:pt x="17724" y="1"/>
                    <a:pt x="17103" y="1"/>
                  </a:cubicBezTo>
                  <a:lnTo>
                    <a:pt x="15482" y="1"/>
                  </a:lnTo>
                  <a:cubicBezTo>
                    <a:pt x="15338" y="1"/>
                    <a:pt x="15223" y="116"/>
                    <a:pt x="15223" y="261"/>
                  </a:cubicBezTo>
                  <a:cubicBezTo>
                    <a:pt x="15223" y="405"/>
                    <a:pt x="15338" y="521"/>
                    <a:pt x="15482" y="521"/>
                  </a:cubicBezTo>
                  <a:lnTo>
                    <a:pt x="17103" y="521"/>
                  </a:lnTo>
                  <a:cubicBezTo>
                    <a:pt x="17436" y="521"/>
                    <a:pt x="17708" y="792"/>
                    <a:pt x="17708" y="1125"/>
                  </a:cubicBezTo>
                  <a:lnTo>
                    <a:pt x="17708" y="13338"/>
                  </a:lnTo>
                  <a:cubicBezTo>
                    <a:pt x="17708" y="13671"/>
                    <a:pt x="17436" y="13943"/>
                    <a:pt x="17103" y="13943"/>
                  </a:cubicBezTo>
                  <a:lnTo>
                    <a:pt x="15040" y="13943"/>
                  </a:lnTo>
                  <a:lnTo>
                    <a:pt x="15040" y="11049"/>
                  </a:lnTo>
                  <a:lnTo>
                    <a:pt x="15984" y="11049"/>
                  </a:lnTo>
                  <a:cubicBezTo>
                    <a:pt x="16342" y="11049"/>
                    <a:pt x="16634" y="10756"/>
                    <a:pt x="16634" y="10397"/>
                  </a:cubicBezTo>
                  <a:lnTo>
                    <a:pt x="16634" y="9979"/>
                  </a:lnTo>
                  <a:cubicBezTo>
                    <a:pt x="16634" y="9620"/>
                    <a:pt x="16342" y="9327"/>
                    <a:pt x="15984" y="9327"/>
                  </a:cubicBezTo>
                  <a:lnTo>
                    <a:pt x="2245" y="9327"/>
                  </a:lnTo>
                  <a:cubicBezTo>
                    <a:pt x="1885" y="9327"/>
                    <a:pt x="1593" y="9620"/>
                    <a:pt x="1593" y="9979"/>
                  </a:cubicBezTo>
                  <a:lnTo>
                    <a:pt x="1593" y="10397"/>
                  </a:lnTo>
                  <a:cubicBezTo>
                    <a:pt x="1593" y="10756"/>
                    <a:pt x="1885" y="11049"/>
                    <a:pt x="2245" y="11049"/>
                  </a:cubicBezTo>
                  <a:lnTo>
                    <a:pt x="3188" y="11049"/>
                  </a:lnTo>
                  <a:lnTo>
                    <a:pt x="3188" y="13943"/>
                  </a:lnTo>
                  <a:lnTo>
                    <a:pt x="1125" y="13943"/>
                  </a:lnTo>
                  <a:cubicBezTo>
                    <a:pt x="792" y="13943"/>
                    <a:pt x="520" y="13671"/>
                    <a:pt x="520" y="13338"/>
                  </a:cubicBezTo>
                  <a:lnTo>
                    <a:pt x="520" y="1125"/>
                  </a:lnTo>
                  <a:cubicBezTo>
                    <a:pt x="520" y="792"/>
                    <a:pt x="792" y="520"/>
                    <a:pt x="1125" y="520"/>
                  </a:cubicBezTo>
                  <a:lnTo>
                    <a:pt x="13793" y="520"/>
                  </a:lnTo>
                  <a:cubicBezTo>
                    <a:pt x="13937" y="520"/>
                    <a:pt x="14053" y="405"/>
                    <a:pt x="14053" y="261"/>
                  </a:cubicBezTo>
                  <a:cubicBezTo>
                    <a:pt x="14053" y="116"/>
                    <a:pt x="13937" y="0"/>
                    <a:pt x="137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00" name="Google Shape;2700;p63"/>
            <p:cNvSpPr/>
            <p:nvPr/>
          </p:nvSpPr>
          <p:spPr>
            <a:xfrm>
              <a:off x="2215325" y="1973100"/>
              <a:ext cx="206225" cy="13025"/>
            </a:xfrm>
            <a:custGeom>
              <a:avLst/>
              <a:gdLst/>
              <a:ahLst/>
              <a:cxnLst/>
              <a:rect l="l" t="t" r="r" b="b"/>
              <a:pathLst>
                <a:path w="8249" h="521" extrusionOk="0">
                  <a:moveTo>
                    <a:pt x="261" y="1"/>
                  </a:moveTo>
                  <a:cubicBezTo>
                    <a:pt x="117" y="1"/>
                    <a:pt x="1" y="116"/>
                    <a:pt x="1" y="260"/>
                  </a:cubicBezTo>
                  <a:cubicBezTo>
                    <a:pt x="1" y="405"/>
                    <a:pt x="117" y="521"/>
                    <a:pt x="261" y="521"/>
                  </a:cubicBezTo>
                  <a:lnTo>
                    <a:pt x="7989" y="521"/>
                  </a:lnTo>
                  <a:cubicBezTo>
                    <a:pt x="8133" y="521"/>
                    <a:pt x="8249" y="405"/>
                    <a:pt x="8249" y="260"/>
                  </a:cubicBezTo>
                  <a:cubicBezTo>
                    <a:pt x="8249" y="116"/>
                    <a:pt x="8133" y="1"/>
                    <a:pt x="7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01" name="Google Shape;2701;p63"/>
            <p:cNvSpPr/>
            <p:nvPr/>
          </p:nvSpPr>
          <p:spPr>
            <a:xfrm>
              <a:off x="2280350" y="2012100"/>
              <a:ext cx="141200" cy="13025"/>
            </a:xfrm>
            <a:custGeom>
              <a:avLst/>
              <a:gdLst/>
              <a:ahLst/>
              <a:cxnLst/>
              <a:rect l="l" t="t" r="r" b="b"/>
              <a:pathLst>
                <a:path w="5648" h="521" extrusionOk="0">
                  <a:moveTo>
                    <a:pt x="261" y="1"/>
                  </a:moveTo>
                  <a:cubicBezTo>
                    <a:pt x="117" y="1"/>
                    <a:pt x="0" y="116"/>
                    <a:pt x="0" y="260"/>
                  </a:cubicBezTo>
                  <a:cubicBezTo>
                    <a:pt x="0" y="404"/>
                    <a:pt x="117" y="521"/>
                    <a:pt x="261" y="521"/>
                  </a:cubicBezTo>
                  <a:lnTo>
                    <a:pt x="5388" y="521"/>
                  </a:lnTo>
                  <a:cubicBezTo>
                    <a:pt x="5532" y="521"/>
                    <a:pt x="5648" y="404"/>
                    <a:pt x="5648" y="260"/>
                  </a:cubicBezTo>
                  <a:cubicBezTo>
                    <a:pt x="5648" y="116"/>
                    <a:pt x="5532" y="1"/>
                    <a:pt x="5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02" name="Google Shape;2702;p63"/>
            <p:cNvSpPr/>
            <p:nvPr/>
          </p:nvSpPr>
          <p:spPr>
            <a:xfrm>
              <a:off x="2215325" y="2012100"/>
              <a:ext cx="35800" cy="13025"/>
            </a:xfrm>
            <a:custGeom>
              <a:avLst/>
              <a:gdLst/>
              <a:ahLst/>
              <a:cxnLst/>
              <a:rect l="l" t="t" r="r" b="b"/>
              <a:pathLst>
                <a:path w="1432" h="521" extrusionOk="0">
                  <a:moveTo>
                    <a:pt x="261" y="1"/>
                  </a:moveTo>
                  <a:cubicBezTo>
                    <a:pt x="117" y="1"/>
                    <a:pt x="1" y="116"/>
                    <a:pt x="1" y="260"/>
                  </a:cubicBezTo>
                  <a:cubicBezTo>
                    <a:pt x="1" y="404"/>
                    <a:pt x="117" y="521"/>
                    <a:pt x="261" y="521"/>
                  </a:cubicBezTo>
                  <a:lnTo>
                    <a:pt x="1172" y="521"/>
                  </a:lnTo>
                  <a:cubicBezTo>
                    <a:pt x="1316" y="521"/>
                    <a:pt x="1432" y="404"/>
                    <a:pt x="1432" y="260"/>
                  </a:cubicBezTo>
                  <a:cubicBezTo>
                    <a:pt x="1432" y="116"/>
                    <a:pt x="1316" y="1"/>
                    <a:pt x="1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03" name="Google Shape;2703;p63"/>
            <p:cNvSpPr/>
            <p:nvPr/>
          </p:nvSpPr>
          <p:spPr>
            <a:xfrm>
              <a:off x="2122550" y="1745500"/>
              <a:ext cx="219675" cy="154125"/>
            </a:xfrm>
            <a:custGeom>
              <a:avLst/>
              <a:gdLst/>
              <a:ahLst/>
              <a:cxnLst/>
              <a:rect l="l" t="t" r="r" b="b"/>
              <a:pathLst>
                <a:path w="8787" h="6165" extrusionOk="0">
                  <a:moveTo>
                    <a:pt x="8012" y="521"/>
                  </a:moveTo>
                  <a:cubicBezTo>
                    <a:pt x="8153" y="521"/>
                    <a:pt x="8267" y="634"/>
                    <a:pt x="8267" y="775"/>
                  </a:cubicBezTo>
                  <a:lnTo>
                    <a:pt x="8267" y="5393"/>
                  </a:lnTo>
                  <a:cubicBezTo>
                    <a:pt x="8267" y="5533"/>
                    <a:pt x="8153" y="5647"/>
                    <a:pt x="8012" y="5647"/>
                  </a:cubicBezTo>
                  <a:lnTo>
                    <a:pt x="775" y="5647"/>
                  </a:lnTo>
                  <a:cubicBezTo>
                    <a:pt x="634" y="5647"/>
                    <a:pt x="521" y="5533"/>
                    <a:pt x="521" y="5393"/>
                  </a:cubicBezTo>
                  <a:lnTo>
                    <a:pt x="521" y="775"/>
                  </a:lnTo>
                  <a:cubicBezTo>
                    <a:pt x="521" y="634"/>
                    <a:pt x="634" y="521"/>
                    <a:pt x="775" y="521"/>
                  </a:cubicBezTo>
                  <a:close/>
                  <a:moveTo>
                    <a:pt x="775" y="0"/>
                  </a:moveTo>
                  <a:cubicBezTo>
                    <a:pt x="349" y="0"/>
                    <a:pt x="1" y="347"/>
                    <a:pt x="1" y="773"/>
                  </a:cubicBezTo>
                  <a:lnTo>
                    <a:pt x="1" y="5391"/>
                  </a:lnTo>
                  <a:cubicBezTo>
                    <a:pt x="1" y="5817"/>
                    <a:pt x="349" y="6164"/>
                    <a:pt x="775" y="6164"/>
                  </a:cubicBezTo>
                  <a:lnTo>
                    <a:pt x="8012" y="6164"/>
                  </a:lnTo>
                  <a:cubicBezTo>
                    <a:pt x="8439" y="6164"/>
                    <a:pt x="8787" y="5817"/>
                    <a:pt x="8787" y="5391"/>
                  </a:cubicBezTo>
                  <a:lnTo>
                    <a:pt x="8787" y="773"/>
                  </a:lnTo>
                  <a:cubicBezTo>
                    <a:pt x="8787" y="347"/>
                    <a:pt x="8439" y="0"/>
                    <a:pt x="8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04" name="Google Shape;2704;p63"/>
            <p:cNvSpPr/>
            <p:nvPr/>
          </p:nvSpPr>
          <p:spPr>
            <a:xfrm>
              <a:off x="2363975" y="1745500"/>
              <a:ext cx="66975" cy="66975"/>
            </a:xfrm>
            <a:custGeom>
              <a:avLst/>
              <a:gdLst/>
              <a:ahLst/>
              <a:cxnLst/>
              <a:rect l="l" t="t" r="r" b="b"/>
              <a:pathLst>
                <a:path w="2679" h="2679" extrusionOk="0">
                  <a:moveTo>
                    <a:pt x="2159" y="520"/>
                  </a:moveTo>
                  <a:lnTo>
                    <a:pt x="2159" y="2160"/>
                  </a:lnTo>
                  <a:lnTo>
                    <a:pt x="519" y="2160"/>
                  </a:lnTo>
                  <a:lnTo>
                    <a:pt x="519" y="520"/>
                  </a:lnTo>
                  <a:close/>
                  <a:moveTo>
                    <a:pt x="442" y="0"/>
                  </a:moveTo>
                  <a:cubicBezTo>
                    <a:pt x="199" y="0"/>
                    <a:pt x="1" y="199"/>
                    <a:pt x="1" y="442"/>
                  </a:cubicBezTo>
                  <a:lnTo>
                    <a:pt x="1" y="2238"/>
                  </a:lnTo>
                  <a:cubicBezTo>
                    <a:pt x="1" y="2480"/>
                    <a:pt x="199" y="2678"/>
                    <a:pt x="442" y="2678"/>
                  </a:cubicBezTo>
                  <a:lnTo>
                    <a:pt x="2238" y="2678"/>
                  </a:lnTo>
                  <a:cubicBezTo>
                    <a:pt x="2481" y="2678"/>
                    <a:pt x="2679" y="2480"/>
                    <a:pt x="2679" y="2238"/>
                  </a:cubicBezTo>
                  <a:lnTo>
                    <a:pt x="2679" y="442"/>
                  </a:lnTo>
                  <a:cubicBezTo>
                    <a:pt x="2679" y="199"/>
                    <a:pt x="2481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05" name="Google Shape;2705;p63"/>
            <p:cNvSpPr/>
            <p:nvPr/>
          </p:nvSpPr>
          <p:spPr>
            <a:xfrm>
              <a:off x="2447350" y="1745500"/>
              <a:ext cx="66975" cy="66975"/>
            </a:xfrm>
            <a:custGeom>
              <a:avLst/>
              <a:gdLst/>
              <a:ahLst/>
              <a:cxnLst/>
              <a:rect l="l" t="t" r="r" b="b"/>
              <a:pathLst>
                <a:path w="2679" h="2679" extrusionOk="0">
                  <a:moveTo>
                    <a:pt x="2158" y="520"/>
                  </a:moveTo>
                  <a:lnTo>
                    <a:pt x="2158" y="2160"/>
                  </a:lnTo>
                  <a:lnTo>
                    <a:pt x="519" y="2160"/>
                  </a:lnTo>
                  <a:lnTo>
                    <a:pt x="519" y="520"/>
                  </a:lnTo>
                  <a:close/>
                  <a:moveTo>
                    <a:pt x="442" y="0"/>
                  </a:moveTo>
                  <a:cubicBezTo>
                    <a:pt x="198" y="0"/>
                    <a:pt x="0" y="199"/>
                    <a:pt x="0" y="442"/>
                  </a:cubicBezTo>
                  <a:lnTo>
                    <a:pt x="0" y="2238"/>
                  </a:lnTo>
                  <a:cubicBezTo>
                    <a:pt x="0" y="2480"/>
                    <a:pt x="198" y="2678"/>
                    <a:pt x="442" y="2678"/>
                  </a:cubicBezTo>
                  <a:lnTo>
                    <a:pt x="2237" y="2678"/>
                  </a:lnTo>
                  <a:cubicBezTo>
                    <a:pt x="2481" y="2678"/>
                    <a:pt x="2678" y="2480"/>
                    <a:pt x="2678" y="2238"/>
                  </a:cubicBezTo>
                  <a:lnTo>
                    <a:pt x="2678" y="442"/>
                  </a:lnTo>
                  <a:cubicBezTo>
                    <a:pt x="2678" y="199"/>
                    <a:pt x="2481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06" name="Google Shape;2706;p63"/>
            <p:cNvSpPr/>
            <p:nvPr/>
          </p:nvSpPr>
          <p:spPr>
            <a:xfrm>
              <a:off x="2363975" y="1832650"/>
              <a:ext cx="66975" cy="67000"/>
            </a:xfrm>
            <a:custGeom>
              <a:avLst/>
              <a:gdLst/>
              <a:ahLst/>
              <a:cxnLst/>
              <a:rect l="l" t="t" r="r" b="b"/>
              <a:pathLst>
                <a:path w="2679" h="2680" extrusionOk="0">
                  <a:moveTo>
                    <a:pt x="2159" y="520"/>
                  </a:moveTo>
                  <a:lnTo>
                    <a:pt x="2159" y="2161"/>
                  </a:lnTo>
                  <a:lnTo>
                    <a:pt x="519" y="2161"/>
                  </a:lnTo>
                  <a:lnTo>
                    <a:pt x="519" y="520"/>
                  </a:lnTo>
                  <a:close/>
                  <a:moveTo>
                    <a:pt x="442" y="0"/>
                  </a:moveTo>
                  <a:cubicBezTo>
                    <a:pt x="199" y="0"/>
                    <a:pt x="1" y="199"/>
                    <a:pt x="1" y="442"/>
                  </a:cubicBezTo>
                  <a:lnTo>
                    <a:pt x="1" y="2238"/>
                  </a:lnTo>
                  <a:cubicBezTo>
                    <a:pt x="1" y="2481"/>
                    <a:pt x="199" y="2679"/>
                    <a:pt x="442" y="2679"/>
                  </a:cubicBezTo>
                  <a:lnTo>
                    <a:pt x="2238" y="2679"/>
                  </a:lnTo>
                  <a:cubicBezTo>
                    <a:pt x="2481" y="2679"/>
                    <a:pt x="2679" y="2481"/>
                    <a:pt x="2679" y="2238"/>
                  </a:cubicBezTo>
                  <a:lnTo>
                    <a:pt x="2679" y="442"/>
                  </a:lnTo>
                  <a:cubicBezTo>
                    <a:pt x="2679" y="199"/>
                    <a:pt x="2481" y="0"/>
                    <a:pt x="2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07" name="Google Shape;2707;p63"/>
            <p:cNvSpPr/>
            <p:nvPr/>
          </p:nvSpPr>
          <p:spPr>
            <a:xfrm>
              <a:off x="2447350" y="1832650"/>
              <a:ext cx="66975" cy="67000"/>
            </a:xfrm>
            <a:custGeom>
              <a:avLst/>
              <a:gdLst/>
              <a:ahLst/>
              <a:cxnLst/>
              <a:rect l="l" t="t" r="r" b="b"/>
              <a:pathLst>
                <a:path w="2679" h="2680" extrusionOk="0">
                  <a:moveTo>
                    <a:pt x="2158" y="520"/>
                  </a:moveTo>
                  <a:lnTo>
                    <a:pt x="2158" y="2161"/>
                  </a:lnTo>
                  <a:lnTo>
                    <a:pt x="519" y="2161"/>
                  </a:lnTo>
                  <a:lnTo>
                    <a:pt x="519" y="520"/>
                  </a:lnTo>
                  <a:close/>
                  <a:moveTo>
                    <a:pt x="442" y="0"/>
                  </a:moveTo>
                  <a:cubicBezTo>
                    <a:pt x="198" y="0"/>
                    <a:pt x="0" y="199"/>
                    <a:pt x="0" y="442"/>
                  </a:cubicBezTo>
                  <a:lnTo>
                    <a:pt x="0" y="2238"/>
                  </a:lnTo>
                  <a:cubicBezTo>
                    <a:pt x="0" y="2481"/>
                    <a:pt x="198" y="2679"/>
                    <a:pt x="442" y="2679"/>
                  </a:cubicBezTo>
                  <a:lnTo>
                    <a:pt x="2237" y="2679"/>
                  </a:lnTo>
                  <a:cubicBezTo>
                    <a:pt x="2481" y="2679"/>
                    <a:pt x="2678" y="2481"/>
                    <a:pt x="2678" y="2238"/>
                  </a:cubicBezTo>
                  <a:lnTo>
                    <a:pt x="2678" y="442"/>
                  </a:lnTo>
                  <a:cubicBezTo>
                    <a:pt x="2678" y="199"/>
                    <a:pt x="2481" y="0"/>
                    <a:pt x="2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grpSp>
        <p:nvGrpSpPr>
          <p:cNvPr id="2708" name="Google Shape;2708;p63"/>
          <p:cNvGrpSpPr/>
          <p:nvPr/>
        </p:nvGrpSpPr>
        <p:grpSpPr>
          <a:xfrm>
            <a:off x="7634024" y="224777"/>
            <a:ext cx="343656" cy="532498"/>
            <a:chOff x="2171525" y="2344575"/>
            <a:chExt cx="294125" cy="455750"/>
          </a:xfrm>
        </p:grpSpPr>
        <p:sp>
          <p:nvSpPr>
            <p:cNvPr id="2709" name="Google Shape;2709;p63"/>
            <p:cNvSpPr/>
            <p:nvPr/>
          </p:nvSpPr>
          <p:spPr>
            <a:xfrm>
              <a:off x="2301375" y="2568425"/>
              <a:ext cx="47075" cy="72200"/>
            </a:xfrm>
            <a:custGeom>
              <a:avLst/>
              <a:gdLst/>
              <a:ahLst/>
              <a:cxnLst/>
              <a:rect l="l" t="t" r="r" b="b"/>
              <a:pathLst>
                <a:path w="1883" h="2888" extrusionOk="0">
                  <a:moveTo>
                    <a:pt x="955" y="453"/>
                  </a:moveTo>
                  <a:cubicBezTo>
                    <a:pt x="1211" y="453"/>
                    <a:pt x="1370" y="598"/>
                    <a:pt x="1370" y="907"/>
                  </a:cubicBezTo>
                  <a:lnTo>
                    <a:pt x="1370" y="953"/>
                  </a:lnTo>
                  <a:cubicBezTo>
                    <a:pt x="1370" y="1261"/>
                    <a:pt x="1211" y="1408"/>
                    <a:pt x="955" y="1408"/>
                  </a:cubicBezTo>
                  <a:lnTo>
                    <a:pt x="512" y="1408"/>
                  </a:lnTo>
                  <a:lnTo>
                    <a:pt x="512" y="453"/>
                  </a:lnTo>
                  <a:close/>
                  <a:moveTo>
                    <a:pt x="193" y="1"/>
                  </a:moveTo>
                  <a:cubicBezTo>
                    <a:pt x="75" y="1"/>
                    <a:pt x="1" y="76"/>
                    <a:pt x="1" y="159"/>
                  </a:cubicBezTo>
                  <a:lnTo>
                    <a:pt x="1" y="2726"/>
                  </a:lnTo>
                  <a:cubicBezTo>
                    <a:pt x="1" y="2832"/>
                    <a:pt x="126" y="2888"/>
                    <a:pt x="256" y="2888"/>
                  </a:cubicBezTo>
                  <a:cubicBezTo>
                    <a:pt x="383" y="2888"/>
                    <a:pt x="512" y="2832"/>
                    <a:pt x="512" y="2726"/>
                  </a:cubicBezTo>
                  <a:lnTo>
                    <a:pt x="512" y="1810"/>
                  </a:lnTo>
                  <a:lnTo>
                    <a:pt x="955" y="1810"/>
                  </a:lnTo>
                  <a:cubicBezTo>
                    <a:pt x="1476" y="1810"/>
                    <a:pt x="1883" y="1560"/>
                    <a:pt x="1883" y="914"/>
                  </a:cubicBezTo>
                  <a:lnTo>
                    <a:pt x="1883" y="890"/>
                  </a:lnTo>
                  <a:cubicBezTo>
                    <a:pt x="1882" y="243"/>
                    <a:pt x="1488" y="1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10" name="Google Shape;2710;p63"/>
            <p:cNvSpPr/>
            <p:nvPr/>
          </p:nvSpPr>
          <p:spPr>
            <a:xfrm>
              <a:off x="2171525" y="2344575"/>
              <a:ext cx="293325" cy="288700"/>
            </a:xfrm>
            <a:custGeom>
              <a:avLst/>
              <a:gdLst/>
              <a:ahLst/>
              <a:cxnLst/>
              <a:rect l="l" t="t" r="r" b="b"/>
              <a:pathLst>
                <a:path w="11733" h="11548" extrusionOk="0">
                  <a:moveTo>
                    <a:pt x="5896" y="0"/>
                  </a:moveTo>
                  <a:cubicBezTo>
                    <a:pt x="5845" y="0"/>
                    <a:pt x="5794" y="1"/>
                    <a:pt x="5742" y="2"/>
                  </a:cubicBezTo>
                  <a:cubicBezTo>
                    <a:pt x="4188" y="43"/>
                    <a:pt x="2740" y="677"/>
                    <a:pt x="1664" y="1788"/>
                  </a:cubicBezTo>
                  <a:cubicBezTo>
                    <a:pt x="588" y="2896"/>
                    <a:pt x="0" y="4366"/>
                    <a:pt x="6" y="5920"/>
                  </a:cubicBezTo>
                  <a:cubicBezTo>
                    <a:pt x="13" y="7514"/>
                    <a:pt x="676" y="9052"/>
                    <a:pt x="1828" y="10154"/>
                  </a:cubicBezTo>
                  <a:lnTo>
                    <a:pt x="2072" y="11341"/>
                  </a:lnTo>
                  <a:cubicBezTo>
                    <a:pt x="2097" y="11463"/>
                    <a:pt x="2205" y="11547"/>
                    <a:pt x="2324" y="11547"/>
                  </a:cubicBezTo>
                  <a:cubicBezTo>
                    <a:pt x="2341" y="11547"/>
                    <a:pt x="2359" y="11545"/>
                    <a:pt x="2377" y="11542"/>
                  </a:cubicBezTo>
                  <a:cubicBezTo>
                    <a:pt x="2516" y="11513"/>
                    <a:pt x="2606" y="11377"/>
                    <a:pt x="2577" y="11236"/>
                  </a:cubicBezTo>
                  <a:lnTo>
                    <a:pt x="2318" y="9970"/>
                  </a:lnTo>
                  <a:cubicBezTo>
                    <a:pt x="2308" y="9917"/>
                    <a:pt x="2281" y="9870"/>
                    <a:pt x="2241" y="9834"/>
                  </a:cubicBezTo>
                  <a:cubicBezTo>
                    <a:pt x="1139" y="8810"/>
                    <a:pt x="531" y="7419"/>
                    <a:pt x="523" y="5917"/>
                  </a:cubicBezTo>
                  <a:cubicBezTo>
                    <a:pt x="517" y="4497"/>
                    <a:pt x="1056" y="3158"/>
                    <a:pt x="2036" y="2145"/>
                  </a:cubicBezTo>
                  <a:cubicBezTo>
                    <a:pt x="3018" y="1133"/>
                    <a:pt x="4340" y="554"/>
                    <a:pt x="5758" y="517"/>
                  </a:cubicBezTo>
                  <a:cubicBezTo>
                    <a:pt x="5806" y="516"/>
                    <a:pt x="5854" y="515"/>
                    <a:pt x="5902" y="515"/>
                  </a:cubicBezTo>
                  <a:cubicBezTo>
                    <a:pt x="7155" y="515"/>
                    <a:pt x="8368" y="952"/>
                    <a:pt x="9332" y="1750"/>
                  </a:cubicBezTo>
                  <a:cubicBezTo>
                    <a:pt x="10320" y="2569"/>
                    <a:pt x="10983" y="3712"/>
                    <a:pt x="11202" y="4968"/>
                  </a:cubicBezTo>
                  <a:cubicBezTo>
                    <a:pt x="11224" y="5093"/>
                    <a:pt x="11333" y="5182"/>
                    <a:pt x="11457" y="5182"/>
                  </a:cubicBezTo>
                  <a:cubicBezTo>
                    <a:pt x="11472" y="5182"/>
                    <a:pt x="11486" y="5181"/>
                    <a:pt x="11501" y="5178"/>
                  </a:cubicBezTo>
                  <a:cubicBezTo>
                    <a:pt x="11638" y="5154"/>
                    <a:pt x="11733" y="5021"/>
                    <a:pt x="11708" y="4880"/>
                  </a:cubicBezTo>
                  <a:cubicBezTo>
                    <a:pt x="11468" y="3503"/>
                    <a:pt x="10741" y="2251"/>
                    <a:pt x="9659" y="1354"/>
                  </a:cubicBezTo>
                  <a:cubicBezTo>
                    <a:pt x="8602" y="478"/>
                    <a:pt x="7271" y="0"/>
                    <a:pt x="58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11" name="Google Shape;2711;p63"/>
            <p:cNvSpPr/>
            <p:nvPr/>
          </p:nvSpPr>
          <p:spPr>
            <a:xfrm>
              <a:off x="2231100" y="2503550"/>
              <a:ext cx="234550" cy="296775"/>
            </a:xfrm>
            <a:custGeom>
              <a:avLst/>
              <a:gdLst/>
              <a:ahLst/>
              <a:cxnLst/>
              <a:rect l="l" t="t" r="r" b="b"/>
              <a:pathLst>
                <a:path w="9382" h="11871" extrusionOk="0">
                  <a:moveTo>
                    <a:pt x="4326" y="8958"/>
                  </a:moveTo>
                  <a:lnTo>
                    <a:pt x="4325" y="11342"/>
                  </a:lnTo>
                  <a:cubicBezTo>
                    <a:pt x="4325" y="11348"/>
                    <a:pt x="4320" y="11352"/>
                    <a:pt x="4315" y="11352"/>
                  </a:cubicBezTo>
                  <a:lnTo>
                    <a:pt x="2721" y="11352"/>
                  </a:lnTo>
                  <a:cubicBezTo>
                    <a:pt x="2715" y="11352"/>
                    <a:pt x="2711" y="11347"/>
                    <a:pt x="2711" y="11342"/>
                  </a:cubicBezTo>
                  <a:lnTo>
                    <a:pt x="2711" y="8958"/>
                  </a:lnTo>
                  <a:close/>
                  <a:moveTo>
                    <a:pt x="9107" y="1"/>
                  </a:moveTo>
                  <a:cubicBezTo>
                    <a:pt x="8980" y="1"/>
                    <a:pt x="8869" y="97"/>
                    <a:pt x="8852" y="225"/>
                  </a:cubicBezTo>
                  <a:cubicBezTo>
                    <a:pt x="8694" y="1466"/>
                    <a:pt x="8100" y="2620"/>
                    <a:pt x="7178" y="3476"/>
                  </a:cubicBezTo>
                  <a:cubicBezTo>
                    <a:pt x="7138" y="3512"/>
                    <a:pt x="7112" y="3561"/>
                    <a:pt x="7101" y="3613"/>
                  </a:cubicBezTo>
                  <a:lnTo>
                    <a:pt x="6364" y="7200"/>
                  </a:lnTo>
                  <a:cubicBezTo>
                    <a:pt x="6215" y="7921"/>
                    <a:pt x="5573" y="8443"/>
                    <a:pt x="4838" y="8443"/>
                  </a:cubicBezTo>
                  <a:lnTo>
                    <a:pt x="2196" y="8443"/>
                  </a:lnTo>
                  <a:cubicBezTo>
                    <a:pt x="1460" y="8443"/>
                    <a:pt x="819" y="7921"/>
                    <a:pt x="671" y="7200"/>
                  </a:cubicBezTo>
                  <a:lnTo>
                    <a:pt x="534" y="6536"/>
                  </a:lnTo>
                  <a:cubicBezTo>
                    <a:pt x="510" y="6414"/>
                    <a:pt x="402" y="6330"/>
                    <a:pt x="282" y="6330"/>
                  </a:cubicBezTo>
                  <a:cubicBezTo>
                    <a:pt x="264" y="6330"/>
                    <a:pt x="247" y="6332"/>
                    <a:pt x="229" y="6335"/>
                  </a:cubicBezTo>
                  <a:cubicBezTo>
                    <a:pt x="90" y="6363"/>
                    <a:pt x="1" y="6500"/>
                    <a:pt x="29" y="6640"/>
                  </a:cubicBezTo>
                  <a:lnTo>
                    <a:pt x="166" y="7304"/>
                  </a:lnTo>
                  <a:cubicBezTo>
                    <a:pt x="362" y="8263"/>
                    <a:pt x="1216" y="8958"/>
                    <a:pt x="2194" y="8959"/>
                  </a:cubicBezTo>
                  <a:lnTo>
                    <a:pt x="2194" y="11344"/>
                  </a:lnTo>
                  <a:cubicBezTo>
                    <a:pt x="2194" y="11633"/>
                    <a:pt x="2429" y="11870"/>
                    <a:pt x="2720" y="11870"/>
                  </a:cubicBezTo>
                  <a:lnTo>
                    <a:pt x="4313" y="11870"/>
                  </a:lnTo>
                  <a:cubicBezTo>
                    <a:pt x="4604" y="11870"/>
                    <a:pt x="4840" y="11635"/>
                    <a:pt x="4840" y="11344"/>
                  </a:cubicBezTo>
                  <a:lnTo>
                    <a:pt x="4840" y="8959"/>
                  </a:lnTo>
                  <a:cubicBezTo>
                    <a:pt x="5818" y="8958"/>
                    <a:pt x="6671" y="8263"/>
                    <a:pt x="6868" y="7304"/>
                  </a:cubicBezTo>
                  <a:lnTo>
                    <a:pt x="7589" y="3797"/>
                  </a:lnTo>
                  <a:cubicBezTo>
                    <a:pt x="8563" y="2865"/>
                    <a:pt x="9192" y="1623"/>
                    <a:pt x="9362" y="291"/>
                  </a:cubicBezTo>
                  <a:cubicBezTo>
                    <a:pt x="9381" y="149"/>
                    <a:pt x="9281" y="21"/>
                    <a:pt x="9141" y="3"/>
                  </a:cubicBezTo>
                  <a:cubicBezTo>
                    <a:pt x="9129" y="2"/>
                    <a:pt x="9118" y="1"/>
                    <a:pt x="9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12" name="Google Shape;2712;p63"/>
            <p:cNvSpPr/>
            <p:nvPr/>
          </p:nvSpPr>
          <p:spPr>
            <a:xfrm>
              <a:off x="2207450" y="2380375"/>
              <a:ext cx="223175" cy="118025"/>
            </a:xfrm>
            <a:custGeom>
              <a:avLst/>
              <a:gdLst/>
              <a:ahLst/>
              <a:cxnLst/>
              <a:rect l="l" t="t" r="r" b="b"/>
              <a:pathLst>
                <a:path w="8927" h="4721" extrusionOk="0">
                  <a:moveTo>
                    <a:pt x="4462" y="3537"/>
                  </a:moveTo>
                  <a:cubicBezTo>
                    <a:pt x="4966" y="3537"/>
                    <a:pt x="5434" y="3795"/>
                    <a:pt x="5710" y="4205"/>
                  </a:cubicBezTo>
                  <a:lnTo>
                    <a:pt x="3214" y="4205"/>
                  </a:lnTo>
                  <a:cubicBezTo>
                    <a:pt x="3475" y="3810"/>
                    <a:pt x="3910" y="3559"/>
                    <a:pt x="4401" y="3538"/>
                  </a:cubicBezTo>
                  <a:cubicBezTo>
                    <a:pt x="4421" y="3537"/>
                    <a:pt x="4441" y="3537"/>
                    <a:pt x="4462" y="3537"/>
                  </a:cubicBezTo>
                  <a:close/>
                  <a:moveTo>
                    <a:pt x="4462" y="519"/>
                  </a:moveTo>
                  <a:cubicBezTo>
                    <a:pt x="6552" y="519"/>
                    <a:pt x="8268" y="2151"/>
                    <a:pt x="8401" y="4207"/>
                  </a:cubicBezTo>
                  <a:lnTo>
                    <a:pt x="6298" y="4207"/>
                  </a:lnTo>
                  <a:lnTo>
                    <a:pt x="6298" y="4205"/>
                  </a:lnTo>
                  <a:cubicBezTo>
                    <a:pt x="6025" y="3605"/>
                    <a:pt x="5470" y="3177"/>
                    <a:pt x="4830" y="3057"/>
                  </a:cubicBezTo>
                  <a:lnTo>
                    <a:pt x="5475" y="1443"/>
                  </a:lnTo>
                  <a:cubicBezTo>
                    <a:pt x="5527" y="1311"/>
                    <a:pt x="5464" y="1162"/>
                    <a:pt x="5331" y="1108"/>
                  </a:cubicBezTo>
                  <a:cubicBezTo>
                    <a:pt x="5300" y="1096"/>
                    <a:pt x="5268" y="1090"/>
                    <a:pt x="5236" y="1090"/>
                  </a:cubicBezTo>
                  <a:cubicBezTo>
                    <a:pt x="5134" y="1090"/>
                    <a:pt x="5036" y="1152"/>
                    <a:pt x="4996" y="1252"/>
                  </a:cubicBezTo>
                  <a:lnTo>
                    <a:pt x="4285" y="3031"/>
                  </a:lnTo>
                  <a:cubicBezTo>
                    <a:pt x="3554" y="3094"/>
                    <a:pt x="2926" y="3542"/>
                    <a:pt x="2627" y="4207"/>
                  </a:cubicBezTo>
                  <a:lnTo>
                    <a:pt x="525" y="4207"/>
                  </a:lnTo>
                  <a:cubicBezTo>
                    <a:pt x="658" y="2151"/>
                    <a:pt x="2373" y="519"/>
                    <a:pt x="4462" y="519"/>
                  </a:cubicBezTo>
                  <a:close/>
                  <a:moveTo>
                    <a:pt x="4462" y="0"/>
                  </a:moveTo>
                  <a:cubicBezTo>
                    <a:pt x="2001" y="0"/>
                    <a:pt x="1" y="2002"/>
                    <a:pt x="1" y="4463"/>
                  </a:cubicBezTo>
                  <a:cubicBezTo>
                    <a:pt x="1" y="4606"/>
                    <a:pt x="116" y="4720"/>
                    <a:pt x="258" y="4720"/>
                  </a:cubicBezTo>
                  <a:lnTo>
                    <a:pt x="8667" y="4720"/>
                  </a:lnTo>
                  <a:cubicBezTo>
                    <a:pt x="8810" y="4720"/>
                    <a:pt x="8924" y="4604"/>
                    <a:pt x="8924" y="4463"/>
                  </a:cubicBezTo>
                  <a:cubicBezTo>
                    <a:pt x="8926" y="2002"/>
                    <a:pt x="6924" y="0"/>
                    <a:pt x="44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13" name="Google Shape;2713;p63"/>
            <p:cNvSpPr/>
            <p:nvPr/>
          </p:nvSpPr>
          <p:spPr>
            <a:xfrm>
              <a:off x="2258700" y="2542925"/>
              <a:ext cx="120625" cy="120575"/>
            </a:xfrm>
            <a:custGeom>
              <a:avLst/>
              <a:gdLst/>
              <a:ahLst/>
              <a:cxnLst/>
              <a:rect l="l" t="t" r="r" b="b"/>
              <a:pathLst>
                <a:path w="4825" h="4823" extrusionOk="0">
                  <a:moveTo>
                    <a:pt x="2412" y="518"/>
                  </a:moveTo>
                  <a:cubicBezTo>
                    <a:pt x="2918" y="518"/>
                    <a:pt x="3394" y="715"/>
                    <a:pt x="3752" y="1072"/>
                  </a:cubicBezTo>
                  <a:cubicBezTo>
                    <a:pt x="4110" y="1430"/>
                    <a:pt x="4306" y="1906"/>
                    <a:pt x="4306" y="2413"/>
                  </a:cubicBezTo>
                  <a:cubicBezTo>
                    <a:pt x="4308" y="2918"/>
                    <a:pt x="4111" y="3394"/>
                    <a:pt x="3753" y="3752"/>
                  </a:cubicBezTo>
                  <a:cubicBezTo>
                    <a:pt x="3384" y="4121"/>
                    <a:pt x="2899" y="4306"/>
                    <a:pt x="2413" y="4306"/>
                  </a:cubicBezTo>
                  <a:cubicBezTo>
                    <a:pt x="1928" y="4306"/>
                    <a:pt x="1442" y="4121"/>
                    <a:pt x="1072" y="3752"/>
                  </a:cubicBezTo>
                  <a:cubicBezTo>
                    <a:pt x="715" y="3394"/>
                    <a:pt x="518" y="2918"/>
                    <a:pt x="518" y="2413"/>
                  </a:cubicBezTo>
                  <a:cubicBezTo>
                    <a:pt x="518" y="1906"/>
                    <a:pt x="715" y="1430"/>
                    <a:pt x="1072" y="1072"/>
                  </a:cubicBezTo>
                  <a:cubicBezTo>
                    <a:pt x="1431" y="715"/>
                    <a:pt x="1906" y="518"/>
                    <a:pt x="2412" y="518"/>
                  </a:cubicBezTo>
                  <a:close/>
                  <a:moveTo>
                    <a:pt x="2412" y="0"/>
                  </a:moveTo>
                  <a:cubicBezTo>
                    <a:pt x="1768" y="0"/>
                    <a:pt x="1163" y="252"/>
                    <a:pt x="707" y="707"/>
                  </a:cubicBezTo>
                  <a:cubicBezTo>
                    <a:pt x="252" y="1163"/>
                    <a:pt x="1" y="1767"/>
                    <a:pt x="1" y="2413"/>
                  </a:cubicBezTo>
                  <a:cubicBezTo>
                    <a:pt x="1" y="3057"/>
                    <a:pt x="252" y="3662"/>
                    <a:pt x="707" y="4118"/>
                  </a:cubicBezTo>
                  <a:cubicBezTo>
                    <a:pt x="1176" y="4587"/>
                    <a:pt x="1794" y="4823"/>
                    <a:pt x="2412" y="4823"/>
                  </a:cubicBezTo>
                  <a:cubicBezTo>
                    <a:pt x="3030" y="4823"/>
                    <a:pt x="3646" y="4587"/>
                    <a:pt x="4118" y="4118"/>
                  </a:cubicBezTo>
                  <a:cubicBezTo>
                    <a:pt x="4573" y="3662"/>
                    <a:pt x="4824" y="3057"/>
                    <a:pt x="4824" y="2413"/>
                  </a:cubicBezTo>
                  <a:cubicBezTo>
                    <a:pt x="4824" y="1767"/>
                    <a:pt x="4573" y="1163"/>
                    <a:pt x="4118" y="707"/>
                  </a:cubicBezTo>
                  <a:cubicBezTo>
                    <a:pt x="3662" y="252"/>
                    <a:pt x="3057" y="0"/>
                    <a:pt x="2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>
                <a:solidFill>
                  <a:schemeClr val="dk1"/>
                </a:solidFill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2719" name="Google Shape;2719;p63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720" name="Google Shape;2720;p63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721" name="Google Shape;2721;p63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2722" name="Google Shape;2722;p63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2723" name="Google Shape;2723;p63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24" name="Google Shape;2724;p63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2725" name="Google Shape;2725;p63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2726" name="Google Shape;2726;p63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727" name="Google Shape;2727;p63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2728" name="Google Shape;2728;p63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2729" name="Google Shape;2729;p63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2730" name="Google Shape;2730;p63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1" name="Google Shape;2731;p63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32" name="Google Shape;2732;p63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תמונה 2">
            <a:extLst>
              <a:ext uri="{FF2B5EF4-FFF2-40B4-BE49-F238E27FC236}">
                <a16:creationId xmlns:a16="http://schemas.microsoft.com/office/drawing/2014/main" id="{F8CE5A50-FC15-B7A1-5E14-8FCEEE2EF1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145" y="820863"/>
            <a:ext cx="6908994" cy="33694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51"/>
          <p:cNvSpPr/>
          <p:nvPr/>
        </p:nvSpPr>
        <p:spPr>
          <a:xfrm>
            <a:off x="3644700" y="143425"/>
            <a:ext cx="1752250" cy="4863375"/>
          </a:xfrm>
          <a:custGeom>
            <a:avLst/>
            <a:gdLst/>
            <a:ahLst/>
            <a:cxnLst/>
            <a:rect l="l" t="t" r="r" b="b"/>
            <a:pathLst>
              <a:path w="70090" h="194535" extrusionOk="0">
                <a:moveTo>
                  <a:pt x="70090" y="194535"/>
                </a:moveTo>
                <a:cubicBezTo>
                  <a:pt x="68064" y="192111"/>
                  <a:pt x="61746" y="187343"/>
                  <a:pt x="57931" y="179992"/>
                </a:cubicBezTo>
                <a:cubicBezTo>
                  <a:pt x="54117" y="172641"/>
                  <a:pt x="46686" y="165132"/>
                  <a:pt x="47203" y="150431"/>
                </a:cubicBezTo>
                <a:cubicBezTo>
                  <a:pt x="47720" y="135730"/>
                  <a:pt x="65958" y="112088"/>
                  <a:pt x="61031" y="91784"/>
                </a:cubicBezTo>
                <a:cubicBezTo>
                  <a:pt x="56104" y="71480"/>
                  <a:pt x="27814" y="43905"/>
                  <a:pt x="17642" y="28608"/>
                </a:cubicBezTo>
                <a:cubicBezTo>
                  <a:pt x="7470" y="13311"/>
                  <a:pt x="2940" y="4768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1391" name="Google Shape;1391;p51"/>
          <p:cNvSpPr/>
          <p:nvPr/>
        </p:nvSpPr>
        <p:spPr>
          <a:xfrm>
            <a:off x="4866500" y="143425"/>
            <a:ext cx="2842775" cy="1710525"/>
          </a:xfrm>
          <a:custGeom>
            <a:avLst/>
            <a:gdLst/>
            <a:ahLst/>
            <a:cxnLst/>
            <a:rect l="l" t="t" r="r" b="b"/>
            <a:pathLst>
              <a:path w="113711" h="68421" extrusionOk="0">
                <a:moveTo>
                  <a:pt x="0" y="68421"/>
                </a:moveTo>
                <a:cubicBezTo>
                  <a:pt x="3775" y="62620"/>
                  <a:pt x="5245" y="40766"/>
                  <a:pt x="22648" y="33614"/>
                </a:cubicBezTo>
                <a:cubicBezTo>
                  <a:pt x="40051" y="26462"/>
                  <a:pt x="89401" y="31110"/>
                  <a:pt x="104420" y="25508"/>
                </a:cubicBezTo>
                <a:cubicBezTo>
                  <a:pt x="119439" y="19906"/>
                  <a:pt x="111373" y="4251"/>
                  <a:pt x="112764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1392" name="Google Shape;1392;p51"/>
          <p:cNvSpPr/>
          <p:nvPr/>
        </p:nvSpPr>
        <p:spPr>
          <a:xfrm>
            <a:off x="4419225" y="1891825"/>
            <a:ext cx="911100" cy="1958400"/>
          </a:xfrm>
          <a:prstGeom prst="roundRect">
            <a:avLst>
              <a:gd name="adj" fmla="val 25127"/>
            </a:avLst>
          </a:prstGeom>
          <a:solidFill>
            <a:srgbClr val="F0F8FF"/>
          </a:solidFill>
          <a:ln>
            <a:noFill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93" name="Google Shape;1393;p51"/>
          <p:cNvSpPr/>
          <p:nvPr/>
        </p:nvSpPr>
        <p:spPr>
          <a:xfrm>
            <a:off x="5666125" y="2306900"/>
            <a:ext cx="27690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Kumbh Sans Medium" panose="020B0604020202020204" charset="0"/>
              <a:ea typeface="Yeseva One"/>
              <a:cs typeface="Kumbh Sans Medium" panose="020B0604020202020204" charset="0"/>
              <a:sym typeface="Yeseva One"/>
            </a:endParaRPr>
          </a:p>
        </p:txBody>
      </p:sp>
      <p:sp>
        <p:nvSpPr>
          <p:cNvPr id="1394" name="Google Shape;1394;p51"/>
          <p:cNvSpPr/>
          <p:nvPr/>
        </p:nvSpPr>
        <p:spPr>
          <a:xfrm>
            <a:off x="1314400" y="4042725"/>
            <a:ext cx="27690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Kumbh Sans Medium" panose="020B0604020202020204" charset="0"/>
              <a:ea typeface="Yeseva One"/>
              <a:cs typeface="Kumbh Sans Medium" panose="020B0604020202020204" charset="0"/>
              <a:sym typeface="Yeseva One"/>
            </a:endParaRPr>
          </a:p>
        </p:txBody>
      </p:sp>
      <p:sp>
        <p:nvSpPr>
          <p:cNvPr id="1395" name="Google Shape;1395;p51"/>
          <p:cNvSpPr/>
          <p:nvPr/>
        </p:nvSpPr>
        <p:spPr>
          <a:xfrm>
            <a:off x="5666150" y="4042725"/>
            <a:ext cx="27690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Kumbh Sans Medium" panose="020B0604020202020204" charset="0"/>
              <a:ea typeface="Yeseva One"/>
              <a:cs typeface="Kumbh Sans Medium" panose="020B0604020202020204" charset="0"/>
              <a:sym typeface="Yeseva One"/>
            </a:endParaRPr>
          </a:p>
        </p:txBody>
      </p:sp>
      <p:sp>
        <p:nvSpPr>
          <p:cNvPr id="1396" name="Google Shape;1396;p51"/>
          <p:cNvSpPr/>
          <p:nvPr/>
        </p:nvSpPr>
        <p:spPr>
          <a:xfrm>
            <a:off x="1314400" y="2306900"/>
            <a:ext cx="27690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Kumbh Sans Medium" panose="020B0604020202020204" charset="0"/>
              <a:ea typeface="Yeseva One"/>
              <a:cs typeface="Kumbh Sans Medium" panose="020B0604020202020204" charset="0"/>
              <a:sym typeface="Yeseva One"/>
            </a:endParaRPr>
          </a:p>
        </p:txBody>
      </p:sp>
      <p:sp>
        <p:nvSpPr>
          <p:cNvPr id="1397" name="Google Shape;1397;p51"/>
          <p:cNvSpPr txBox="1">
            <a:spLocks noGrp="1"/>
          </p:cNvSpPr>
          <p:nvPr>
            <p:ph type="title"/>
          </p:nvPr>
        </p:nvSpPr>
        <p:spPr>
          <a:xfrm>
            <a:off x="902580" y="6058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latin typeface="Kumbh Sans Medium" panose="020B0604020202020204" charset="0"/>
                <a:cs typeface="Kumbh Sans Medium" panose="020B0604020202020204" charset="0"/>
              </a:rPr>
              <a:t>Design Patterns</a:t>
            </a:r>
            <a:endParaRPr b="1"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98" name="Google Shape;1398;p51"/>
          <p:cNvSpPr txBox="1">
            <a:spLocks noGrp="1"/>
          </p:cNvSpPr>
          <p:nvPr>
            <p:ph type="title" idx="2"/>
          </p:nvPr>
        </p:nvSpPr>
        <p:spPr>
          <a:xfrm>
            <a:off x="1314422" y="2306900"/>
            <a:ext cx="27690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Factory Method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99" name="Google Shape;1399;p51"/>
          <p:cNvSpPr txBox="1">
            <a:spLocks noGrp="1"/>
          </p:cNvSpPr>
          <p:nvPr>
            <p:ph type="subTitle" idx="1"/>
          </p:nvPr>
        </p:nvSpPr>
        <p:spPr>
          <a:xfrm>
            <a:off x="979364" y="1983395"/>
            <a:ext cx="3124500" cy="56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/>
            <a:r>
              <a:rPr lang="he-IL" sz="1600" b="1" dirty="0">
                <a:latin typeface="Kumbh Sans Medium" panose="020B0604020202020204" charset="0"/>
                <a:cs typeface="+mj-cs"/>
              </a:rPr>
              <a:t>יוצרת רכבים מסוגים שונים </a:t>
            </a:r>
            <a:r>
              <a:rPr lang="en-US" sz="1600" b="1" dirty="0" err="1">
                <a:latin typeface="Kumbh Sans Medium" panose="020B0604020202020204" charset="0"/>
                <a:cs typeface="Kumbh Sans Medium" panose="020B0604020202020204" charset="0"/>
              </a:rPr>
              <a:t>VehicleFactory</a:t>
            </a:r>
            <a:endParaRPr lang="he-IL" sz="1600" b="1" dirty="0">
              <a:latin typeface="Kumbh Sans Medium" panose="020B0604020202020204" charset="0"/>
              <a:cs typeface="+mj-cs"/>
            </a:endParaRPr>
          </a:p>
          <a:p>
            <a:pPr marL="0" lvl="0" indent="0" algn="r"/>
            <a:r>
              <a:rPr lang="he-IL" sz="1600" b="1" dirty="0">
                <a:latin typeface="Kumbh Sans Medium" panose="020B0604020202020204" charset="0"/>
                <a:cs typeface="+mj-cs"/>
              </a:rPr>
              <a:t>מקבלת מחרוזת ומחזירה מופע מתאים</a:t>
            </a:r>
            <a:endParaRPr lang="en-US" sz="1600" b="1" dirty="0">
              <a:latin typeface="Kumbh Sans Medium" panose="020B0604020202020204" charset="0"/>
              <a:cs typeface="Kumbh Sans Medium" panose="020B0604020202020204" charset="0"/>
            </a:endParaRPr>
          </a:p>
          <a:p>
            <a:pPr marL="0" lvl="0" indent="0" algn="r"/>
            <a:endParaRPr sz="1600" b="1"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400" name="Google Shape;1400;p51"/>
          <p:cNvSpPr txBox="1">
            <a:spLocks noGrp="1"/>
          </p:cNvSpPr>
          <p:nvPr>
            <p:ph type="title" idx="3"/>
          </p:nvPr>
        </p:nvSpPr>
        <p:spPr>
          <a:xfrm>
            <a:off x="5666148" y="2306900"/>
            <a:ext cx="27690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Singleton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402" name="Google Shape;1402;p51"/>
          <p:cNvSpPr txBox="1">
            <a:spLocks noGrp="1"/>
          </p:cNvSpPr>
          <p:nvPr>
            <p:ph type="title" idx="5"/>
          </p:nvPr>
        </p:nvSpPr>
        <p:spPr>
          <a:xfrm>
            <a:off x="1314400" y="4039425"/>
            <a:ext cx="27690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Observer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404" name="Google Shape;1404;p51"/>
          <p:cNvSpPr txBox="1">
            <a:spLocks noGrp="1"/>
          </p:cNvSpPr>
          <p:nvPr>
            <p:ph type="title" idx="7"/>
          </p:nvPr>
        </p:nvSpPr>
        <p:spPr>
          <a:xfrm>
            <a:off x="5666125" y="4039425"/>
            <a:ext cx="27690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Facade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406" name="Google Shape;1406;p51"/>
          <p:cNvGrpSpPr/>
          <p:nvPr/>
        </p:nvGrpSpPr>
        <p:grpSpPr>
          <a:xfrm>
            <a:off x="4713146" y="2228008"/>
            <a:ext cx="323249" cy="1286039"/>
            <a:chOff x="5904700" y="1437275"/>
            <a:chExt cx="242825" cy="966075"/>
          </a:xfrm>
        </p:grpSpPr>
        <p:sp>
          <p:nvSpPr>
            <p:cNvPr id="1407" name="Google Shape;1407;p51"/>
            <p:cNvSpPr/>
            <p:nvPr/>
          </p:nvSpPr>
          <p:spPr>
            <a:xfrm>
              <a:off x="6018925" y="1775250"/>
              <a:ext cx="15175" cy="624025"/>
            </a:xfrm>
            <a:custGeom>
              <a:avLst/>
              <a:gdLst/>
              <a:ahLst/>
              <a:cxnLst/>
              <a:rect l="l" t="t" r="r" b="b"/>
              <a:pathLst>
                <a:path w="607" h="24961" extrusionOk="0">
                  <a:moveTo>
                    <a:pt x="0" y="1"/>
                  </a:moveTo>
                  <a:lnTo>
                    <a:pt x="0" y="24960"/>
                  </a:lnTo>
                  <a:lnTo>
                    <a:pt x="607" y="2496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08" name="Google Shape;1408;p51"/>
            <p:cNvSpPr/>
            <p:nvPr/>
          </p:nvSpPr>
          <p:spPr>
            <a:xfrm>
              <a:off x="5973050" y="1779875"/>
              <a:ext cx="106950" cy="47900"/>
            </a:xfrm>
            <a:custGeom>
              <a:avLst/>
              <a:gdLst/>
              <a:ahLst/>
              <a:cxnLst/>
              <a:rect l="l" t="t" r="r" b="b"/>
              <a:pathLst>
                <a:path w="4278" h="1916" extrusionOk="0">
                  <a:moveTo>
                    <a:pt x="0" y="0"/>
                  </a:moveTo>
                  <a:lnTo>
                    <a:pt x="0" y="1915"/>
                  </a:lnTo>
                  <a:lnTo>
                    <a:pt x="4277" y="1915"/>
                  </a:lnTo>
                  <a:lnTo>
                    <a:pt x="4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09" name="Google Shape;1409;p51"/>
            <p:cNvSpPr/>
            <p:nvPr/>
          </p:nvSpPr>
          <p:spPr>
            <a:xfrm>
              <a:off x="5973025" y="2383925"/>
              <a:ext cx="106950" cy="19425"/>
            </a:xfrm>
            <a:custGeom>
              <a:avLst/>
              <a:gdLst/>
              <a:ahLst/>
              <a:cxnLst/>
              <a:rect l="l" t="t" r="r" b="b"/>
              <a:pathLst>
                <a:path w="4278" h="777" extrusionOk="0">
                  <a:moveTo>
                    <a:pt x="0" y="0"/>
                  </a:moveTo>
                  <a:lnTo>
                    <a:pt x="0" y="777"/>
                  </a:lnTo>
                  <a:lnTo>
                    <a:pt x="4277" y="753"/>
                  </a:lnTo>
                  <a:lnTo>
                    <a:pt x="42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10" name="Google Shape;1410;p51"/>
            <p:cNvSpPr/>
            <p:nvPr/>
          </p:nvSpPr>
          <p:spPr>
            <a:xfrm>
              <a:off x="6101800" y="1493150"/>
              <a:ext cx="45725" cy="62300"/>
            </a:xfrm>
            <a:custGeom>
              <a:avLst/>
              <a:gdLst/>
              <a:ahLst/>
              <a:cxnLst/>
              <a:rect l="l" t="t" r="r" b="b"/>
              <a:pathLst>
                <a:path w="1829" h="2492" extrusionOk="0">
                  <a:moveTo>
                    <a:pt x="0" y="1"/>
                  </a:moveTo>
                  <a:lnTo>
                    <a:pt x="0" y="2491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11" name="Google Shape;1411;p51"/>
            <p:cNvSpPr/>
            <p:nvPr/>
          </p:nvSpPr>
          <p:spPr>
            <a:xfrm>
              <a:off x="6101800" y="1595275"/>
              <a:ext cx="45725" cy="62300"/>
            </a:xfrm>
            <a:custGeom>
              <a:avLst/>
              <a:gdLst/>
              <a:ahLst/>
              <a:cxnLst/>
              <a:rect l="l" t="t" r="r" b="b"/>
              <a:pathLst>
                <a:path w="1829" h="2492" extrusionOk="0">
                  <a:moveTo>
                    <a:pt x="0" y="1"/>
                  </a:moveTo>
                  <a:lnTo>
                    <a:pt x="0" y="2491"/>
                  </a:lnTo>
                  <a:lnTo>
                    <a:pt x="18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12" name="Google Shape;1412;p51"/>
            <p:cNvSpPr/>
            <p:nvPr/>
          </p:nvSpPr>
          <p:spPr>
            <a:xfrm>
              <a:off x="6097650" y="1710175"/>
              <a:ext cx="49875" cy="67900"/>
            </a:xfrm>
            <a:custGeom>
              <a:avLst/>
              <a:gdLst/>
              <a:ahLst/>
              <a:cxnLst/>
              <a:rect l="l" t="t" r="r" b="b"/>
              <a:pathLst>
                <a:path w="1995" h="2716" extrusionOk="0">
                  <a:moveTo>
                    <a:pt x="166" y="0"/>
                  </a:moveTo>
                  <a:lnTo>
                    <a:pt x="0" y="2716"/>
                  </a:lnTo>
                  <a:lnTo>
                    <a:pt x="19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13" name="Google Shape;1413;p51"/>
            <p:cNvSpPr/>
            <p:nvPr/>
          </p:nvSpPr>
          <p:spPr>
            <a:xfrm>
              <a:off x="5904700" y="1491875"/>
              <a:ext cx="45775" cy="62275"/>
            </a:xfrm>
            <a:custGeom>
              <a:avLst/>
              <a:gdLst/>
              <a:ahLst/>
              <a:cxnLst/>
              <a:rect l="l" t="t" r="r" b="b"/>
              <a:pathLst>
                <a:path w="1831" h="2491" extrusionOk="0">
                  <a:moveTo>
                    <a:pt x="0" y="0"/>
                  </a:moveTo>
                  <a:lnTo>
                    <a:pt x="1830" y="2490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14" name="Google Shape;1414;p51"/>
            <p:cNvSpPr/>
            <p:nvPr/>
          </p:nvSpPr>
          <p:spPr>
            <a:xfrm>
              <a:off x="5904700" y="1594000"/>
              <a:ext cx="45775" cy="62275"/>
            </a:xfrm>
            <a:custGeom>
              <a:avLst/>
              <a:gdLst/>
              <a:ahLst/>
              <a:cxnLst/>
              <a:rect l="l" t="t" r="r" b="b"/>
              <a:pathLst>
                <a:path w="1831" h="2491" extrusionOk="0">
                  <a:moveTo>
                    <a:pt x="0" y="0"/>
                  </a:moveTo>
                  <a:lnTo>
                    <a:pt x="1830" y="2491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15" name="Google Shape;1415;p51"/>
            <p:cNvSpPr/>
            <p:nvPr/>
          </p:nvSpPr>
          <p:spPr>
            <a:xfrm>
              <a:off x="5904700" y="1708900"/>
              <a:ext cx="50825" cy="69175"/>
            </a:xfrm>
            <a:custGeom>
              <a:avLst/>
              <a:gdLst/>
              <a:ahLst/>
              <a:cxnLst/>
              <a:rect l="l" t="t" r="r" b="b"/>
              <a:pathLst>
                <a:path w="2033" h="2767" extrusionOk="0">
                  <a:moveTo>
                    <a:pt x="0" y="0"/>
                  </a:moveTo>
                  <a:lnTo>
                    <a:pt x="2032" y="276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16" name="Google Shape;1416;p51"/>
            <p:cNvSpPr/>
            <p:nvPr/>
          </p:nvSpPr>
          <p:spPr>
            <a:xfrm>
              <a:off x="5941100" y="1446875"/>
              <a:ext cx="172400" cy="353225"/>
            </a:xfrm>
            <a:custGeom>
              <a:avLst/>
              <a:gdLst/>
              <a:ahLst/>
              <a:cxnLst/>
              <a:rect l="l" t="t" r="r" b="b"/>
              <a:pathLst>
                <a:path w="6896" h="14129" extrusionOk="0">
                  <a:moveTo>
                    <a:pt x="1" y="0"/>
                  </a:moveTo>
                  <a:lnTo>
                    <a:pt x="511" y="14129"/>
                  </a:lnTo>
                  <a:lnTo>
                    <a:pt x="6385" y="14129"/>
                  </a:lnTo>
                  <a:lnTo>
                    <a:pt x="6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17" name="Google Shape;1417;p51"/>
            <p:cNvSpPr/>
            <p:nvPr/>
          </p:nvSpPr>
          <p:spPr>
            <a:xfrm>
              <a:off x="5935825" y="1437275"/>
              <a:ext cx="185125" cy="16000"/>
            </a:xfrm>
            <a:custGeom>
              <a:avLst/>
              <a:gdLst/>
              <a:ahLst/>
              <a:cxnLst/>
              <a:rect l="l" t="t" r="r" b="b"/>
              <a:pathLst>
                <a:path w="7405" h="640" extrusionOk="0">
                  <a:moveTo>
                    <a:pt x="0" y="0"/>
                  </a:moveTo>
                  <a:lnTo>
                    <a:pt x="0" y="639"/>
                  </a:lnTo>
                  <a:lnTo>
                    <a:pt x="7404" y="639"/>
                  </a:lnTo>
                  <a:lnTo>
                    <a:pt x="7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18" name="Google Shape;1418;p51"/>
            <p:cNvSpPr/>
            <p:nvPr/>
          </p:nvSpPr>
          <p:spPr>
            <a:xfrm>
              <a:off x="5985750" y="1479825"/>
              <a:ext cx="83100" cy="83100"/>
            </a:xfrm>
            <a:custGeom>
              <a:avLst/>
              <a:gdLst/>
              <a:ahLst/>
              <a:cxnLst/>
              <a:rect l="l" t="t" r="r" b="b"/>
              <a:pathLst>
                <a:path w="3324" h="3324" extrusionOk="0">
                  <a:moveTo>
                    <a:pt x="1662" y="1"/>
                  </a:moveTo>
                  <a:cubicBezTo>
                    <a:pt x="745" y="1"/>
                    <a:pt x="0" y="744"/>
                    <a:pt x="0" y="1663"/>
                  </a:cubicBezTo>
                  <a:cubicBezTo>
                    <a:pt x="0" y="2581"/>
                    <a:pt x="745" y="3324"/>
                    <a:pt x="1662" y="3324"/>
                  </a:cubicBezTo>
                  <a:cubicBezTo>
                    <a:pt x="2580" y="3324"/>
                    <a:pt x="3323" y="2581"/>
                    <a:pt x="3323" y="1663"/>
                  </a:cubicBezTo>
                  <a:cubicBezTo>
                    <a:pt x="3323" y="744"/>
                    <a:pt x="2580" y="1"/>
                    <a:pt x="1662" y="1"/>
                  </a:cubicBezTo>
                  <a:close/>
                </a:path>
              </a:pathLst>
            </a:custGeom>
            <a:solidFill>
              <a:srgbClr val="164B7C">
                <a:alpha val="8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19" name="Google Shape;1419;p51"/>
            <p:cNvSpPr/>
            <p:nvPr/>
          </p:nvSpPr>
          <p:spPr>
            <a:xfrm>
              <a:off x="5985750" y="1582325"/>
              <a:ext cx="83100" cy="83100"/>
            </a:xfrm>
            <a:custGeom>
              <a:avLst/>
              <a:gdLst/>
              <a:ahLst/>
              <a:cxnLst/>
              <a:rect l="l" t="t" r="r" b="b"/>
              <a:pathLst>
                <a:path w="3324" h="3324" extrusionOk="0">
                  <a:moveTo>
                    <a:pt x="1662" y="1"/>
                  </a:moveTo>
                  <a:cubicBezTo>
                    <a:pt x="745" y="1"/>
                    <a:pt x="0" y="744"/>
                    <a:pt x="0" y="1662"/>
                  </a:cubicBezTo>
                  <a:cubicBezTo>
                    <a:pt x="0" y="2579"/>
                    <a:pt x="745" y="3324"/>
                    <a:pt x="1662" y="3324"/>
                  </a:cubicBezTo>
                  <a:cubicBezTo>
                    <a:pt x="2580" y="3324"/>
                    <a:pt x="3323" y="2579"/>
                    <a:pt x="3323" y="1662"/>
                  </a:cubicBezTo>
                  <a:cubicBezTo>
                    <a:pt x="3323" y="744"/>
                    <a:pt x="2580" y="1"/>
                    <a:pt x="1662" y="1"/>
                  </a:cubicBezTo>
                  <a:close/>
                </a:path>
              </a:pathLst>
            </a:custGeom>
            <a:solidFill>
              <a:srgbClr val="164B7C">
                <a:alpha val="8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20" name="Google Shape;1420;p51"/>
            <p:cNvSpPr/>
            <p:nvPr/>
          </p:nvSpPr>
          <p:spPr>
            <a:xfrm>
              <a:off x="5985750" y="1684775"/>
              <a:ext cx="83100" cy="83100"/>
            </a:xfrm>
            <a:custGeom>
              <a:avLst/>
              <a:gdLst/>
              <a:ahLst/>
              <a:cxnLst/>
              <a:rect l="l" t="t" r="r" b="b"/>
              <a:pathLst>
                <a:path w="3324" h="3324" extrusionOk="0">
                  <a:moveTo>
                    <a:pt x="1662" y="0"/>
                  </a:moveTo>
                  <a:cubicBezTo>
                    <a:pt x="745" y="0"/>
                    <a:pt x="0" y="745"/>
                    <a:pt x="0" y="1662"/>
                  </a:cubicBezTo>
                  <a:cubicBezTo>
                    <a:pt x="0" y="2580"/>
                    <a:pt x="745" y="3323"/>
                    <a:pt x="1662" y="3323"/>
                  </a:cubicBezTo>
                  <a:cubicBezTo>
                    <a:pt x="2580" y="3323"/>
                    <a:pt x="3323" y="2580"/>
                    <a:pt x="3323" y="1662"/>
                  </a:cubicBezTo>
                  <a:cubicBezTo>
                    <a:pt x="3323" y="745"/>
                    <a:pt x="2580" y="0"/>
                    <a:pt x="1662" y="0"/>
                  </a:cubicBezTo>
                  <a:close/>
                </a:path>
              </a:pathLst>
            </a:custGeom>
            <a:solidFill>
              <a:srgbClr val="164B7C">
                <a:alpha val="89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21" name="Google Shape;1421;p51"/>
            <p:cNvSpPr/>
            <p:nvPr/>
          </p:nvSpPr>
          <p:spPr>
            <a:xfrm>
              <a:off x="5985750" y="1491875"/>
              <a:ext cx="83100" cy="83100"/>
            </a:xfrm>
            <a:custGeom>
              <a:avLst/>
              <a:gdLst/>
              <a:ahLst/>
              <a:cxnLst/>
              <a:rect l="l" t="t" r="r" b="b"/>
              <a:pathLst>
                <a:path w="3324" h="3324" extrusionOk="0">
                  <a:moveTo>
                    <a:pt x="1662" y="0"/>
                  </a:moveTo>
                  <a:cubicBezTo>
                    <a:pt x="745" y="0"/>
                    <a:pt x="0" y="743"/>
                    <a:pt x="0" y="1661"/>
                  </a:cubicBezTo>
                  <a:cubicBezTo>
                    <a:pt x="0" y="2579"/>
                    <a:pt x="745" y="3323"/>
                    <a:pt x="1662" y="3323"/>
                  </a:cubicBezTo>
                  <a:cubicBezTo>
                    <a:pt x="2580" y="3323"/>
                    <a:pt x="3323" y="2579"/>
                    <a:pt x="3323" y="1661"/>
                  </a:cubicBezTo>
                  <a:cubicBezTo>
                    <a:pt x="3323" y="743"/>
                    <a:pt x="2580" y="0"/>
                    <a:pt x="1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22" name="Google Shape;1422;p51"/>
            <p:cNvSpPr/>
            <p:nvPr/>
          </p:nvSpPr>
          <p:spPr>
            <a:xfrm>
              <a:off x="5985750" y="1594350"/>
              <a:ext cx="83100" cy="83075"/>
            </a:xfrm>
            <a:custGeom>
              <a:avLst/>
              <a:gdLst/>
              <a:ahLst/>
              <a:cxnLst/>
              <a:rect l="l" t="t" r="r" b="b"/>
              <a:pathLst>
                <a:path w="3324" h="3323" extrusionOk="0">
                  <a:moveTo>
                    <a:pt x="1662" y="1"/>
                  </a:moveTo>
                  <a:cubicBezTo>
                    <a:pt x="745" y="1"/>
                    <a:pt x="0" y="744"/>
                    <a:pt x="0" y="1662"/>
                  </a:cubicBezTo>
                  <a:cubicBezTo>
                    <a:pt x="0" y="2579"/>
                    <a:pt x="745" y="3323"/>
                    <a:pt x="1662" y="3323"/>
                  </a:cubicBezTo>
                  <a:cubicBezTo>
                    <a:pt x="2580" y="3323"/>
                    <a:pt x="3323" y="2579"/>
                    <a:pt x="3323" y="1662"/>
                  </a:cubicBezTo>
                  <a:cubicBezTo>
                    <a:pt x="3323" y="744"/>
                    <a:pt x="2580" y="1"/>
                    <a:pt x="1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23" name="Google Shape;1423;p51"/>
            <p:cNvSpPr/>
            <p:nvPr/>
          </p:nvSpPr>
          <p:spPr>
            <a:xfrm>
              <a:off x="5985750" y="1696800"/>
              <a:ext cx="83100" cy="83100"/>
            </a:xfrm>
            <a:custGeom>
              <a:avLst/>
              <a:gdLst/>
              <a:ahLst/>
              <a:cxnLst/>
              <a:rect l="l" t="t" r="r" b="b"/>
              <a:pathLst>
                <a:path w="3324" h="3324" extrusionOk="0">
                  <a:moveTo>
                    <a:pt x="1662" y="0"/>
                  </a:moveTo>
                  <a:cubicBezTo>
                    <a:pt x="745" y="0"/>
                    <a:pt x="0" y="744"/>
                    <a:pt x="0" y="1662"/>
                  </a:cubicBezTo>
                  <a:cubicBezTo>
                    <a:pt x="0" y="2580"/>
                    <a:pt x="745" y="3323"/>
                    <a:pt x="1662" y="3323"/>
                  </a:cubicBezTo>
                  <a:cubicBezTo>
                    <a:pt x="2580" y="3323"/>
                    <a:pt x="3323" y="2580"/>
                    <a:pt x="3323" y="1662"/>
                  </a:cubicBezTo>
                  <a:cubicBezTo>
                    <a:pt x="3323" y="744"/>
                    <a:pt x="2580" y="0"/>
                    <a:pt x="16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1424" name="Google Shape;1424;p51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425" name="Google Shape;1425;p51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426" name="Google Shape;1426;p51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427" name="Google Shape;1427;p51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1428" name="Google Shape;1428;p51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29" name="Google Shape;1429;p51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430" name="Google Shape;1430;p51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1431" name="Google Shape;1431;p51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432" name="Google Shape;1432;p51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433" name="Google Shape;1433;p51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434" name="Google Shape;1434;p51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1435" name="Google Shape;1435;p51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436;p51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437;p51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0621F3A-9F07-9855-7FEB-5972EF4A5F43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4077271" y="1347995"/>
            <a:ext cx="4257511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Arial" panose="020B0604020202020204" pitchFamily="34" charset="0"/>
              </a:rPr>
              <a:t>נבנה פעם אחת בלבד,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Arial" panose="020B0604020202020204" pitchFamily="34" charset="0"/>
              </a:rPr>
              <a:t>ושאר המערכת משתמשת בו.</a:t>
            </a:r>
          </a:p>
          <a:p>
            <a:pPr marL="0" lvl="0" indent="0"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he-IL" altLang="he-IL" sz="1600" b="1" dirty="0" err="1">
                <a:solidFill>
                  <a:schemeClr val="tx1"/>
                </a:solidFill>
                <a:latin typeface="Kumbh Sans Medium" panose="020B0604020202020204" charset="0"/>
              </a:rPr>
              <a:t>ParkingLot</a:t>
            </a:r>
            <a:r>
              <a:rPr kumimoji="0" lang="he-IL" alt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Arial" panose="020B0604020202020204" pitchFamily="34" charset="0"/>
              </a:rPr>
              <a:t> </a:t>
            </a:r>
            <a:r>
              <a:rPr kumimoji="0" lang="he-IL" altLang="he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4A4234-DF43-0A57-10A0-955E02A88E4C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757165" y="3152621"/>
            <a:ext cx="346921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Arial" panose="020B0604020202020204" pitchFamily="34" charset="0"/>
              </a:rPr>
              <a:t>נרשם כצופה ומתעדכן אוטומטית כאשר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Arial" panose="020B0604020202020204" pitchFamily="34" charset="0"/>
              </a:rPr>
              <a:t>משתנה מספר המקומות הפנויים</a:t>
            </a:r>
            <a:endParaRPr kumimoji="0" lang="en-US" altLang="he-IL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umbh Sans Medium" panose="020B0604020202020204" charset="0"/>
              <a:cs typeface="Kumbh Sans Medium" panose="020B0604020202020204" charset="0"/>
            </a:endParaRPr>
          </a:p>
          <a:p>
            <a:pPr marL="0" lvl="0" indent="0"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he-IL" altLang="he-IL" sz="1600" b="1" dirty="0" err="1">
                <a:solidFill>
                  <a:schemeClr val="tx1"/>
                </a:solidFill>
                <a:latin typeface="Kumbh Sans Medium" panose="020B0604020202020204" charset="0"/>
              </a:rPr>
              <a:t>DisplayBoard</a:t>
            </a:r>
            <a:endParaRPr kumimoji="0" lang="he-IL" altLang="he-IL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umbh Sans Medium" panose="020B060402020202020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umbh Sans Medium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umbh Sans Medium" panose="020B0604020202020204" charset="0"/>
            </a:endParaRPr>
          </a:p>
        </p:txBody>
      </p:sp>
      <p:sp>
        <p:nvSpPr>
          <p:cNvPr id="7" name="כותרת משנה 6">
            <a:extLst>
              <a:ext uri="{FF2B5EF4-FFF2-40B4-BE49-F238E27FC236}">
                <a16:creationId xmlns:a16="http://schemas.microsoft.com/office/drawing/2014/main" id="{FDC94C7B-1BD9-8E43-1DB2-BE30B6E71F7F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>
            <a:off x="5428916" y="3432356"/>
            <a:ext cx="3124500" cy="564300"/>
          </a:xfrm>
        </p:spPr>
        <p:txBody>
          <a:bodyPr/>
          <a:lstStyle/>
          <a:p>
            <a:pPr algn="r"/>
            <a:r>
              <a:rPr lang="he-IL" sz="1600" b="1" dirty="0">
                <a:latin typeface="Kumbh Sans Medium" panose="020B0604020202020204" charset="0"/>
                <a:cs typeface="+mj-cs"/>
              </a:rPr>
              <a:t>מסתיר את הלוגיקה המורכבת – ומהווה </a:t>
            </a:r>
            <a:r>
              <a:rPr lang="en-US" sz="1600" b="1" dirty="0">
                <a:latin typeface="Kumbh Sans Medium" panose="020B0604020202020204" charset="0"/>
                <a:cs typeface="Kumbh Sans Medium" panose="020B0604020202020204" charset="0"/>
              </a:rPr>
              <a:t> API</a:t>
            </a:r>
            <a:r>
              <a:rPr lang="he-IL" sz="1600" b="1" dirty="0">
                <a:latin typeface="Kumbh Sans Medium" panose="020B0604020202020204" charset="0"/>
                <a:cs typeface="+mj-cs"/>
              </a:rPr>
              <a:t> </a:t>
            </a:r>
            <a:r>
              <a:rPr lang="en-US" sz="1600" b="1" dirty="0">
                <a:latin typeface="Kumbh Sans Medium" panose="020B0604020202020204" charset="0"/>
                <a:cs typeface="Kumbh Sans Medium" panose="020B0604020202020204" charset="0"/>
              </a:rPr>
              <a:t>      </a:t>
            </a:r>
            <a:r>
              <a:rPr lang="he-IL" sz="1600" b="1" dirty="0">
                <a:latin typeface="Kumbh Sans Medium" panose="020B0604020202020204" charset="0"/>
                <a:cs typeface="+mj-cs"/>
              </a:rPr>
              <a:t>נוח להשתמש </a:t>
            </a:r>
            <a:r>
              <a:rPr lang="en-US" sz="1600" b="1" dirty="0" err="1">
                <a:latin typeface="Kumbh Sans Medium" panose="020B0604020202020204" charset="0"/>
                <a:cs typeface="Kumbh Sans Medium" panose="020B0604020202020204" charset="0"/>
              </a:rPr>
              <a:t>ParkingLot</a:t>
            </a:r>
            <a:endParaRPr lang="he-IL" sz="1600" b="1" dirty="0">
              <a:latin typeface="Kumbh Sans Medium" panose="020B0604020202020204" charset="0"/>
              <a:cs typeface="+mj-cs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F28D3C0-1C4A-A0A4-83E1-D60E7B40D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9473" y="282692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</a:rPr>
              <a:t> 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umbh Sans Medium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50"/>
          <p:cNvSpPr/>
          <p:nvPr/>
        </p:nvSpPr>
        <p:spPr>
          <a:xfrm>
            <a:off x="3768300" y="1851600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Kumbh Sans Medium" panose="020B0604020202020204" charset="0"/>
              <a:ea typeface="Yeseva One"/>
              <a:cs typeface="Kumbh Sans Medium" panose="020B0604020202020204" charset="0"/>
              <a:sym typeface="Yeseva One"/>
            </a:endParaRPr>
          </a:p>
        </p:txBody>
      </p:sp>
      <p:sp>
        <p:nvSpPr>
          <p:cNvPr id="1351" name="Google Shape;1351;p50"/>
          <p:cNvSpPr/>
          <p:nvPr/>
        </p:nvSpPr>
        <p:spPr>
          <a:xfrm>
            <a:off x="1277375" y="1851600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accent6"/>
              </a:solidFill>
              <a:latin typeface="Kumbh Sans Medium" panose="020B0604020202020204" charset="0"/>
              <a:ea typeface="Yeseva One"/>
              <a:cs typeface="Kumbh Sans Medium" panose="020B0604020202020204" charset="0"/>
              <a:sym typeface="Yeseva One"/>
            </a:endParaRPr>
          </a:p>
        </p:txBody>
      </p:sp>
      <p:sp>
        <p:nvSpPr>
          <p:cNvPr id="1352" name="Google Shape;1352;p50"/>
          <p:cNvSpPr/>
          <p:nvPr/>
        </p:nvSpPr>
        <p:spPr>
          <a:xfrm>
            <a:off x="6259200" y="1851600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Kumbh Sans Medium" panose="020B0604020202020204" charset="0"/>
              <a:ea typeface="Yeseva One"/>
              <a:cs typeface="Kumbh Sans Medium" panose="020B0604020202020204" charset="0"/>
              <a:sym typeface="Yeseva One"/>
            </a:endParaRPr>
          </a:p>
        </p:txBody>
      </p:sp>
      <p:sp>
        <p:nvSpPr>
          <p:cNvPr id="1353" name="Google Shape;1353;p50"/>
          <p:cNvSpPr/>
          <p:nvPr/>
        </p:nvSpPr>
        <p:spPr>
          <a:xfrm>
            <a:off x="3768325" y="3574775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Kumbh Sans Medium" panose="020B0604020202020204" charset="0"/>
              <a:ea typeface="Yeseva One"/>
              <a:cs typeface="Kumbh Sans Medium" panose="020B0604020202020204" charset="0"/>
              <a:sym typeface="Yeseva One"/>
            </a:endParaRPr>
          </a:p>
        </p:txBody>
      </p:sp>
      <p:sp>
        <p:nvSpPr>
          <p:cNvPr id="1354" name="Google Shape;1354;p50"/>
          <p:cNvSpPr/>
          <p:nvPr/>
        </p:nvSpPr>
        <p:spPr>
          <a:xfrm>
            <a:off x="1277400" y="3574775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Kumbh Sans Medium" panose="020B0604020202020204" charset="0"/>
              <a:ea typeface="Yeseva One"/>
              <a:cs typeface="Kumbh Sans Medium" panose="020B0604020202020204" charset="0"/>
              <a:sym typeface="Yeseva One"/>
            </a:endParaRPr>
          </a:p>
        </p:txBody>
      </p:sp>
      <p:sp>
        <p:nvSpPr>
          <p:cNvPr id="1355" name="Google Shape;1355;p50"/>
          <p:cNvSpPr/>
          <p:nvPr/>
        </p:nvSpPr>
        <p:spPr>
          <a:xfrm>
            <a:off x="6259225" y="3574775"/>
            <a:ext cx="2024100" cy="448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ffectLst>
            <a:outerShdw blurRad="57150" dist="2857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accent6"/>
              </a:solidFill>
              <a:latin typeface="Kumbh Sans Medium" panose="020B0604020202020204" charset="0"/>
              <a:ea typeface="Yeseva One"/>
              <a:cs typeface="Kumbh Sans Medium" panose="020B0604020202020204" charset="0"/>
              <a:sym typeface="Yeseva One"/>
            </a:endParaRPr>
          </a:p>
        </p:txBody>
      </p:sp>
      <p:sp>
        <p:nvSpPr>
          <p:cNvPr id="1356" name="Google Shape;1356;p50"/>
          <p:cNvSpPr txBox="1">
            <a:spLocks noGrp="1"/>
          </p:cNvSpPr>
          <p:nvPr>
            <p:ph type="title"/>
          </p:nvPr>
        </p:nvSpPr>
        <p:spPr>
          <a:xfrm>
            <a:off x="1136675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e-IL" dirty="0">
                <a:latin typeface="Kumbh Sans Medium" panose="020B0604020202020204" charset="0"/>
              </a:rPr>
              <a:t>תהליך הכנסת רכב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57" name="Google Shape;1357;p50"/>
          <p:cNvSpPr txBox="1">
            <a:spLocks noGrp="1"/>
          </p:cNvSpPr>
          <p:nvPr>
            <p:ph type="title" idx="2"/>
          </p:nvPr>
        </p:nvSpPr>
        <p:spPr>
          <a:xfrm>
            <a:off x="1136650" y="1860388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e-IL" dirty="0">
                <a:latin typeface="Kumbh Sans Medium" panose="020B0604020202020204" charset="0"/>
              </a:rPr>
              <a:t>סוג רכב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59" name="Google Shape;1359;p50"/>
          <p:cNvSpPr txBox="1">
            <a:spLocks noGrp="1"/>
          </p:cNvSpPr>
          <p:nvPr>
            <p:ph type="title" idx="3"/>
          </p:nvPr>
        </p:nvSpPr>
        <p:spPr>
          <a:xfrm>
            <a:off x="3627571" y="1860388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he-IL" dirty="0">
                <a:latin typeface="Kumbh Sans Medium" panose="020B0604020202020204" charset="0"/>
              </a:rPr>
              <a:t>מספר רישוי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60" name="Google Shape;1360;p50"/>
          <p:cNvSpPr txBox="1">
            <a:spLocks noGrp="1"/>
          </p:cNvSpPr>
          <p:nvPr>
            <p:ph type="subTitle" idx="4"/>
          </p:nvPr>
        </p:nvSpPr>
        <p:spPr>
          <a:xfrm>
            <a:off x="3627596" y="2291588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b="1" dirty="0">
                <a:latin typeface="Kumbh Sans Medium" panose="020B0604020202020204" charset="0"/>
                <a:cs typeface="+mj-cs"/>
              </a:rPr>
              <a:t>123-45-678</a:t>
            </a:r>
            <a:endParaRPr sz="1800" b="1"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61" name="Google Shape;1361;p50"/>
          <p:cNvSpPr txBox="1">
            <a:spLocks noGrp="1"/>
          </p:cNvSpPr>
          <p:nvPr>
            <p:ph type="title" idx="5"/>
          </p:nvPr>
        </p:nvSpPr>
        <p:spPr>
          <a:xfrm>
            <a:off x="1136675" y="3574775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1600" dirty="0">
                <a:latin typeface="Kumbh Sans Medium" panose="020B0604020202020204" charset="0"/>
                <a:cs typeface="Kumbh Sans Medium" panose="020B0604020202020204" charset="0"/>
              </a:rPr>
              <a:t>active_vehicles.txt</a:t>
            </a:r>
            <a:endParaRPr sz="1600"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62" name="Google Shape;1362;p50"/>
          <p:cNvSpPr txBox="1">
            <a:spLocks noGrp="1"/>
          </p:cNvSpPr>
          <p:nvPr>
            <p:ph type="subTitle" idx="6"/>
          </p:nvPr>
        </p:nvSpPr>
        <p:spPr>
          <a:xfrm>
            <a:off x="1136675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e-IL" b="1" dirty="0">
                <a:latin typeface="Kumbh Sans Medium" panose="020B0604020202020204" charset="0"/>
                <a:cs typeface="+mj-cs"/>
              </a:rPr>
              <a:t>נכתב לקובץ לשמירה בין הפעלות</a:t>
            </a:r>
            <a:endParaRPr b="1"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63" name="Google Shape;1363;p50"/>
          <p:cNvSpPr txBox="1">
            <a:spLocks noGrp="1"/>
          </p:cNvSpPr>
          <p:nvPr>
            <p:ph type="title" idx="7"/>
          </p:nvPr>
        </p:nvSpPr>
        <p:spPr>
          <a:xfrm>
            <a:off x="3627596" y="3574775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>
                <a:latin typeface="Kumbh Sans Medium" panose="020B0604020202020204" charset="0"/>
                <a:cs typeface="Kumbh Sans Medium" panose="020B0604020202020204" charset="0"/>
              </a:rPr>
              <a:t>DisplayBoard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64" name="Google Shape;1364;p50"/>
          <p:cNvSpPr txBox="1">
            <a:spLocks noGrp="1"/>
          </p:cNvSpPr>
          <p:nvPr>
            <p:ph type="subTitle" idx="8"/>
          </p:nvPr>
        </p:nvSpPr>
        <p:spPr>
          <a:xfrm>
            <a:off x="3627596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e-IL" b="1" dirty="0">
                <a:latin typeface="Kumbh Sans Medium" panose="020B0604020202020204" charset="0"/>
                <a:cs typeface="+mj-cs"/>
              </a:rPr>
              <a:t>לוח התצוגה מתעדכן אוטומטית</a:t>
            </a:r>
            <a:endParaRPr b="1"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65" name="Google Shape;1365;p50"/>
          <p:cNvSpPr txBox="1">
            <a:spLocks noGrp="1"/>
          </p:cNvSpPr>
          <p:nvPr>
            <p:ph type="title" idx="9"/>
          </p:nvPr>
        </p:nvSpPr>
        <p:spPr>
          <a:xfrm>
            <a:off x="6118525" y="1860388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latin typeface="Kumbh Sans Medium" panose="020B0604020202020204" charset="0"/>
                <a:cs typeface="Kumbh Sans Medium" panose="020B0604020202020204" charset="0"/>
              </a:rPr>
              <a:t>Vehicle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66" name="Google Shape;1366;p50"/>
          <p:cNvSpPr txBox="1">
            <a:spLocks noGrp="1"/>
          </p:cNvSpPr>
          <p:nvPr>
            <p:ph type="subTitle" idx="13"/>
          </p:nvPr>
        </p:nvSpPr>
        <p:spPr>
          <a:xfrm>
            <a:off x="6097659" y="2420961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 err="1">
                <a:latin typeface="Kumbh Sans Medium" panose="020B0604020202020204" charset="0"/>
                <a:cs typeface="Kumbh Sans Medium" panose="020B0604020202020204" charset="0"/>
              </a:rPr>
              <a:t>VehicleFactory.createVe</a:t>
            </a:r>
            <a:endParaRPr lang="en-US" b="1" dirty="0">
              <a:latin typeface="Kumbh Sans Medium" panose="020B0604020202020204" charset="0"/>
              <a:cs typeface="Kumbh Sans Medium" panose="020B0604020202020204" charset="0"/>
            </a:endParaRPr>
          </a:p>
          <a:p>
            <a:pPr marL="0" lvl="0" indent="0"/>
            <a:r>
              <a:rPr lang="en-US" b="1" dirty="0" err="1">
                <a:latin typeface="Kumbh Sans Medium" panose="020B0604020202020204" charset="0"/>
                <a:cs typeface="Kumbh Sans Medium" panose="020B0604020202020204" charset="0"/>
              </a:rPr>
              <a:t>hicle</a:t>
            </a:r>
            <a:r>
              <a:rPr lang="en-US" b="1" dirty="0">
                <a:latin typeface="Kumbh Sans Medium" panose="020B0604020202020204" charset="0"/>
                <a:cs typeface="Kumbh Sans Medium" panose="020B0604020202020204" charset="0"/>
              </a:rPr>
              <a:t>()</a:t>
            </a:r>
          </a:p>
          <a:p>
            <a:pPr marL="0" lvl="0" indent="0"/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67" name="Google Shape;1367;p50"/>
          <p:cNvSpPr txBox="1">
            <a:spLocks noGrp="1"/>
          </p:cNvSpPr>
          <p:nvPr>
            <p:ph type="title" idx="14"/>
          </p:nvPr>
        </p:nvSpPr>
        <p:spPr>
          <a:xfrm>
            <a:off x="6118549" y="3574775"/>
            <a:ext cx="2305500" cy="44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>
                <a:latin typeface="Kumbh Sans Medium" panose="020B0604020202020204" charset="0"/>
                <a:cs typeface="Kumbh Sans Medium" panose="020B0604020202020204" charset="0"/>
              </a:rPr>
              <a:t>ParkingLot</a:t>
            </a:r>
            <a:endParaRPr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68" name="Google Shape;1368;p50"/>
          <p:cNvSpPr txBox="1">
            <a:spLocks noGrp="1"/>
          </p:cNvSpPr>
          <p:nvPr>
            <p:ph type="subTitle" idx="15"/>
          </p:nvPr>
        </p:nvSpPr>
        <p:spPr>
          <a:xfrm>
            <a:off x="6118550" y="4006200"/>
            <a:ext cx="23055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he-IL" b="1" dirty="0">
                <a:latin typeface="Kumbh Sans Medium" panose="020B0604020202020204" charset="0"/>
                <a:cs typeface="+mj-cs"/>
              </a:rPr>
              <a:t>הרכב מתווסף </a:t>
            </a:r>
            <a:endParaRPr b="1" dirty="0"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69" name="Google Shape;1369;p50"/>
          <p:cNvSpPr/>
          <p:nvPr/>
        </p:nvSpPr>
        <p:spPr>
          <a:xfrm>
            <a:off x="143100" y="3039975"/>
            <a:ext cx="1108557" cy="1990639"/>
          </a:xfrm>
          <a:custGeom>
            <a:avLst/>
            <a:gdLst/>
            <a:ahLst/>
            <a:cxnLst/>
            <a:rect l="l" t="t" r="r" b="b"/>
            <a:pathLst>
              <a:path w="41959" h="73666" extrusionOk="0">
                <a:moveTo>
                  <a:pt x="0" y="0"/>
                </a:moveTo>
                <a:cubicBezTo>
                  <a:pt x="954" y="6000"/>
                  <a:pt x="1828" y="26384"/>
                  <a:pt x="5722" y="35999"/>
                </a:cubicBezTo>
                <a:cubicBezTo>
                  <a:pt x="9616" y="45615"/>
                  <a:pt x="17325" y="51415"/>
                  <a:pt x="23364" y="57693"/>
                </a:cubicBezTo>
                <a:cubicBezTo>
                  <a:pt x="29404" y="63971"/>
                  <a:pt x="38860" y="71004"/>
                  <a:pt x="41959" y="73666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1370" name="Google Shape;1370;p50">
            <a:hlinkClick r:id="" action="ppaction://hlinkshowjump?jump=nextslide"/>
          </p:cNvPr>
          <p:cNvSpPr/>
          <p:nvPr/>
        </p:nvSpPr>
        <p:spPr>
          <a:xfrm>
            <a:off x="389075" y="1652494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71" name="Google Shape;1371;p50">
            <a:hlinkClick r:id="" action="ppaction://hlinkshowjump?jump=previousslide"/>
          </p:cNvPr>
          <p:cNvSpPr/>
          <p:nvPr/>
        </p:nvSpPr>
        <p:spPr>
          <a:xfrm>
            <a:off x="389425" y="123280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72" name="Google Shape;1372;p50">
            <a:hlinkClick r:id="rId3" action="ppaction://hlinksldjump"/>
          </p:cNvPr>
          <p:cNvSpPr/>
          <p:nvPr/>
        </p:nvSpPr>
        <p:spPr>
          <a:xfrm>
            <a:off x="389425" y="413775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373" name="Google Shape;1373;p50"/>
          <p:cNvGrpSpPr/>
          <p:nvPr/>
        </p:nvGrpSpPr>
        <p:grpSpPr>
          <a:xfrm>
            <a:off x="480570" y="460939"/>
            <a:ext cx="271609" cy="249173"/>
            <a:chOff x="6319908" y="3696721"/>
            <a:chExt cx="373963" cy="343119"/>
          </a:xfrm>
        </p:grpSpPr>
        <p:sp>
          <p:nvSpPr>
            <p:cNvPr id="1374" name="Google Shape;1374;p50"/>
            <p:cNvSpPr/>
            <p:nvPr/>
          </p:nvSpPr>
          <p:spPr>
            <a:xfrm>
              <a:off x="6366016" y="3736813"/>
              <a:ext cx="281562" cy="303027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375" name="Google Shape;1375;p50"/>
            <p:cNvSpPr/>
            <p:nvPr/>
          </p:nvSpPr>
          <p:spPr>
            <a:xfrm>
              <a:off x="6467691" y="3889298"/>
              <a:ext cx="85123" cy="150541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  <p:sp>
          <p:nvSpPr>
            <p:cNvPr id="1376" name="Google Shape;1376;p50"/>
            <p:cNvSpPr/>
            <p:nvPr/>
          </p:nvSpPr>
          <p:spPr>
            <a:xfrm>
              <a:off x="6319908" y="3696721"/>
              <a:ext cx="373963" cy="165096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umbh Sans Medium" panose="020B0604020202020204" charset="0"/>
                <a:cs typeface="Kumbh Sans Medium" panose="020B0604020202020204" charset="0"/>
              </a:endParaRPr>
            </a:p>
          </p:txBody>
        </p:sp>
      </p:grpSp>
      <p:sp>
        <p:nvSpPr>
          <p:cNvPr id="1377" name="Google Shape;1377;p50"/>
          <p:cNvSpPr/>
          <p:nvPr/>
        </p:nvSpPr>
        <p:spPr>
          <a:xfrm>
            <a:off x="521525" y="1699594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78" name="Google Shape;1378;p50"/>
          <p:cNvSpPr/>
          <p:nvPr/>
        </p:nvSpPr>
        <p:spPr>
          <a:xfrm rot="10800000">
            <a:off x="521875" y="1279905"/>
            <a:ext cx="189000" cy="249300"/>
          </a:xfrm>
          <a:prstGeom prst="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sp>
        <p:nvSpPr>
          <p:cNvPr id="1379" name="Google Shape;1379;p50">
            <a:hlinkClick r:id="rId4" action="ppaction://hlinksldjump"/>
          </p:cNvPr>
          <p:cNvSpPr/>
          <p:nvPr/>
        </p:nvSpPr>
        <p:spPr>
          <a:xfrm>
            <a:off x="389425" y="820863"/>
            <a:ext cx="453900" cy="343500"/>
          </a:xfrm>
          <a:prstGeom prst="roundRect">
            <a:avLst>
              <a:gd name="adj" fmla="val 29059"/>
            </a:avLst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umbh Sans Medium" panose="020B0604020202020204" charset="0"/>
              <a:cs typeface="Kumbh Sans Medium" panose="020B0604020202020204" charset="0"/>
            </a:endParaRPr>
          </a:p>
        </p:txBody>
      </p:sp>
      <p:grpSp>
        <p:nvGrpSpPr>
          <p:cNvPr id="1380" name="Google Shape;1380;p50"/>
          <p:cNvGrpSpPr/>
          <p:nvPr/>
        </p:nvGrpSpPr>
        <p:grpSpPr>
          <a:xfrm>
            <a:off x="521795" y="932476"/>
            <a:ext cx="189159" cy="120273"/>
            <a:chOff x="404850" y="546850"/>
            <a:chExt cx="181500" cy="115425"/>
          </a:xfrm>
        </p:grpSpPr>
        <p:cxnSp>
          <p:nvCxnSpPr>
            <p:cNvPr id="1381" name="Google Shape;1381;p50"/>
            <p:cNvCxnSpPr/>
            <p:nvPr/>
          </p:nvCxnSpPr>
          <p:spPr>
            <a:xfrm>
              <a:off x="404850" y="5468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2" name="Google Shape;1382;p50"/>
            <p:cNvCxnSpPr/>
            <p:nvPr/>
          </p:nvCxnSpPr>
          <p:spPr>
            <a:xfrm>
              <a:off x="404850" y="606550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3" name="Google Shape;1383;p50"/>
            <p:cNvCxnSpPr/>
            <p:nvPr/>
          </p:nvCxnSpPr>
          <p:spPr>
            <a:xfrm>
              <a:off x="404850" y="662275"/>
              <a:ext cx="181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84" name="Google Shape;1384;p50"/>
          <p:cNvSpPr/>
          <p:nvPr/>
        </p:nvSpPr>
        <p:spPr>
          <a:xfrm>
            <a:off x="7718300" y="6325"/>
            <a:ext cx="1162200" cy="1010225"/>
          </a:xfrm>
          <a:custGeom>
            <a:avLst/>
            <a:gdLst/>
            <a:ahLst/>
            <a:cxnLst/>
            <a:rect l="l" t="t" r="r" b="b"/>
            <a:pathLst>
              <a:path w="46488" h="40409" extrusionOk="0">
                <a:moveTo>
                  <a:pt x="0" y="40290"/>
                </a:moveTo>
                <a:cubicBezTo>
                  <a:pt x="4887" y="39932"/>
                  <a:pt x="23641" y="41482"/>
                  <a:pt x="29323" y="38144"/>
                </a:cubicBezTo>
                <a:cubicBezTo>
                  <a:pt x="35005" y="34806"/>
                  <a:pt x="31230" y="26621"/>
                  <a:pt x="34091" y="20264"/>
                </a:cubicBezTo>
                <a:cubicBezTo>
                  <a:pt x="36952" y="13907"/>
                  <a:pt x="44422" y="3377"/>
                  <a:pt x="46488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1385" name="Google Shape;1385;p50"/>
          <p:cNvSpPr/>
          <p:nvPr/>
        </p:nvSpPr>
        <p:spPr>
          <a:xfrm>
            <a:off x="5852825" y="6325"/>
            <a:ext cx="3105150" cy="2592625"/>
          </a:xfrm>
          <a:custGeom>
            <a:avLst/>
            <a:gdLst/>
            <a:ahLst/>
            <a:cxnLst/>
            <a:rect l="l" t="t" r="r" b="b"/>
            <a:pathLst>
              <a:path w="124206" h="103705" extrusionOk="0">
                <a:moveTo>
                  <a:pt x="124206" y="103705"/>
                </a:moveTo>
                <a:cubicBezTo>
                  <a:pt x="122657" y="98540"/>
                  <a:pt x="122260" y="80819"/>
                  <a:pt x="114909" y="72713"/>
                </a:cubicBezTo>
                <a:cubicBezTo>
                  <a:pt x="107558" y="64607"/>
                  <a:pt x="87612" y="61190"/>
                  <a:pt x="80102" y="55071"/>
                </a:cubicBezTo>
                <a:cubicBezTo>
                  <a:pt x="72592" y="48952"/>
                  <a:pt x="80500" y="41085"/>
                  <a:pt x="69851" y="35999"/>
                </a:cubicBezTo>
                <a:cubicBezTo>
                  <a:pt x="59203" y="30913"/>
                  <a:pt x="27853" y="30556"/>
                  <a:pt x="16211" y="24556"/>
                </a:cubicBezTo>
                <a:cubicBezTo>
                  <a:pt x="4569" y="18556"/>
                  <a:pt x="2702" y="4093"/>
                  <a:pt x="0" y="0"/>
                </a:cubicBezTo>
              </a:path>
            </a:pathLst>
          </a:cu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he-IL">
              <a:latin typeface="Kumbh Sans Medium" panose="020B060402020202020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6F7BFB-383E-BCD2-7372-03059B20CCD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6675" y="2420961"/>
            <a:ext cx="240963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car</a:t>
            </a:r>
            <a:r>
              <a:rPr kumimoji="0" lang="he-IL" alt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, </a:t>
            </a:r>
            <a:r>
              <a:rPr kumimoji="0" lang="he-IL" altLang="he-IL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truck</a:t>
            </a:r>
            <a:r>
              <a:rPr kumimoji="0" lang="he-IL" alt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, </a:t>
            </a:r>
            <a:r>
              <a:rPr kumimoji="0" lang="he-IL" altLang="he-IL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motorcycle</a:t>
            </a:r>
            <a:r>
              <a:rPr kumimoji="0" lang="he-IL" alt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umbh Sans Medium" panose="020B0604020202020204" charset="0"/>
                <a:cs typeface="+mj-cs"/>
              </a:rPr>
              <a:t> </a:t>
            </a: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193492DC-D957-D059-AD16-1C80D112BC85}"/>
              </a:ext>
            </a:extLst>
          </p:cNvPr>
          <p:cNvCxnSpPr>
            <a:cxnSpLocks/>
          </p:cNvCxnSpPr>
          <p:nvPr/>
        </p:nvCxnSpPr>
        <p:spPr>
          <a:xfrm>
            <a:off x="3303101" y="2056656"/>
            <a:ext cx="427319" cy="1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5DE8B2E1-59B7-A782-EAF7-5FBC26E02D6B}"/>
              </a:ext>
            </a:extLst>
          </p:cNvPr>
          <p:cNvCxnSpPr>
            <a:cxnSpLocks/>
          </p:cNvCxnSpPr>
          <p:nvPr/>
        </p:nvCxnSpPr>
        <p:spPr>
          <a:xfrm>
            <a:off x="5812139" y="2066266"/>
            <a:ext cx="427319" cy="19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487C2DB2-4BEF-730B-0C99-FFB075336F0F}"/>
              </a:ext>
            </a:extLst>
          </p:cNvPr>
          <p:cNvCxnSpPr>
            <a:cxnSpLocks/>
          </p:cNvCxnSpPr>
          <p:nvPr/>
        </p:nvCxnSpPr>
        <p:spPr>
          <a:xfrm flipH="1">
            <a:off x="5812139" y="3799175"/>
            <a:ext cx="54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393A7DB1-052A-23F5-891F-5FD944656B0C}"/>
              </a:ext>
            </a:extLst>
          </p:cNvPr>
          <p:cNvCxnSpPr>
            <a:cxnSpLocks/>
          </p:cNvCxnSpPr>
          <p:nvPr/>
        </p:nvCxnSpPr>
        <p:spPr>
          <a:xfrm flipH="1">
            <a:off x="3275257" y="3788350"/>
            <a:ext cx="5421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E94AB82A-1DCB-E2FE-0CA3-C448C094206C}"/>
              </a:ext>
            </a:extLst>
          </p:cNvPr>
          <p:cNvCxnSpPr>
            <a:cxnSpLocks/>
          </p:cNvCxnSpPr>
          <p:nvPr/>
        </p:nvCxnSpPr>
        <p:spPr>
          <a:xfrm>
            <a:off x="7271250" y="3018261"/>
            <a:ext cx="0" cy="53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arking Finder App Pitch Deck by Slidesgo">
  <a:themeElements>
    <a:clrScheme name="Simple Light">
      <a:dk1>
        <a:srgbClr val="073763"/>
      </a:dk1>
      <a:lt1>
        <a:srgbClr val="0B5394"/>
      </a:lt1>
      <a:dk2>
        <a:srgbClr val="3D85C6"/>
      </a:dk2>
      <a:lt2>
        <a:srgbClr val="6FA8DC"/>
      </a:lt2>
      <a:accent1>
        <a:srgbClr val="EE375F"/>
      </a:accent1>
      <a:accent2>
        <a:srgbClr val="FF5F6C"/>
      </a:accent2>
      <a:accent3>
        <a:srgbClr val="D4AF3D"/>
      </a:accent3>
      <a:accent4>
        <a:srgbClr val="BEA02F"/>
      </a:accent4>
      <a:accent5>
        <a:srgbClr val="F0F8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539</Words>
  <Application>Microsoft Office PowerPoint</Application>
  <PresentationFormat>‫הצגה על המסך (16:9)</PresentationFormat>
  <Paragraphs>127</Paragraphs>
  <Slides>17</Slides>
  <Notes>15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17</vt:i4>
      </vt:variant>
    </vt:vector>
  </HeadingPairs>
  <TitlesOfParts>
    <vt:vector size="23" baseType="lpstr">
      <vt:lpstr>Kumbh Sans SemiBold</vt:lpstr>
      <vt:lpstr>Kumbh Sans</vt:lpstr>
      <vt:lpstr>Albert Sans</vt:lpstr>
      <vt:lpstr>Arial</vt:lpstr>
      <vt:lpstr>Kumbh Sans Medium</vt:lpstr>
      <vt:lpstr>Parking Finder App Pitch Deck by Slidesgo</vt:lpstr>
      <vt:lpstr>מערכת לניהול חניון חכם</vt:lpstr>
      <vt:lpstr>Teams</vt:lpstr>
      <vt:lpstr>100</vt:lpstr>
      <vt:lpstr>A picture is worth a thousand words </vt:lpstr>
      <vt:lpstr>מטרות המערכת</vt:lpstr>
      <vt:lpstr>מבנה המערכת - UML ודיאגרמות </vt:lpstr>
      <vt:lpstr>Draw.io</vt:lpstr>
      <vt:lpstr>Design Patterns</vt:lpstr>
      <vt:lpstr>תהליך הכנסת רכב</vt:lpstr>
      <vt:lpstr>20 ₪</vt:lpstr>
      <vt:lpstr>תהליך יציאת רכב</vt:lpstr>
      <vt:lpstr> JavaDoc - כל מחלקה מתועדת באמצעות</vt:lpstr>
      <vt:lpstr>1</vt:lpstr>
      <vt:lpstr>A pictures  for testing </vt:lpstr>
      <vt:lpstr>שמירת נתונים בין הפעלות</vt:lpstr>
      <vt:lpstr>סיכום וסיום</vt:lpstr>
      <vt:lpstr> Bye  Bye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adann</dc:creator>
  <cp:lastModifiedBy>Adan Esaid</cp:lastModifiedBy>
  <cp:revision>33</cp:revision>
  <dcterms:modified xsi:type="dcterms:W3CDTF">2025-07-19T20:48:38Z</dcterms:modified>
</cp:coreProperties>
</file>