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7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6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5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6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1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3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7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5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3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4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01F22E-27C2-4932-B10D-33A37D91A5E2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1DF20-2078-4512-8484-E13F3B5756E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DE64-0336-B760-9C3E-47ED2070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COVID-19 Population Wellness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310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242D-102E-C4D2-A365-44B524AA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B08F8-553A-8031-6E74-B8FB623A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➢ https://www.freecodecamp.org/. </a:t>
            </a:r>
          </a:p>
          <a:p>
            <a:r>
              <a:rPr lang="en-IN" dirty="0"/>
              <a:t>➢ https://docs.python.org/3/tutorial/ </a:t>
            </a:r>
          </a:p>
          <a:p>
            <a:r>
              <a:rPr lang="en-IN" dirty="0"/>
              <a:t>➢ https://pypi.org/project/covid/ </a:t>
            </a:r>
          </a:p>
          <a:p>
            <a:r>
              <a:rPr lang="en-IN" dirty="0"/>
              <a:t>➢ https://kivy.org/doc/stable/</a:t>
            </a:r>
          </a:p>
        </p:txBody>
      </p:sp>
    </p:spTree>
    <p:extLst>
      <p:ext uri="{BB962C8B-B14F-4D97-AF65-F5344CB8AC3E}">
        <p14:creationId xmlns:p14="http://schemas.microsoft.com/office/powerpoint/2010/main" val="25726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0CA1-189D-B668-8B75-8ACF30A2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771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91E2-DDE3-BDEF-A8FD-FD4CBF2B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DB2E-683B-6950-E815-85D4FCA5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➢ Introduction </a:t>
            </a:r>
          </a:p>
          <a:p>
            <a:r>
              <a:rPr lang="en-US" dirty="0"/>
              <a:t>➢Scope of Application </a:t>
            </a:r>
          </a:p>
          <a:p>
            <a:r>
              <a:rPr lang="en-US" dirty="0"/>
              <a:t>➢Proposed system </a:t>
            </a:r>
          </a:p>
          <a:p>
            <a:r>
              <a:rPr lang="en-US" dirty="0"/>
              <a:t>➢Functionalities of the Application</a:t>
            </a:r>
          </a:p>
          <a:p>
            <a:r>
              <a:rPr lang="en-US" dirty="0"/>
              <a:t> ➢Conclusion </a:t>
            </a:r>
          </a:p>
          <a:p>
            <a:r>
              <a:rPr lang="en-US" dirty="0"/>
              <a:t>➢Reference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7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BCE2-A755-B855-CFE1-8E2D93CD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682F-6550-3A25-55B7-2F8AB6DA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➢ The Project COVID-19 Population Health Application is a desktop based application using Python , </a:t>
            </a:r>
            <a:r>
              <a:rPr lang="en-US" dirty="0" err="1"/>
              <a:t>Kivy</a:t>
            </a:r>
            <a:r>
              <a:rPr lang="en-US" dirty="0"/>
              <a:t> Framework( use with python GUI </a:t>
            </a:r>
            <a:r>
              <a:rPr lang="en-US" dirty="0" err="1"/>
              <a:t>applicaitons</a:t>
            </a:r>
            <a:r>
              <a:rPr lang="en-US" dirty="0"/>
              <a:t>) , and covid python </a:t>
            </a:r>
            <a:r>
              <a:rPr lang="en-US" dirty="0" err="1"/>
              <a:t>package.The</a:t>
            </a:r>
            <a:r>
              <a:rPr lang="en-US" dirty="0"/>
              <a:t> main aim of the project is to develop COVID-19 Population Health Application in which all the information regarding COVID-19 cases of all over the world or any particular nation is presented with graph. </a:t>
            </a:r>
          </a:p>
          <a:p>
            <a:endParaRPr lang="en-US" dirty="0"/>
          </a:p>
          <a:p>
            <a:r>
              <a:rPr lang="en-US" dirty="0"/>
              <a:t>➢ The application contains live Confirmed cases , Confirmed Deaths , Active Cases , Recovered cases and graph.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9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FBA6-EC22-BBEB-F2B4-FC7657EA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Meaning of Desktop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BC18-49E7-35E9-07DC-B28220FB4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➢Desktop application is a computer program that runs locally on a computer device, such as desktop or laptop computer, in contrast to a web application, which is delivered to a local device over the Internet from a remote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1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D36-4341-C819-188B-7E15FB6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42E6-DA05-983C-AE60-5D2CF3D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project will be useful for government as well as private organization and medical bodies to provide resources to public. </a:t>
            </a:r>
          </a:p>
          <a:p>
            <a:endParaRPr lang="en-US" dirty="0"/>
          </a:p>
          <a:p>
            <a:r>
              <a:rPr lang="en-US" dirty="0"/>
              <a:t> ➢ Develop Modern Looking GUI Applications using Python.</a:t>
            </a:r>
          </a:p>
          <a:p>
            <a:r>
              <a:rPr lang="en-US" dirty="0"/>
              <a:t> ➢ Develop Applications for Capturing and Monitoring Data in Realtime.</a:t>
            </a:r>
          </a:p>
          <a:p>
            <a:r>
              <a:rPr lang="en-US" dirty="0"/>
              <a:t> ➢ Increased accessibility. </a:t>
            </a:r>
          </a:p>
          <a:p>
            <a:r>
              <a:rPr lang="en-US" dirty="0"/>
              <a:t> ➢ </a:t>
            </a:r>
            <a:r>
              <a:rPr lang="en-US" dirty="0" err="1"/>
              <a:t>Userfriendly</a:t>
            </a:r>
            <a:r>
              <a:rPr lang="en-US" dirty="0"/>
              <a:t> GUI.</a:t>
            </a:r>
          </a:p>
          <a:p>
            <a:r>
              <a:rPr lang="en-US" dirty="0"/>
              <a:t> ➢ Data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44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D36-4341-C819-188B-7E15FB6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42E6-DA05-983C-AE60-5D2CF3D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➢ Hard disk - 1 GB free space or more</a:t>
            </a:r>
          </a:p>
          <a:p>
            <a:r>
              <a:rPr lang="en-IN" dirty="0"/>
              <a:t> ➢ RAM minimum - 1 GB or Above </a:t>
            </a:r>
          </a:p>
          <a:p>
            <a:r>
              <a:rPr lang="en-IN" dirty="0"/>
              <a:t> ➢ Processor - Intel </a:t>
            </a:r>
            <a:r>
              <a:rPr lang="en-IN" dirty="0" err="1"/>
              <a:t>pentium</a:t>
            </a:r>
            <a:r>
              <a:rPr lang="en-IN" dirty="0"/>
              <a:t> or higher version </a:t>
            </a:r>
          </a:p>
          <a:p>
            <a:r>
              <a:rPr lang="en-IN" dirty="0"/>
              <a:t> ➢ WLAN or LAN</a:t>
            </a:r>
          </a:p>
        </p:txBody>
      </p:sp>
    </p:spTree>
    <p:extLst>
      <p:ext uri="{BB962C8B-B14F-4D97-AF65-F5344CB8AC3E}">
        <p14:creationId xmlns:p14="http://schemas.microsoft.com/office/powerpoint/2010/main" val="130280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D36-4341-C819-188B-7E15FB6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42E6-DA05-983C-AE60-5D2CF3D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➢ Operating System: Windows 10 </a:t>
            </a:r>
          </a:p>
          <a:p>
            <a:r>
              <a:rPr lang="en-IN" dirty="0"/>
              <a:t>➢ Coding Language: Python </a:t>
            </a:r>
          </a:p>
          <a:p>
            <a:r>
              <a:rPr lang="en-IN" dirty="0"/>
              <a:t>➢ Framework: </a:t>
            </a:r>
            <a:r>
              <a:rPr lang="en-IN" dirty="0" err="1"/>
              <a:t>Kivy</a:t>
            </a:r>
            <a:r>
              <a:rPr lang="en-IN" dirty="0"/>
              <a:t> </a:t>
            </a:r>
          </a:p>
          <a:p>
            <a:r>
              <a:rPr lang="en-IN" dirty="0"/>
              <a:t>➢ IDE: IDLE</a:t>
            </a:r>
          </a:p>
        </p:txBody>
      </p:sp>
    </p:spTree>
    <p:extLst>
      <p:ext uri="{BB962C8B-B14F-4D97-AF65-F5344CB8AC3E}">
        <p14:creationId xmlns:p14="http://schemas.microsoft.com/office/powerpoint/2010/main" val="396007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D36-4341-C819-188B-7E15FB6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42E6-DA05-983C-AE60-5D2CF3D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➢ Search Location : User should give any location for </a:t>
            </a:r>
            <a:r>
              <a:rPr lang="en-US" dirty="0" err="1"/>
              <a:t>realtime</a:t>
            </a:r>
            <a:r>
              <a:rPr lang="en-US" dirty="0"/>
              <a:t> , Visualized and processed dataset.</a:t>
            </a:r>
          </a:p>
          <a:p>
            <a:r>
              <a:rPr lang="en-US" dirty="0"/>
              <a:t>➢ Access requirements : User should not required to login or register for accessing free </a:t>
            </a:r>
            <a:r>
              <a:rPr lang="en-US" dirty="0" err="1"/>
              <a:t>realtime</a:t>
            </a:r>
            <a:r>
              <a:rPr lang="en-US" dirty="0"/>
              <a:t> dataset. </a:t>
            </a:r>
          </a:p>
          <a:p>
            <a:r>
              <a:rPr lang="en-US" dirty="0"/>
              <a:t>➢ Get result : User should get results like live data, confirmed case, recovered case. </a:t>
            </a:r>
          </a:p>
          <a:p>
            <a:r>
              <a:rPr lang="en-US" dirty="0"/>
              <a:t>➢ show graph : User should Visualized the live data of COVID-19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0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2D36-4341-C819-188B-7E15FB6F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42E6-DA05-983C-AE60-5D2CF3D1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This can be concluded that,COVID-19 Population Wellness Application has good scope in thispandemic.COVID-19 Population Health Application keeps diverse COVID-19 live data. This project keep up to date with the current status records of the COVID-19 cases. This Application saves time, money and effort and makes the easiest representation with graph. This allows </a:t>
            </a:r>
            <a:r>
              <a:rPr lang="en-US" dirty="0" err="1"/>
              <a:t>touse</a:t>
            </a:r>
            <a:r>
              <a:rPr lang="en-US" dirty="0"/>
              <a:t> resources from anytime and anywhere. This is platform independent. So, User can easily access COVID-19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46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476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COVID-19 Population Wellness Application</vt:lpstr>
      <vt:lpstr>Outline</vt:lpstr>
      <vt:lpstr>Introduction</vt:lpstr>
      <vt:lpstr>Meaning of Desktop Application</vt:lpstr>
      <vt:lpstr>Scope of the Application</vt:lpstr>
      <vt:lpstr>Hardware Requirement</vt:lpstr>
      <vt:lpstr>Software Requirements</vt:lpstr>
      <vt:lpstr>Functionalities of the Application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Population Wellness Application</dc:title>
  <dc:creator>Pooja</dc:creator>
  <cp:lastModifiedBy>Pooja</cp:lastModifiedBy>
  <cp:revision>2</cp:revision>
  <dcterms:created xsi:type="dcterms:W3CDTF">2023-06-08T18:16:26Z</dcterms:created>
  <dcterms:modified xsi:type="dcterms:W3CDTF">2023-06-08T18:36:11Z</dcterms:modified>
</cp:coreProperties>
</file>