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32C27A-4F82-4A32-BA96-ADA95681E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F731B7-9C3E-4C9A-9FC4-4E59CE9E3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14DA85-E6A2-441F-8607-DB253BF4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D8789-6B9B-4F55-AE6B-04102A43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2AE60-1F37-4D39-B0CF-B1066908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F0D43-367B-4CCC-B51C-E49FD405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D9D7D4-4C9C-40F0-85C6-78644B8B7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EF0DE-9E73-4988-803F-6B890FB8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FD2FF-7BA5-4014-969F-7F7C3518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ED35C-5B14-43FF-A0A9-5FFEE219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5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E4CBD9-CF32-4FB6-AD5D-6918C3603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E93FC1-7068-4EFF-B47F-1D9338A8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2ABD8-3D45-400F-AD6E-E12BE64A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17454-D971-44E7-859F-077C03673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0DF6EE-2D18-4114-B417-DE70AA18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9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C7B9F-436A-4321-813C-59E06986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0842F-4550-4444-8E39-EC6DC5DC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61752D-75C4-4E3C-ABFA-1CBEF7D2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94C0F6-8E8B-4C4B-B7B3-30B89FAA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50752-7FC4-411A-831E-62FF78C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1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0862-E5CF-4F3C-A074-A4D78BC2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D09E9B-7D73-40C9-A8B9-62057A69E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5DD048-C985-4F1F-B01F-A5DD8460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7E507-DD12-4FE7-B172-4337B7EC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2E251-43BD-4B59-AA1A-2EBC66AC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7CF45-05CF-4127-BAEF-7BFC9B9E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74A06C-592D-4524-A075-6C21CADD57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4E8DEE-E8B8-4F60-B214-9F91A9E3F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1B559-FEA6-4F19-8D0E-E6BB49E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3ED5E-B9A3-4073-B73E-155C472E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90DF2-40DF-4066-AC79-45FE92A6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DC73B-9973-4F32-91A4-0F993330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42B5E5-F750-4427-9F9A-3D8D90858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C90158-6DBA-4A0B-89BB-05222C6C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626B5F-8B54-4377-A650-C7F696902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126960-A791-4373-B395-E8500DA7E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32DA19-92D7-442D-85A7-B6558B16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A9F51D-280B-4F70-82A3-57F88C1E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CF0972-D2F9-415F-ABF5-973D73F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96F17-E0E2-47F7-B6C2-90B3CC9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747E6-72F6-4CBF-9EA2-E6ABA7AF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8CD27D-C071-45A1-BB82-A27480F5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9692B0-9834-49DA-A4E2-4D467B9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586432-6FA8-40F4-9C47-A9565003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D7150-5F7D-46F9-AAB9-615BE1E5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1F045A-C6E0-4090-AB36-289DE050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4BEA3-10ED-4392-A078-D79A11F5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FA68E-E64E-40B1-A7FD-04F5DAAA0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59950B-9644-4FD2-A66E-2C3D0899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39A0B1-E124-44EB-B197-79CC1BC7A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9DA5C-2494-41C3-8463-C534C383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1013B-B011-4572-883E-2AAB5C97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8DCF8-686B-44CD-A587-C230C618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80C122-F922-4F3B-A1DA-CEA896078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82B43A-EAB3-44D1-BC2D-3A79DA85F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9C5B86-3755-4D3D-B79F-0D3C0AF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A86AA-7457-4145-B7E2-49C99274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7994C-640A-4793-A59D-F4AA6825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D934FC-0A06-4045-A7A3-661946A6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9FCF32-E015-4B90-8E1B-5E49CF18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41D48-5FE9-4610-93C1-33A588753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A8D08-4BBF-4B00-8968-C6228DF2EB21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D3EBA-2A79-4A10-AA2F-5DC89787C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992613-9E46-48E7-A9F7-59DCAB5A4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20800-3998-44B0-A8CA-9372FD9ADCD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4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8450"/>
            <a:ext cx="9144000" cy="766676"/>
          </a:xfrm>
        </p:spPr>
        <p:txBody>
          <a:bodyPr>
            <a:normAutofit fontScale="90000"/>
          </a:bodyPr>
          <a:lstStyle/>
          <a:p>
            <a:r>
              <a:rPr lang="es-CL" dirty="0"/>
              <a:t>Proyecto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96208" y="501339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Asignatura: Machine </a:t>
            </a:r>
            <a:r>
              <a:rPr lang="es-C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Learning</a:t>
            </a:r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Integrantes: Raúl Urzúa, Adán Marchena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Establecimiento: UDLA</a:t>
            </a:r>
          </a:p>
          <a:p>
            <a:pPr algn="r"/>
            <a:r>
              <a:rPr lang="es-CL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Fecha: 13-10-2025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C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0488" y="895126"/>
            <a:ext cx="6972112" cy="3929319"/>
          </a:xfrm>
          <a:prstGeom prst="rect">
            <a:avLst/>
          </a:prstGeom>
        </p:spPr>
      </p:pic>
      <p:pic>
        <p:nvPicPr>
          <p:cNvPr id="1026" name="Picture 2" descr="Política de Género - Universidad de Las América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74" y="128450"/>
            <a:ext cx="1431234" cy="4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5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29C9C-D693-4399-B1D0-2F06FAD6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Selección de </a:t>
            </a:r>
            <a:r>
              <a:rPr lang="es-CL" dirty="0" err="1"/>
              <a:t>datasets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FBDE8-5762-41FB-82D2-0594223C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384" y="1988100"/>
            <a:ext cx="5445207" cy="1955543"/>
          </a:xfrm>
        </p:spPr>
        <p:txBody>
          <a:bodyPr/>
          <a:lstStyle/>
          <a:p>
            <a:pPr marL="0" indent="0">
              <a:buNone/>
            </a:pPr>
            <a:r>
              <a:rPr lang="es-CL" dirty="0" err="1"/>
              <a:t>Datasets</a:t>
            </a:r>
            <a:r>
              <a:rPr lang="es-CL" dirty="0"/>
              <a:t> tabulares</a:t>
            </a:r>
          </a:p>
          <a:p>
            <a:pPr lvl="1"/>
            <a:r>
              <a:rPr lang="es-CL" dirty="0"/>
              <a:t>Tabular-</a:t>
            </a:r>
            <a:r>
              <a:rPr lang="es-CL" dirty="0" err="1"/>
              <a:t>benchmark</a:t>
            </a:r>
            <a:endParaRPr lang="es-CL" dirty="0"/>
          </a:p>
          <a:p>
            <a:pPr lvl="1"/>
            <a:r>
              <a:rPr lang="es-CL" dirty="0" err="1"/>
              <a:t>Analyzing</a:t>
            </a:r>
            <a:r>
              <a:rPr lang="es-CL" dirty="0"/>
              <a:t> </a:t>
            </a:r>
            <a:r>
              <a:rPr lang="es-CL" dirty="0" err="1"/>
              <a:t>Student</a:t>
            </a:r>
            <a:r>
              <a:rPr lang="es-CL" dirty="0"/>
              <a:t> </a:t>
            </a:r>
            <a:r>
              <a:rPr lang="es-CL" dirty="0" err="1"/>
              <a:t>Academic</a:t>
            </a:r>
            <a:r>
              <a:rPr lang="es-CL" dirty="0"/>
              <a:t> </a:t>
            </a:r>
            <a:r>
              <a:rPr lang="es-CL" dirty="0" err="1"/>
              <a:t>Trends</a:t>
            </a:r>
            <a:endParaRPr lang="es-CL" dirty="0"/>
          </a:p>
          <a:p>
            <a:pPr lvl="1"/>
            <a:r>
              <a:rPr lang="es-CL" dirty="0" err="1"/>
              <a:t>Breast</a:t>
            </a:r>
            <a:r>
              <a:rPr lang="es-CL" dirty="0"/>
              <a:t> </a:t>
            </a:r>
            <a:r>
              <a:rPr lang="es-CL" dirty="0" err="1"/>
              <a:t>Cancer</a:t>
            </a:r>
            <a:r>
              <a:rPr lang="es-CL" dirty="0"/>
              <a:t> </a:t>
            </a:r>
            <a:r>
              <a:rPr lang="es-CL" dirty="0" err="1"/>
              <a:t>dataset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3E4C6F8-47E5-4AB1-B7DA-2B1851A7CC8A}"/>
              </a:ext>
            </a:extLst>
          </p:cNvPr>
          <p:cNvSpPr txBox="1">
            <a:spLocks/>
          </p:cNvSpPr>
          <p:nvPr/>
        </p:nvSpPr>
        <p:spPr>
          <a:xfrm>
            <a:off x="838199" y="1978024"/>
            <a:ext cx="4784124" cy="195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err="1"/>
              <a:t>Datasets</a:t>
            </a:r>
            <a:r>
              <a:rPr lang="es-CL" dirty="0"/>
              <a:t> de texto</a:t>
            </a:r>
          </a:p>
          <a:p>
            <a:pPr lvl="1"/>
            <a:r>
              <a:rPr lang="es-CL" dirty="0"/>
              <a:t>Medrxiv-Clustering-s2s</a:t>
            </a:r>
          </a:p>
          <a:p>
            <a:pPr lvl="1"/>
            <a:r>
              <a:rPr lang="en-US" dirty="0" err="1"/>
              <a:t>Arxiv_nlp</a:t>
            </a:r>
            <a:endParaRPr lang="en-US" dirty="0"/>
          </a:p>
          <a:p>
            <a:pPr lvl="1"/>
            <a:r>
              <a:rPr lang="es-CL" dirty="0" err="1"/>
              <a:t>Stack</a:t>
            </a:r>
            <a:r>
              <a:rPr lang="es-CL" dirty="0"/>
              <a:t> Exchange </a:t>
            </a:r>
            <a:r>
              <a:rPr lang="es-CL" dirty="0" err="1"/>
              <a:t>Topics</a:t>
            </a:r>
            <a:endParaRPr lang="es-CL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2E5BC54-C92E-4D12-9620-92B69E9444CA}"/>
              </a:ext>
            </a:extLst>
          </p:cNvPr>
          <p:cNvSpPr txBox="1">
            <a:spLocks/>
          </p:cNvSpPr>
          <p:nvPr/>
        </p:nvSpPr>
        <p:spPr>
          <a:xfrm>
            <a:off x="838199" y="4314078"/>
            <a:ext cx="7033591" cy="195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dirty="0" err="1"/>
              <a:t>Datasets</a:t>
            </a:r>
            <a:r>
              <a:rPr lang="es-CL" dirty="0"/>
              <a:t> de imagen</a:t>
            </a:r>
          </a:p>
          <a:p>
            <a:pPr lvl="1"/>
            <a:r>
              <a:rPr lang="es-CL" dirty="0" err="1"/>
              <a:t>Agriculture</a:t>
            </a:r>
            <a:r>
              <a:rPr lang="es-CL" dirty="0"/>
              <a:t> </a:t>
            </a:r>
            <a:r>
              <a:rPr lang="es-CL" dirty="0" err="1"/>
              <a:t>crop</a:t>
            </a:r>
            <a:r>
              <a:rPr lang="es-CL" dirty="0"/>
              <a:t> </a:t>
            </a:r>
            <a:r>
              <a:rPr lang="es-CL" dirty="0" err="1"/>
              <a:t>images</a:t>
            </a:r>
            <a:endParaRPr lang="es-CL" dirty="0"/>
          </a:p>
          <a:p>
            <a:pPr lvl="1"/>
            <a:r>
              <a:rPr lang="es-CL" dirty="0"/>
              <a:t>CT Medical </a:t>
            </a:r>
            <a:r>
              <a:rPr lang="es-CL" dirty="0" err="1"/>
              <a:t>Images</a:t>
            </a:r>
            <a:endParaRPr lang="es-CL" dirty="0"/>
          </a:p>
          <a:p>
            <a:pPr lvl="1"/>
            <a:r>
              <a:rPr lang="es-CL" dirty="0"/>
              <a:t>Small </a:t>
            </a:r>
            <a:r>
              <a:rPr lang="es-CL" dirty="0" err="1"/>
              <a:t>image</a:t>
            </a:r>
            <a:r>
              <a:rPr lang="es-CL" dirty="0"/>
              <a:t> </a:t>
            </a:r>
            <a:r>
              <a:rPr lang="es-CL" dirty="0" err="1"/>
              <a:t>dataset</a:t>
            </a:r>
            <a:r>
              <a:rPr lang="es-CL" dirty="0"/>
              <a:t> </a:t>
            </a:r>
            <a:r>
              <a:rPr lang="es-CL" dirty="0" err="1"/>
              <a:t>for</a:t>
            </a:r>
            <a:r>
              <a:rPr lang="es-CL" dirty="0"/>
              <a:t> </a:t>
            </a:r>
            <a:r>
              <a:rPr lang="es-CL" dirty="0" err="1"/>
              <a:t>unsupervised</a:t>
            </a:r>
            <a:r>
              <a:rPr lang="es-CL" dirty="0"/>
              <a:t> </a:t>
            </a:r>
            <a:r>
              <a:rPr lang="es-CL" dirty="0" err="1"/>
              <a:t>clustering</a:t>
            </a:r>
            <a:endParaRPr lang="en-US" dirty="0"/>
          </a:p>
        </p:txBody>
      </p:sp>
      <p:pic>
        <p:nvPicPr>
          <p:cNvPr id="6" name="Picture 2" descr="Política de Género - Universidad de Las América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74" y="128450"/>
            <a:ext cx="1431234" cy="4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cono de Copiar Generic Outline Color | Freepik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384" y="3892348"/>
            <a:ext cx="1370788" cy="137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úmero de página del documento - Iconos gratis de interfaz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760" y="3933567"/>
            <a:ext cx="1208699" cy="120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ímbolo de letra - Iconos gratis de señales"/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845" y="5284761"/>
            <a:ext cx="1094528" cy="120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Galería - Iconos gratis de multim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342" y="5316110"/>
            <a:ext cx="1340418" cy="134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5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5A9A7-F52D-49C9-BB78-C90ACEEC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426889"/>
            <a:ext cx="10515600" cy="1083860"/>
          </a:xfrm>
        </p:spPr>
        <p:txBody>
          <a:bodyPr/>
          <a:lstStyle/>
          <a:p>
            <a:r>
              <a:rPr lang="es-CL" dirty="0" err="1" smtClean="0"/>
              <a:t>Arxiv_nlp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94EF4-6DB8-4CFA-BDF3-AAFE9EB3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174" y="1546210"/>
            <a:ext cx="11055626" cy="4445966"/>
          </a:xfrm>
        </p:spPr>
        <p:txBody>
          <a:bodyPr>
            <a:normAutofit lnSpcReduction="10000"/>
          </a:bodyPr>
          <a:lstStyle/>
          <a:p>
            <a:r>
              <a:rPr lang="es-CL" dirty="0" smtClean="0"/>
              <a:t>Clasificación y análisis de artículos científicos según su contenido.</a:t>
            </a:r>
          </a:p>
          <a:p>
            <a:r>
              <a:rPr lang="es-CL" dirty="0" smtClean="0"/>
              <a:t>Lenguaje no supervisado: </a:t>
            </a:r>
            <a:r>
              <a:rPr lang="es-CL" dirty="0" smtClean="0"/>
              <a:t>K-</a:t>
            </a:r>
            <a:r>
              <a:rPr lang="es-CL" dirty="0" err="1" smtClean="0"/>
              <a:t>means</a:t>
            </a:r>
            <a:r>
              <a:rPr lang="es-CL" dirty="0" smtClean="0"/>
              <a:t>, PCA, </a:t>
            </a:r>
            <a:r>
              <a:rPr lang="es-CL" dirty="0" err="1" smtClean="0"/>
              <a:t>Spectral</a:t>
            </a:r>
            <a:r>
              <a:rPr lang="es-CL" dirty="0" smtClean="0"/>
              <a:t> </a:t>
            </a:r>
            <a:r>
              <a:rPr lang="es-CL" dirty="0" err="1" smtClean="0"/>
              <a:t>Clustering</a:t>
            </a:r>
            <a:r>
              <a:rPr lang="es-CL" dirty="0" smtClean="0"/>
              <a:t>, </a:t>
            </a:r>
            <a:r>
              <a:rPr lang="es-CL" dirty="0" err="1" smtClean="0"/>
              <a:t>Hierarchical</a:t>
            </a:r>
            <a:r>
              <a:rPr lang="es-CL" dirty="0" smtClean="0"/>
              <a:t> </a:t>
            </a:r>
            <a:r>
              <a:rPr lang="es-CL" dirty="0" err="1" smtClean="0"/>
              <a:t>Clustering</a:t>
            </a:r>
            <a:r>
              <a:rPr lang="es-CL" dirty="0" smtClean="0"/>
              <a:t>.</a:t>
            </a:r>
          </a:p>
          <a:p>
            <a:r>
              <a:rPr lang="es-CL" dirty="0" smtClean="0"/>
              <a:t>Medición: </a:t>
            </a:r>
            <a:r>
              <a:rPr lang="es-CL" dirty="0" err="1" smtClean="0"/>
              <a:t>Silhuette</a:t>
            </a:r>
            <a:r>
              <a:rPr lang="es-CL" dirty="0" smtClean="0"/>
              <a:t> Score.</a:t>
            </a:r>
          </a:p>
          <a:p>
            <a:r>
              <a:rPr lang="es-CL" dirty="0" smtClean="0"/>
              <a:t>Publico objetivo: Analistas de datos, medios de comunicación, instituciones académicas, departamentos de atención al cliente, etc.</a:t>
            </a:r>
          </a:p>
          <a:p>
            <a:r>
              <a:rPr lang="es-CL" dirty="0" smtClean="0"/>
              <a:t>¿Para que?: D</a:t>
            </a:r>
            <a:r>
              <a:rPr lang="es-CL" dirty="0" smtClean="0"/>
              <a:t>escubrir patrones ocultos y organizar automáticamente los textos en grupos temáticos que compartan palabras o significados similares.</a:t>
            </a:r>
          </a:p>
          <a:p>
            <a:r>
              <a:rPr lang="es-CL" dirty="0" smtClean="0"/>
              <a:t>Herramientas: </a:t>
            </a:r>
            <a:r>
              <a:rPr lang="es-CL" dirty="0" err="1" smtClean="0"/>
              <a:t>Scikit-learn</a:t>
            </a:r>
            <a:r>
              <a:rPr lang="es-CL" dirty="0" smtClean="0"/>
              <a:t>, pandas y </a:t>
            </a:r>
            <a:r>
              <a:rPr lang="es-CL" dirty="0" err="1" smtClean="0"/>
              <a:t>matplotlib</a:t>
            </a:r>
            <a:r>
              <a:rPr lang="es-CL" dirty="0" smtClean="0"/>
              <a:t>.</a:t>
            </a:r>
            <a:endParaRPr lang="es-CL" dirty="0"/>
          </a:p>
        </p:txBody>
      </p:sp>
      <p:pic>
        <p:nvPicPr>
          <p:cNvPr id="4" name="Picture 2" descr="Política de Género - Universidad de Las América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74" y="128450"/>
            <a:ext cx="1431234" cy="4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cono de Copiar Generic Outline Color | Freepik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427" y="5992176"/>
            <a:ext cx="780741" cy="78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Número de página del documento - Iconos gratis de interfaz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498" y="5980267"/>
            <a:ext cx="780742" cy="7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ímbolo de letra - Iconos gratis de señales"/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05" y="5992177"/>
            <a:ext cx="706995" cy="78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Galería - Iconos gratis de multim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03" y="5980267"/>
            <a:ext cx="865824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35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03766-E44C-4D3C-8ADC-95CB7C8C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598947"/>
            <a:ext cx="11622156" cy="698511"/>
          </a:xfrm>
        </p:spPr>
        <p:txBody>
          <a:bodyPr>
            <a:normAutofit/>
          </a:bodyPr>
          <a:lstStyle/>
          <a:p>
            <a:r>
              <a:rPr lang="es-CL" dirty="0" err="1"/>
              <a:t>Covertype</a:t>
            </a:r>
            <a:r>
              <a:rPr lang="es-CL" dirty="0"/>
              <a:t> (perteneciente a tabular </a:t>
            </a:r>
            <a:r>
              <a:rPr lang="es-CL" dirty="0" err="1"/>
              <a:t>benchmark</a:t>
            </a:r>
            <a:r>
              <a:rPr lang="es-CL" dirty="0" smtClean="0"/>
              <a:t>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1CA63-1342-4E8A-999E-0A5CF9DD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539046"/>
            <a:ext cx="11035748" cy="4879504"/>
          </a:xfrm>
        </p:spPr>
        <p:txBody>
          <a:bodyPr/>
          <a:lstStyle/>
          <a:p>
            <a:r>
              <a:rPr lang="es-CL" dirty="0" smtClean="0"/>
              <a:t>Id</a:t>
            </a:r>
            <a:r>
              <a:rPr lang="es-CL" dirty="0" smtClean="0"/>
              <a:t>entificar regiones con características ecológicas similares mediante técnicas de agrupamiento no supervisado.</a:t>
            </a:r>
          </a:p>
          <a:p>
            <a:r>
              <a:rPr lang="es-CL" dirty="0" smtClean="0"/>
              <a:t>Aprendizaje no supervisado: K-</a:t>
            </a:r>
            <a:r>
              <a:rPr lang="es-CL" dirty="0" err="1" smtClean="0"/>
              <a:t>means</a:t>
            </a:r>
            <a:r>
              <a:rPr lang="es-CL" dirty="0" smtClean="0"/>
              <a:t>, PCA, DBSCAN y GMM.</a:t>
            </a:r>
          </a:p>
          <a:p>
            <a:r>
              <a:rPr lang="es-CL" dirty="0" smtClean="0"/>
              <a:t>Medición: Índice de </a:t>
            </a:r>
            <a:r>
              <a:rPr lang="es-CL" dirty="0" err="1" smtClean="0"/>
              <a:t>Silhuette</a:t>
            </a:r>
            <a:r>
              <a:rPr lang="es-CL" dirty="0" smtClean="0"/>
              <a:t>, Índice de </a:t>
            </a:r>
            <a:r>
              <a:rPr lang="es-CL" dirty="0" err="1" smtClean="0"/>
              <a:t>Calinski-Harabasz</a:t>
            </a:r>
            <a:r>
              <a:rPr lang="es-CL" dirty="0" smtClean="0"/>
              <a:t>.</a:t>
            </a:r>
          </a:p>
          <a:p>
            <a:r>
              <a:rPr lang="es-CL" dirty="0" smtClean="0"/>
              <a:t>Publico objetivo: O</a:t>
            </a:r>
            <a:r>
              <a:rPr lang="es-CL" dirty="0" smtClean="0"/>
              <a:t>rganismos gubernamentales, investigadores, geógrafos, ingenieros forestales, etc.</a:t>
            </a:r>
          </a:p>
          <a:p>
            <a:r>
              <a:rPr lang="es-CL" dirty="0" smtClean="0"/>
              <a:t>¿Para que?: </a:t>
            </a:r>
            <a:r>
              <a:rPr lang="es-CL" dirty="0"/>
              <a:t>S</a:t>
            </a:r>
            <a:r>
              <a:rPr lang="es-CL" dirty="0" smtClean="0"/>
              <a:t>egmentar las regiones ecológicas según sus características ambientales.</a:t>
            </a:r>
          </a:p>
          <a:p>
            <a:r>
              <a:rPr lang="es-CL" dirty="0" smtClean="0"/>
              <a:t>Herramientas: </a:t>
            </a:r>
            <a:r>
              <a:rPr lang="es-CL" dirty="0" err="1" smtClean="0"/>
              <a:t>Scikit-Learn</a:t>
            </a:r>
            <a:r>
              <a:rPr lang="es-CL" dirty="0" smtClean="0"/>
              <a:t>, pandas, </a:t>
            </a:r>
            <a:r>
              <a:rPr lang="es-CL" dirty="0" err="1" smtClean="0"/>
              <a:t>numpy</a:t>
            </a:r>
            <a:r>
              <a:rPr lang="es-CL" dirty="0" smtClean="0"/>
              <a:t>, </a:t>
            </a:r>
            <a:r>
              <a:rPr lang="es-CL" dirty="0" err="1" smtClean="0"/>
              <a:t>Matplotlib</a:t>
            </a:r>
            <a:r>
              <a:rPr lang="es-CL" dirty="0" smtClean="0"/>
              <a:t>, </a:t>
            </a:r>
            <a:r>
              <a:rPr lang="es-CL" dirty="0" err="1" smtClean="0"/>
              <a:t>Seaborn</a:t>
            </a:r>
            <a:r>
              <a:rPr lang="es-CL" dirty="0" smtClean="0"/>
              <a:t>, </a:t>
            </a:r>
            <a:r>
              <a:rPr lang="es-CL" dirty="0" err="1" smtClean="0"/>
              <a:t>Plotly</a:t>
            </a:r>
            <a:r>
              <a:rPr lang="es-CL" dirty="0" smtClean="0"/>
              <a:t> y </a:t>
            </a:r>
            <a:r>
              <a:rPr lang="es-CL" dirty="0" err="1" smtClean="0"/>
              <a:t>Streamlit</a:t>
            </a:r>
            <a:r>
              <a:rPr lang="es-CL" dirty="0" smtClean="0"/>
              <a:t>.</a:t>
            </a:r>
          </a:p>
          <a:p>
            <a:endParaRPr lang="es-CL" dirty="0"/>
          </a:p>
        </p:txBody>
      </p:sp>
      <p:pic>
        <p:nvPicPr>
          <p:cNvPr id="4" name="Picture 2" descr="Política de Género - Universidad de Las América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74" y="128450"/>
            <a:ext cx="1431234" cy="4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ono de Copiar Generic Outline Color | Freepik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427" y="5992176"/>
            <a:ext cx="780741" cy="78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úmero de página del documento - Iconos gratis de interfaz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498" y="5980267"/>
            <a:ext cx="780742" cy="7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ímbolo de letra - Iconos gratis de señales"/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05" y="5992177"/>
            <a:ext cx="706995" cy="78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Galería - Iconos gratis de multim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03" y="5980267"/>
            <a:ext cx="865824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7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89506-9714-48E0-A798-78AD3F4D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Image</a:t>
            </a:r>
            <a:r>
              <a:rPr lang="es-CL" dirty="0"/>
              <a:t> </a:t>
            </a:r>
            <a:r>
              <a:rPr lang="es-CL" dirty="0" err="1"/>
              <a:t>dataset</a:t>
            </a:r>
            <a:r>
              <a:rPr lang="es-CL" dirty="0"/>
              <a:t> </a:t>
            </a:r>
            <a:r>
              <a:rPr lang="es-CL" dirty="0" err="1"/>
              <a:t>Unsupervised</a:t>
            </a:r>
            <a:r>
              <a:rPr lang="es-CL" dirty="0"/>
              <a:t> </a:t>
            </a:r>
            <a:r>
              <a:rPr lang="es-CL" dirty="0" err="1"/>
              <a:t>Clustering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Política de Género - Universidad de Las América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8974" y="128450"/>
            <a:ext cx="1431234" cy="4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cono de Copiar Generic Outline Color | Freepik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427" y="5992176"/>
            <a:ext cx="780741" cy="78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úmero de página del documento - Iconos gratis de interfaz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498" y="5980267"/>
            <a:ext cx="780742" cy="7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ímbolo de letra - Iconos gratis de señales"/>
          <p:cNvPicPr>
            <a:picLocks noChangeAspect="1" noChangeArrowheads="1"/>
          </p:cNvPicPr>
          <p:nvPr/>
        </p:nvPicPr>
        <p:blipFill>
          <a:blip r:embed="rId5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005" y="5992177"/>
            <a:ext cx="706995" cy="78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Galería - Iconos gratis de multim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03" y="5980267"/>
            <a:ext cx="865824" cy="86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401CA63-1342-4E8A-999E-0A5CF9DD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539046"/>
            <a:ext cx="11035748" cy="4879504"/>
          </a:xfrm>
        </p:spPr>
        <p:txBody>
          <a:bodyPr>
            <a:normAutofit/>
          </a:bodyPr>
          <a:lstStyle/>
          <a:p>
            <a:r>
              <a:rPr lang="es-ES" dirty="0"/>
              <a:t>Este pequeño conjunto de datos incluye 80 fotos de </a:t>
            </a:r>
            <a:r>
              <a:rPr lang="es-ES" dirty="0" smtClean="0"/>
              <a:t>perros, gatos, familia, </a:t>
            </a:r>
            <a:r>
              <a:rPr lang="es-ES" dirty="0"/>
              <a:t>personas solas </a:t>
            </a:r>
            <a:r>
              <a:rPr lang="es-ES" dirty="0" smtClean="0"/>
              <a:t>y comida.</a:t>
            </a:r>
            <a:r>
              <a:rPr lang="es-ES" dirty="0"/>
              <a:t> </a:t>
            </a:r>
            <a:endParaRPr lang="es-CL" dirty="0" smtClean="0"/>
          </a:p>
          <a:p>
            <a:r>
              <a:rPr lang="es-CL" dirty="0" smtClean="0"/>
              <a:t>Aprendizaje no supervisado: k-</a:t>
            </a:r>
            <a:r>
              <a:rPr lang="es-CL" dirty="0" err="1" smtClean="0"/>
              <a:t>means</a:t>
            </a:r>
            <a:r>
              <a:rPr lang="es-CL" dirty="0"/>
              <a:t>, PCA, </a:t>
            </a:r>
            <a:r>
              <a:rPr lang="es-CL" dirty="0" smtClean="0"/>
              <a:t>t-SNE </a:t>
            </a:r>
            <a:r>
              <a:rPr lang="es-CL" dirty="0"/>
              <a:t>y Mean </a:t>
            </a:r>
            <a:r>
              <a:rPr lang="es-CL" dirty="0" err="1" smtClean="0"/>
              <a:t>Shift</a:t>
            </a:r>
            <a:r>
              <a:rPr lang="es-CL" dirty="0" smtClean="0"/>
              <a:t>.</a:t>
            </a:r>
            <a:endParaRPr lang="es-CL" dirty="0" smtClean="0"/>
          </a:p>
          <a:p>
            <a:r>
              <a:rPr lang="es-CL" dirty="0" smtClean="0"/>
              <a:t>Medición: la </a:t>
            </a:r>
            <a:r>
              <a:rPr lang="es-ES" dirty="0" smtClean="0"/>
              <a:t>métrica </a:t>
            </a:r>
            <a:r>
              <a:rPr lang="es-ES" dirty="0"/>
              <a:t>más </a:t>
            </a:r>
            <a:r>
              <a:rPr lang="es-ES" dirty="0" smtClean="0"/>
              <a:t>común </a:t>
            </a:r>
            <a:r>
              <a:rPr lang="es-ES" dirty="0"/>
              <a:t>es </a:t>
            </a:r>
            <a:r>
              <a:rPr lang="es-ES" dirty="0" err="1"/>
              <a:t>Silhouette</a:t>
            </a:r>
            <a:r>
              <a:rPr lang="es-ES" dirty="0"/>
              <a:t> </a:t>
            </a:r>
            <a:r>
              <a:rPr lang="es-ES" dirty="0" smtClean="0"/>
              <a:t>Score.</a:t>
            </a:r>
            <a:endParaRPr lang="es-CL" dirty="0" smtClean="0"/>
          </a:p>
          <a:p>
            <a:r>
              <a:rPr lang="es-CL" dirty="0" smtClean="0"/>
              <a:t>Publico objetivo: </a:t>
            </a:r>
            <a:r>
              <a:rPr lang="es-ES" dirty="0" smtClean="0"/>
              <a:t>Investigadores, científicos </a:t>
            </a:r>
            <a:r>
              <a:rPr lang="es-ES" dirty="0"/>
              <a:t>de </a:t>
            </a:r>
            <a:r>
              <a:rPr lang="es-ES" dirty="0" smtClean="0"/>
              <a:t>datos, </a:t>
            </a:r>
            <a:r>
              <a:rPr lang="es-CL" dirty="0" smtClean="0"/>
              <a:t>empresas </a:t>
            </a:r>
            <a:r>
              <a:rPr lang="es-CL" dirty="0"/>
              <a:t>de </a:t>
            </a:r>
            <a:r>
              <a:rPr lang="es-CL" dirty="0" smtClean="0"/>
              <a:t>tecnología, inteligencia artificial y plataformas </a:t>
            </a:r>
            <a:r>
              <a:rPr lang="es-CL" dirty="0"/>
              <a:t>de comercio electrónico.</a:t>
            </a:r>
          </a:p>
          <a:p>
            <a:r>
              <a:rPr lang="es-CL" dirty="0" smtClean="0"/>
              <a:t>¿Para que?: </a:t>
            </a:r>
            <a:r>
              <a:rPr lang="es-ES" dirty="0" smtClean="0"/>
              <a:t>Para la buscar, </a:t>
            </a:r>
            <a:r>
              <a:rPr lang="es-ES" dirty="0"/>
              <a:t>segmentar y estructurar visualmente el </a:t>
            </a:r>
            <a:r>
              <a:rPr lang="es-ES" dirty="0" err="1"/>
              <a:t>dataset</a:t>
            </a:r>
            <a:r>
              <a:rPr lang="es-ES" dirty="0"/>
              <a:t>, permitiendo interpretar y explorar grandes volúmenes de imágenes de manera eficiente.</a:t>
            </a:r>
            <a:endParaRPr lang="es-CL" dirty="0" smtClean="0"/>
          </a:p>
          <a:p>
            <a:r>
              <a:rPr lang="es-CL" dirty="0" smtClean="0"/>
              <a:t>Herramientas: </a:t>
            </a:r>
            <a:r>
              <a:rPr lang="es-CL" dirty="0" err="1"/>
              <a:t>TensorFlow</a:t>
            </a:r>
            <a:r>
              <a:rPr lang="es-CL" dirty="0"/>
              <a:t>/</a:t>
            </a:r>
            <a:r>
              <a:rPr lang="es-CL" dirty="0" err="1"/>
              <a:t>Keras</a:t>
            </a:r>
            <a:r>
              <a:rPr lang="es-CL" dirty="0"/>
              <a:t> o </a:t>
            </a:r>
            <a:r>
              <a:rPr lang="es-CL" dirty="0" err="1"/>
              <a:t>PyTorch</a:t>
            </a:r>
            <a:r>
              <a:rPr lang="es-CL" dirty="0"/>
              <a:t> + </a:t>
            </a:r>
            <a:r>
              <a:rPr lang="es-CL" dirty="0" err="1"/>
              <a:t>OpenCV</a:t>
            </a:r>
            <a:r>
              <a:rPr lang="es-CL" dirty="0"/>
              <a:t>/PIL.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0783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72484-7158-4904-992A-CBFB9266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965" y="2631503"/>
            <a:ext cx="2295269" cy="1325563"/>
          </a:xfrm>
        </p:spPr>
        <p:txBody>
          <a:bodyPr>
            <a:normAutofit/>
          </a:bodyPr>
          <a:lstStyle/>
          <a:p>
            <a:r>
              <a:rPr lang="es-CL" sz="8800" dirty="0" smtClean="0"/>
              <a:t>Fin…</a:t>
            </a:r>
            <a:endParaRPr lang="en-US" sz="8800" dirty="0"/>
          </a:p>
        </p:txBody>
      </p:sp>
      <p:pic>
        <p:nvPicPr>
          <p:cNvPr id="3" name="Picture 2" descr="Icono de Copiar Generic Outline Color | Freepik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196" y="4926491"/>
            <a:ext cx="1504324" cy="15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Número de página del documento - Iconos gratis de interfaz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393" y="4926491"/>
            <a:ext cx="1504324" cy="150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ímbolo de letra - Iconos gratis de señales"/>
          <p:cNvPicPr>
            <a:picLocks noChangeAspect="1" noChangeArrowheads="1"/>
          </p:cNvPicPr>
          <p:nvPr/>
        </p:nvPicPr>
        <p:blipFill>
          <a:blip r:embed="rId4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98" y="4909930"/>
            <a:ext cx="1377228" cy="152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Galería - Iconos gratis de multime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56" y="4833600"/>
            <a:ext cx="1809239" cy="18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olítica de Género - Universidad de Las América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506" y="105099"/>
            <a:ext cx="4990985" cy="164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👋 Mano Saludando Emoji: Significado y Uso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4" t="1" r="22880" b="-24"/>
          <a:stretch/>
        </p:blipFill>
        <p:spPr bwMode="auto">
          <a:xfrm rot="2259805">
            <a:off x="6252353" y="2504545"/>
            <a:ext cx="1322919" cy="123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578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331</Words>
  <Application>Microsoft Office PowerPoint</Application>
  <PresentationFormat>Panorámica</PresentationFormat>
  <Paragraphs>40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Proyecto 1</vt:lpstr>
      <vt:lpstr>Selección de datasets</vt:lpstr>
      <vt:lpstr>Arxiv_nlp</vt:lpstr>
      <vt:lpstr>Covertype (perteneciente a tabular benchmark)</vt:lpstr>
      <vt:lpstr>Image dataset Unsupervised Clustering </vt:lpstr>
      <vt:lpstr>Fin…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1</dc:title>
  <dc:creator>Adán Marchena Romero</dc:creator>
  <cp:lastModifiedBy>mlcc</cp:lastModifiedBy>
  <cp:revision>18</cp:revision>
  <dcterms:created xsi:type="dcterms:W3CDTF">2025-10-14T02:07:18Z</dcterms:created>
  <dcterms:modified xsi:type="dcterms:W3CDTF">2025-10-14T23:42:01Z</dcterms:modified>
</cp:coreProperties>
</file>