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C27A-4F82-4A32-BA96-ADA95681E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731B7-9C3E-4C9A-9FC4-4E59CE9E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4DA85-E6A2-441F-8607-DB253BF4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D8789-6B9B-4F55-AE6B-04102A43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2AE60-1F37-4D39-B0CF-B106690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F0D43-367B-4CCC-B51C-E49FD405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D9D7D4-4C9C-40F0-85C6-78644B8B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EF0DE-9E73-4988-803F-6B890FB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FD2FF-7BA5-4014-969F-7F7C351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ED35C-5B14-43FF-A0A9-5FFEE219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4CBD9-CF32-4FB6-AD5D-6918C3603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93FC1-7068-4EFF-B47F-1D9338A8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2ABD8-3D45-400F-AD6E-E12BE64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17454-D971-44E7-859F-077C0367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DF6EE-2D18-4114-B417-DE70AA18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C7B9F-436A-4321-813C-59E06986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842F-4550-4444-8E39-EC6DC5DC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1752D-75C4-4E3C-ABFA-1CBEF7D2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4C0F6-8E8B-4C4B-B7B3-30B89FA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50752-7FC4-411A-831E-62FF78C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0862-E5CF-4F3C-A074-A4D78BC2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09E9B-7D73-40C9-A8B9-62057A69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DD048-C985-4F1F-B01F-A5DD8460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7E507-DD12-4FE7-B172-4337B7EC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2E251-43BD-4B59-AA1A-2EBC66A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7CF45-05CF-4127-BAEF-7BFC9B9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4A06C-592D-4524-A075-6C21CADD5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4E8DEE-E8B8-4F60-B214-9F91A9E3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1B559-FEA6-4F19-8D0E-E6BB49E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3ED5E-B9A3-4073-B73E-155C472E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90DF2-40DF-4066-AC79-45FE92A6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C73B-9973-4F32-91A4-0F993330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42B5E5-F750-4427-9F9A-3D8D90858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C90158-6DBA-4A0B-89BB-05222C6C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626B5F-8B54-4377-A650-C7F69690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126960-A791-4373-B395-E8500DA7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32DA19-92D7-442D-85A7-B6558B16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A9F51D-280B-4F70-82A3-57F88C1E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CF0972-D2F9-415F-ABF5-973D73F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6F17-E0E2-47F7-B6C2-90B3CC9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747E6-72F6-4CBF-9EA2-E6ABA7A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8CD27D-C071-45A1-BB82-A27480F5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692B0-9834-49DA-A4E2-4D467B9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586432-6FA8-40F4-9C47-A9565003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D7150-5F7D-46F9-AAB9-615BE1E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F045A-C6E0-4090-AB36-289DE050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4BEA3-10ED-4392-A078-D79A11F5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FA68E-E64E-40B1-A7FD-04F5DAA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9950B-9644-4FD2-A66E-2C3D089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9A0B1-E124-44EB-B197-79CC1BC7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9DA5C-2494-41C3-8463-C534C38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1013B-B011-4572-883E-2AAB5C9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DCF8-686B-44CD-A587-C230C618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80C122-F922-4F3B-A1DA-CEA89607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82B43A-EAB3-44D1-BC2D-3A79DA85F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C5B86-3755-4D3D-B79F-0D3C0AF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A86AA-7457-4145-B7E2-49C99274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7994C-640A-4793-A59D-F4AA6825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D934FC-0A06-4045-A7A3-661946A6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FCF32-E015-4B90-8E1B-5E49CF18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1D48-5FE9-4610-93C1-33A58875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D3EBA-2A79-4A10-AA2F-5DC89787C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92613-9E46-48E7-A9F7-59DCAB5A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ED850-E57C-460B-AB82-31F7CF32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416"/>
            <a:ext cx="9144000" cy="939758"/>
          </a:xfrm>
        </p:spPr>
        <p:txBody>
          <a:bodyPr/>
          <a:lstStyle/>
          <a:p>
            <a:r>
              <a:rPr lang="es-CL" dirty="0"/>
              <a:t>Proyecto 1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332546-2B54-444E-8461-148E81EC1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975" y="4806822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Asignatura: Machine </a:t>
            </a:r>
            <a:r>
              <a:rPr lang="es-C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</a:t>
            </a:r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Integrantes: Raúl Urzúa, Adán Marchena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Establecimiento: UDLA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Fecha: 13-10-2025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9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29C9C-D693-4399-B1D0-2F06FAD6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 de </a:t>
            </a:r>
            <a:r>
              <a:rPr lang="es-CL" dirty="0" err="1"/>
              <a:t>datasets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BDE8-5762-41FB-82D2-0594223C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278" y="1978024"/>
            <a:ext cx="5445207" cy="1955543"/>
          </a:xfrm>
        </p:spPr>
        <p:txBody>
          <a:bodyPr/>
          <a:lstStyle/>
          <a:p>
            <a:r>
              <a:rPr lang="es-CL" dirty="0" err="1"/>
              <a:t>Datasets</a:t>
            </a:r>
            <a:r>
              <a:rPr lang="es-CL" dirty="0"/>
              <a:t> tabulares</a:t>
            </a:r>
          </a:p>
          <a:p>
            <a:pPr lvl="1"/>
            <a:r>
              <a:rPr lang="es-CL" dirty="0"/>
              <a:t>Tabular-</a:t>
            </a:r>
            <a:r>
              <a:rPr lang="es-CL" dirty="0" err="1"/>
              <a:t>benchmark</a:t>
            </a:r>
            <a:endParaRPr lang="es-CL" dirty="0"/>
          </a:p>
          <a:p>
            <a:pPr lvl="1"/>
            <a:r>
              <a:rPr lang="es-CL" dirty="0" err="1"/>
              <a:t>Analyzing</a:t>
            </a:r>
            <a:r>
              <a:rPr lang="es-CL" dirty="0"/>
              <a:t> </a:t>
            </a:r>
            <a:r>
              <a:rPr lang="es-CL" dirty="0" err="1"/>
              <a:t>Student</a:t>
            </a:r>
            <a:r>
              <a:rPr lang="es-CL" dirty="0"/>
              <a:t> </a:t>
            </a:r>
            <a:r>
              <a:rPr lang="es-CL" dirty="0" err="1"/>
              <a:t>Academic</a:t>
            </a:r>
            <a:r>
              <a:rPr lang="es-CL" dirty="0"/>
              <a:t> </a:t>
            </a:r>
            <a:r>
              <a:rPr lang="es-CL" dirty="0" err="1"/>
              <a:t>Trends</a:t>
            </a:r>
            <a:endParaRPr lang="es-CL" dirty="0"/>
          </a:p>
          <a:p>
            <a:pPr lvl="1"/>
            <a:r>
              <a:rPr lang="es-CL" dirty="0" err="1"/>
              <a:t>Breast</a:t>
            </a:r>
            <a:r>
              <a:rPr lang="es-CL" dirty="0"/>
              <a:t> </a:t>
            </a:r>
            <a:r>
              <a:rPr lang="es-CL" dirty="0" err="1"/>
              <a:t>Cancer</a:t>
            </a:r>
            <a:r>
              <a:rPr lang="es-CL" dirty="0"/>
              <a:t> </a:t>
            </a:r>
            <a:r>
              <a:rPr lang="es-CL" dirty="0" err="1"/>
              <a:t>dataset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3E4C6F8-47E5-4AB1-B7DA-2B1851A7CC8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784124" cy="195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Datasets</a:t>
            </a:r>
            <a:r>
              <a:rPr lang="es-CL" dirty="0"/>
              <a:t> de texto</a:t>
            </a:r>
          </a:p>
          <a:p>
            <a:pPr lvl="1"/>
            <a:r>
              <a:rPr lang="es-CL" dirty="0"/>
              <a:t>Medrxiv-Clustering-s2s</a:t>
            </a:r>
          </a:p>
          <a:p>
            <a:pPr lvl="1"/>
            <a:r>
              <a:rPr lang="en-US" dirty="0" err="1"/>
              <a:t>Arxiv_nlp</a:t>
            </a:r>
            <a:endParaRPr lang="en-US" dirty="0"/>
          </a:p>
          <a:p>
            <a:pPr lvl="1"/>
            <a:r>
              <a:rPr lang="es-CL" dirty="0" err="1"/>
              <a:t>Stack</a:t>
            </a:r>
            <a:r>
              <a:rPr lang="es-CL" dirty="0"/>
              <a:t> Exchange </a:t>
            </a:r>
            <a:r>
              <a:rPr lang="es-CL" dirty="0" err="1"/>
              <a:t>Topics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2E5BC54-C92E-4D12-9620-92B69E9444CA}"/>
              </a:ext>
            </a:extLst>
          </p:cNvPr>
          <p:cNvSpPr txBox="1">
            <a:spLocks/>
          </p:cNvSpPr>
          <p:nvPr/>
        </p:nvSpPr>
        <p:spPr>
          <a:xfrm>
            <a:off x="3980935" y="4045721"/>
            <a:ext cx="4784124" cy="19555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 err="1"/>
              <a:t>Datasets</a:t>
            </a:r>
            <a:r>
              <a:rPr lang="es-CL" dirty="0"/>
              <a:t> de imagen</a:t>
            </a:r>
          </a:p>
          <a:p>
            <a:pPr lvl="1"/>
            <a:r>
              <a:rPr lang="es-CL" dirty="0" err="1"/>
              <a:t>Agriculture</a:t>
            </a:r>
            <a:r>
              <a:rPr lang="es-CL" dirty="0"/>
              <a:t> </a:t>
            </a:r>
            <a:r>
              <a:rPr lang="es-CL" dirty="0" err="1"/>
              <a:t>crop</a:t>
            </a:r>
            <a:r>
              <a:rPr lang="es-CL" dirty="0"/>
              <a:t> </a:t>
            </a:r>
            <a:r>
              <a:rPr lang="es-CL" dirty="0" err="1"/>
              <a:t>images</a:t>
            </a:r>
            <a:endParaRPr lang="es-CL" dirty="0"/>
          </a:p>
          <a:p>
            <a:pPr lvl="1"/>
            <a:r>
              <a:rPr lang="es-CL" dirty="0"/>
              <a:t>CT Medical </a:t>
            </a:r>
            <a:r>
              <a:rPr lang="es-CL" dirty="0" err="1"/>
              <a:t>Images</a:t>
            </a:r>
            <a:endParaRPr lang="es-CL" dirty="0"/>
          </a:p>
          <a:p>
            <a:pPr lvl="1"/>
            <a:r>
              <a:rPr lang="es-CL" dirty="0"/>
              <a:t>Small </a:t>
            </a:r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dataset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5A9A7-F52D-49C9-BB78-C90ACEEC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Arxiv_nlp</a:t>
            </a:r>
            <a:br>
              <a:rPr lang="es-CL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94EF4-6DB8-4CFA-BDF3-AAFE9EB3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Clasificación y análisis de artículos científicos según su contenido</a:t>
            </a:r>
          </a:p>
          <a:p>
            <a:r>
              <a:rPr lang="en-US" dirty="0"/>
              <a:t>K-means, PCA, Spectral Clustering, Hierarchical Clustering</a:t>
            </a:r>
          </a:p>
          <a:p>
            <a:r>
              <a:rPr lang="en-US" dirty="0" err="1"/>
              <a:t>Silhuette</a:t>
            </a:r>
            <a:r>
              <a:rPr lang="en-US" dirty="0"/>
              <a:t> Score</a:t>
            </a:r>
          </a:p>
          <a:p>
            <a:r>
              <a:rPr lang="en-US" dirty="0" err="1"/>
              <a:t>Analistas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medios</a:t>
            </a:r>
            <a:r>
              <a:rPr lang="en-US" dirty="0"/>
              <a:t> de </a:t>
            </a:r>
            <a:r>
              <a:rPr lang="en-US" dirty="0" err="1"/>
              <a:t>comunicación</a:t>
            </a:r>
            <a:r>
              <a:rPr lang="en-US" dirty="0"/>
              <a:t>, </a:t>
            </a:r>
            <a:r>
              <a:rPr lang="en-US" dirty="0" err="1"/>
              <a:t>instituciones</a:t>
            </a:r>
            <a:r>
              <a:rPr lang="en-US" dirty="0"/>
              <a:t> </a:t>
            </a:r>
            <a:r>
              <a:rPr lang="en-US" dirty="0" err="1"/>
              <a:t>académicas</a:t>
            </a:r>
            <a:r>
              <a:rPr lang="en-US" dirty="0"/>
              <a:t>, </a:t>
            </a:r>
            <a:r>
              <a:rPr lang="en-US" dirty="0" err="1"/>
              <a:t>deptos</a:t>
            </a:r>
            <a:r>
              <a:rPr lang="en-US" dirty="0"/>
              <a:t>. De </a:t>
            </a:r>
            <a:r>
              <a:rPr lang="en-US" dirty="0" err="1"/>
              <a:t>atención</a:t>
            </a:r>
            <a:r>
              <a:rPr lang="en-US" dirty="0"/>
              <a:t> al </a:t>
            </a:r>
            <a:r>
              <a:rPr lang="en-US" dirty="0" err="1"/>
              <a:t>cliente</a:t>
            </a:r>
            <a:r>
              <a:rPr lang="en-US" dirty="0"/>
              <a:t>, etc.</a:t>
            </a:r>
          </a:p>
          <a:p>
            <a:r>
              <a:rPr lang="es-MX" dirty="0"/>
              <a:t>descubrir patrones ocultos y organizar automáticamente los textos en grupos temáticos que compartan palabras o significados similares</a:t>
            </a:r>
          </a:p>
          <a:p>
            <a:r>
              <a:rPr lang="es-MX" dirty="0" err="1"/>
              <a:t>Scikit-learn</a:t>
            </a:r>
            <a:r>
              <a:rPr lang="es-MX" dirty="0"/>
              <a:t>, pandas, </a:t>
            </a:r>
            <a:r>
              <a:rPr lang="es-MX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03766-E44C-4D3C-8ADC-95CB7C8C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r>
              <a:rPr lang="es-CL" dirty="0" err="1"/>
              <a:t>Covertype</a:t>
            </a:r>
            <a:r>
              <a:rPr lang="es-CL" dirty="0"/>
              <a:t> (perteneciente a tabular </a:t>
            </a:r>
            <a:r>
              <a:rPr lang="es-CL" dirty="0" err="1"/>
              <a:t>benchmark</a:t>
            </a:r>
            <a:r>
              <a:rPr lang="es-CL" dirty="0"/>
              <a:t>)</a:t>
            </a:r>
            <a:br>
              <a:rPr lang="es-CL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1CA63-1342-4E8A-999E-0A5CF9DD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459"/>
            <a:ext cx="10515600" cy="4879504"/>
          </a:xfrm>
        </p:spPr>
        <p:txBody>
          <a:bodyPr/>
          <a:lstStyle/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regiones</a:t>
            </a:r>
            <a:r>
              <a:rPr lang="en-US" dirty="0"/>
              <a:t> con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ecológicas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de </a:t>
            </a:r>
            <a:r>
              <a:rPr lang="en-US" dirty="0" err="1"/>
              <a:t>agrupamiento</a:t>
            </a:r>
            <a:r>
              <a:rPr lang="en-US" dirty="0"/>
              <a:t> no </a:t>
            </a:r>
            <a:r>
              <a:rPr lang="en-US" dirty="0" err="1"/>
              <a:t>supervisado</a:t>
            </a:r>
            <a:endParaRPr lang="en-US" dirty="0"/>
          </a:p>
          <a:p>
            <a:r>
              <a:rPr lang="en-US" dirty="0"/>
              <a:t>K-means, PCA, DBSCAN, GMM</a:t>
            </a:r>
          </a:p>
          <a:p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Silhuette</a:t>
            </a:r>
            <a:r>
              <a:rPr lang="en-US" dirty="0"/>
              <a:t>,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Calinski-Harabasz</a:t>
            </a:r>
            <a:endParaRPr lang="en-US" dirty="0"/>
          </a:p>
          <a:p>
            <a:r>
              <a:rPr lang="es-MX" dirty="0"/>
              <a:t>organismos gubernamentales, investigadores, geógrafos, ingenieros forestales, etc.</a:t>
            </a:r>
          </a:p>
          <a:p>
            <a:r>
              <a:rPr lang="es-MX" dirty="0"/>
              <a:t>segmentar las regiones ecológicas según sus características ambientales</a:t>
            </a:r>
          </a:p>
          <a:p>
            <a:r>
              <a:rPr lang="es-MX" dirty="0" err="1"/>
              <a:t>Scikit-Learn</a:t>
            </a:r>
            <a:r>
              <a:rPr lang="es-MX" dirty="0"/>
              <a:t>, pandas, </a:t>
            </a:r>
            <a:r>
              <a:rPr lang="es-MX" dirty="0" err="1"/>
              <a:t>numpy</a:t>
            </a:r>
            <a:r>
              <a:rPr lang="es-MX" dirty="0"/>
              <a:t>, </a:t>
            </a:r>
            <a:r>
              <a:rPr lang="es-MX" dirty="0" err="1"/>
              <a:t>Matplotlib</a:t>
            </a:r>
            <a:r>
              <a:rPr lang="es-MX" dirty="0"/>
              <a:t>, </a:t>
            </a:r>
            <a:r>
              <a:rPr lang="es-MX" dirty="0" err="1"/>
              <a:t>Seaborn</a:t>
            </a:r>
            <a:endParaRPr lang="es-MX" dirty="0"/>
          </a:p>
          <a:p>
            <a:r>
              <a:rPr lang="es-MX" dirty="0"/>
              <a:t>Posibles opciones: </a:t>
            </a:r>
            <a:r>
              <a:rPr lang="es-MX" dirty="0" err="1"/>
              <a:t>Plotly</a:t>
            </a:r>
            <a:r>
              <a:rPr lang="es-MX" dirty="0"/>
              <a:t>, </a:t>
            </a:r>
            <a:r>
              <a:rPr lang="es-MX" dirty="0" err="1"/>
              <a:t>Streamlit</a:t>
            </a:r>
            <a:endParaRPr lang="es-MX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89506-9714-48E0-A798-78AD3F4D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dataset</a:t>
            </a:r>
            <a:r>
              <a:rPr lang="es-CL" dirty="0"/>
              <a:t> </a:t>
            </a:r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/>
              <a:t>Clustering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7E50F-C311-4D51-A5DC-D59A01EE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3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2484-7158-4904-992A-CBFB92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365" y="2766218"/>
            <a:ext cx="2295269" cy="1325563"/>
          </a:xfrm>
        </p:spPr>
        <p:txBody>
          <a:bodyPr>
            <a:normAutofit/>
          </a:bodyPr>
          <a:lstStyle/>
          <a:p>
            <a:r>
              <a:rPr lang="es-CL" dirty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8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200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1</vt:lpstr>
      <vt:lpstr>Selección de datasets</vt:lpstr>
      <vt:lpstr>Arxiv_nlp </vt:lpstr>
      <vt:lpstr>Covertype (perteneciente a tabular benchmark) </vt:lpstr>
      <vt:lpstr>Image dataset Unsupervised Clustering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Adán Marchena Romero</dc:creator>
  <cp:lastModifiedBy>Adán Marchena Romero</cp:lastModifiedBy>
  <cp:revision>11</cp:revision>
  <dcterms:created xsi:type="dcterms:W3CDTF">2025-10-14T02:07:18Z</dcterms:created>
  <dcterms:modified xsi:type="dcterms:W3CDTF">2025-10-14T06:03:08Z</dcterms:modified>
</cp:coreProperties>
</file>