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33"/>
    <a:srgbClr val="00CC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9338" autoAdjust="0"/>
  </p:normalViewPr>
  <p:slideViewPr>
    <p:cSldViewPr snapToGrid="0" snapToObjects="1">
      <p:cViewPr varScale="1">
        <p:scale>
          <a:sx n="114" d="100"/>
          <a:sy n="114" d="100"/>
        </p:scale>
        <p:origin x="12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77B88-2DCB-5546-9740-6084D6A0A7DA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51AAE-880A-A548-AB3A-F3B8A68A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1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1AAE-880A-A548-AB3A-F3B8A68A6D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0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8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1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5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0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3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1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8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5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7E84-4931-4E4D-8E2B-ABE4AA8EADD3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7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7E84-4931-4E4D-8E2B-ABE4AA8EADD3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F7492-51DE-D54E-839B-B8C007F0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9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59514"/>
            <a:ext cx="9144000" cy="2915858"/>
          </a:xfrm>
          <a:prstGeom prst="rect">
            <a:avLst/>
          </a:prstGeom>
          <a:solidFill>
            <a:srgbClr val="FFCC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6493" y="2244975"/>
            <a:ext cx="46360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Help </a:t>
            </a:r>
            <a:r>
              <a:rPr lang="en-US" sz="1200" dirty="0" err="1" smtClean="0"/>
              <a:t>Austinites</a:t>
            </a:r>
            <a:r>
              <a:rPr lang="en-US" sz="1200" dirty="0" smtClean="0"/>
              <a:t> take the leap into becoming Full Stack Developers with support from the Austin software developer community.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5686" y="491621"/>
            <a:ext cx="31187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Connect “students” to: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Independent mentors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School affiliated mentors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O</a:t>
            </a:r>
            <a:r>
              <a:rPr lang="en-US" sz="1200" dirty="0" smtClean="0">
                <a:solidFill>
                  <a:srgbClr val="000000"/>
                </a:solidFill>
              </a:rPr>
              <a:t>nline resources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Local meet ups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5686" y="1611252"/>
            <a:ext cx="31187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Website posts</a:t>
            </a:r>
            <a:r>
              <a:rPr lang="en-US" sz="1200" dirty="0" smtClean="0">
                <a:solidFill>
                  <a:srgbClr val="000000"/>
                </a:solidFill>
              </a:rPr>
              <a:t>  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Mentor reviews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Online Full Stack </a:t>
            </a:r>
            <a:r>
              <a:rPr lang="en-US" sz="1200" dirty="0" err="1">
                <a:solidFill>
                  <a:srgbClr val="000000"/>
                </a:solidFill>
              </a:rPr>
              <a:t>D</a:t>
            </a:r>
            <a:r>
              <a:rPr lang="en-US" sz="1200" dirty="0" err="1" smtClean="0">
                <a:solidFill>
                  <a:srgbClr val="000000"/>
                </a:solidFill>
              </a:rPr>
              <a:t>ev</a:t>
            </a:r>
            <a:r>
              <a:rPr lang="en-US" sz="1200" dirty="0" smtClean="0">
                <a:solidFill>
                  <a:srgbClr val="000000"/>
                </a:solidFill>
              </a:rPr>
              <a:t> resources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Local meet ups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Local Coding School tallies on number of “mentorship” representatives helping the community 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173504" y="704892"/>
            <a:ext cx="0" cy="24587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73" y="4135217"/>
            <a:ext cx="439720" cy="39307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04374" y="4703225"/>
            <a:ext cx="20667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>
                <a:solidFill>
                  <a:srgbClr val="000000"/>
                </a:solidFill>
              </a:rPr>
              <a:t>“STUDENTS”</a:t>
            </a:r>
            <a:r>
              <a:rPr lang="en-US" sz="1200" u="sng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endParaRPr lang="en-US" sz="1200" u="sng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1st  hand intro to Full Stack Development</a:t>
            </a:r>
          </a:p>
          <a:p>
            <a:pPr marL="171450" indent="-1714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Industry mentors</a:t>
            </a:r>
          </a:p>
          <a:p>
            <a:pPr marL="171450" indent="-1714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Online resources</a:t>
            </a:r>
          </a:p>
          <a:p>
            <a:pPr marL="171450" indent="-1714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Local meet ups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619" y="4135217"/>
            <a:ext cx="415406" cy="39307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271133" y="4686397"/>
            <a:ext cx="19751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>
                <a:solidFill>
                  <a:srgbClr val="000000"/>
                </a:solidFill>
              </a:rPr>
              <a:t>MENTORS</a:t>
            </a:r>
            <a:r>
              <a:rPr lang="en-US" sz="1200" u="sng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endParaRPr lang="en-US" sz="1200" u="sng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Gain reviews</a:t>
            </a:r>
          </a:p>
          <a:p>
            <a:pPr marL="171450" indent="-1714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Eventually charge for mentoring services as reviews gain momentum</a:t>
            </a:r>
          </a:p>
          <a:p>
            <a:pPr marL="171450" indent="-171450">
              <a:buFont typeface="Arial"/>
              <a:buChar char="•"/>
            </a:pP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6000" y="4135217"/>
            <a:ext cx="415406" cy="39307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4306492" y="4686397"/>
            <a:ext cx="235032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>
                <a:solidFill>
                  <a:srgbClr val="000000"/>
                </a:solidFill>
              </a:rPr>
              <a:t>CODING SCHOOLS</a:t>
            </a:r>
          </a:p>
          <a:p>
            <a:pPr algn="ctr"/>
            <a:endParaRPr lang="en-US" sz="1200" b="1" u="sng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Potential (</a:t>
            </a:r>
            <a:r>
              <a:rPr lang="en-US" sz="1200" smtClean="0">
                <a:solidFill>
                  <a:srgbClr val="000000"/>
                </a:solidFill>
              </a:rPr>
              <a:t>primed</a:t>
            </a:r>
            <a:r>
              <a:rPr lang="en-US" sz="1200" smtClean="0">
                <a:solidFill>
                  <a:srgbClr val="000000"/>
                </a:solidFill>
              </a:rPr>
              <a:t>) student </a:t>
            </a:r>
            <a:r>
              <a:rPr lang="en-US" sz="1200" dirty="0" smtClean="0">
                <a:solidFill>
                  <a:srgbClr val="000000"/>
                </a:solidFill>
              </a:rPr>
              <a:t>referrals</a:t>
            </a:r>
          </a:p>
          <a:p>
            <a:pPr marL="171450" indent="-1714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Local dominance over other schools based on community mentorship contribution</a:t>
            </a:r>
          </a:p>
          <a:p>
            <a:pPr marL="171450" indent="-171450">
              <a:buFont typeface="Arial"/>
              <a:buChar char="•"/>
            </a:pP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1603" y="4135217"/>
            <a:ext cx="420819" cy="39307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6878799" y="4686397"/>
            <a:ext cx="225972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>
                <a:solidFill>
                  <a:srgbClr val="000000"/>
                </a:solidFill>
              </a:rPr>
              <a:t>LOCAL </a:t>
            </a:r>
            <a:r>
              <a:rPr lang="en-US" sz="1200" b="1" u="sng" dirty="0" smtClean="0">
                <a:solidFill>
                  <a:srgbClr val="000000"/>
                </a:solidFill>
              </a:rPr>
              <a:t>BUSINESSES</a:t>
            </a:r>
            <a:endParaRPr lang="en-US" sz="1200" b="1" u="sng" dirty="0" smtClean="0">
              <a:solidFill>
                <a:srgbClr val="000000"/>
              </a:solidFill>
            </a:endParaRPr>
          </a:p>
          <a:p>
            <a:pPr algn="ctr"/>
            <a:endParaRPr lang="en-US" sz="1200" b="1" u="sng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Pulse on local developer community</a:t>
            </a:r>
          </a:p>
          <a:p>
            <a:pPr marL="171450" indent="-1714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What people are learning?</a:t>
            </a:r>
          </a:p>
          <a:p>
            <a:pPr marL="171450" indent="-171450">
              <a:buFont typeface="Arial"/>
              <a:buChar char="•"/>
            </a:pPr>
            <a:endParaRPr lang="en-US" sz="1200" dirty="0" smtClean="0">
              <a:solidFill>
                <a:srgbClr val="00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What technology talent is popular locally?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95588" y="3420960"/>
            <a:ext cx="65911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Austin Developer Community Benefits</a:t>
            </a:r>
          </a:p>
        </p:txBody>
      </p:sp>
      <p:pic>
        <p:nvPicPr>
          <p:cNvPr id="20" name="Picture 19" descr="f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0" y="458788"/>
            <a:ext cx="4997579" cy="110810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214246" y="1879292"/>
            <a:ext cx="484911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86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132</Words>
  <Application>Microsoft Office PowerPoint</Application>
  <PresentationFormat>On-screen Show (4:3)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Guerrero</dc:creator>
  <cp:lastModifiedBy>booth</cp:lastModifiedBy>
  <cp:revision>74</cp:revision>
  <dcterms:created xsi:type="dcterms:W3CDTF">2016-08-03T15:25:20Z</dcterms:created>
  <dcterms:modified xsi:type="dcterms:W3CDTF">2016-08-13T12:42:43Z</dcterms:modified>
</cp:coreProperties>
</file>