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33"/>
    <a:srgbClr val="00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338" autoAdjust="0"/>
  </p:normalViewPr>
  <p:slideViewPr>
    <p:cSldViewPr snapToGrid="0" snapToObjects="1">
      <p:cViewPr varScale="1">
        <p:scale>
          <a:sx n="114" d="100"/>
          <a:sy n="114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77B88-2DCB-5546-9740-6084D6A0A7D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1AAE-880A-A548-AB3A-F3B8A68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1AAE-880A-A548-AB3A-F3B8A68A6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9514"/>
            <a:ext cx="9144000" cy="2915858"/>
          </a:xfrm>
          <a:prstGeom prst="rect">
            <a:avLst/>
          </a:prstGeom>
          <a:solidFill>
            <a:srgbClr val="FFCC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6493" y="2244975"/>
            <a:ext cx="4636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Help </a:t>
            </a:r>
            <a:r>
              <a:rPr lang="en-US" sz="1200" dirty="0" err="1" smtClean="0"/>
              <a:t>Austinites</a:t>
            </a:r>
            <a:r>
              <a:rPr lang="en-US" sz="1200" dirty="0" smtClean="0"/>
              <a:t> take the leap into becoming Full Stack Developers with support from the Austin software developer community.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5686" y="491621"/>
            <a:ext cx="3118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Connect “students” to: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Independent mentors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School affiliated mentors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O</a:t>
            </a:r>
            <a:r>
              <a:rPr lang="en-US" sz="1200" dirty="0" smtClean="0">
                <a:solidFill>
                  <a:srgbClr val="000000"/>
                </a:solidFill>
              </a:rPr>
              <a:t>nline resources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5686" y="1611252"/>
            <a:ext cx="3118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Website posts</a:t>
            </a:r>
            <a:r>
              <a:rPr lang="en-US" sz="1200" dirty="0" smtClean="0">
                <a:solidFill>
                  <a:srgbClr val="000000"/>
                </a:solidFill>
              </a:rPr>
              <a:t> 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Mentor reviews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Online Full Stack </a:t>
            </a:r>
            <a:r>
              <a:rPr lang="en-US" sz="1200" dirty="0" err="1">
                <a:solidFill>
                  <a:srgbClr val="000000"/>
                </a:solidFill>
              </a:rPr>
              <a:t>D</a:t>
            </a:r>
            <a:r>
              <a:rPr lang="en-US" sz="1200" dirty="0" err="1" smtClean="0">
                <a:solidFill>
                  <a:srgbClr val="000000"/>
                </a:solidFill>
              </a:rPr>
              <a:t>ev</a:t>
            </a:r>
            <a:r>
              <a:rPr lang="en-US" sz="1200" dirty="0" smtClean="0">
                <a:solidFill>
                  <a:srgbClr val="000000"/>
                </a:solidFill>
              </a:rPr>
              <a:t> resources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Coding School tallies on </a:t>
            </a:r>
            <a:r>
              <a:rPr lang="en-US" sz="1200" dirty="0" smtClean="0">
                <a:solidFill>
                  <a:srgbClr val="000000"/>
                </a:solidFill>
              </a:rPr>
              <a:t>a number </a:t>
            </a:r>
            <a:r>
              <a:rPr lang="en-US" sz="1200" dirty="0" smtClean="0">
                <a:solidFill>
                  <a:srgbClr val="000000"/>
                </a:solidFill>
              </a:rPr>
              <a:t>of “mentorship” representatives helping the community 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73504" y="704892"/>
            <a:ext cx="0" cy="2458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73" y="4135217"/>
            <a:ext cx="439720" cy="39307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04374" y="4703225"/>
            <a:ext cx="2066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“STUDENTS”</a:t>
            </a:r>
            <a:r>
              <a:rPr lang="en-US" sz="1200" u="sng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endParaRPr lang="en-US" sz="1200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1st  hand intro to Full Stack Development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Industry mentors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Online resources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619" y="4135217"/>
            <a:ext cx="415406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271133" y="4686397"/>
            <a:ext cx="1975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MENTORS</a:t>
            </a:r>
            <a:r>
              <a:rPr lang="en-US" sz="1200" u="sng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endParaRPr lang="en-US" sz="1200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Gain reviews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Eventually charge for mentoring services as reviews gain momentum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000" y="4135217"/>
            <a:ext cx="415406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306492" y="4686397"/>
            <a:ext cx="23503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CODING SCHOOLS</a:t>
            </a:r>
          </a:p>
          <a:p>
            <a:pPr algn="ctr"/>
            <a:endParaRPr lang="en-US" sz="1200" b="1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Potential (</a:t>
            </a:r>
            <a:r>
              <a:rPr lang="en-US" sz="1200" smtClean="0">
                <a:solidFill>
                  <a:srgbClr val="000000"/>
                </a:solidFill>
              </a:rPr>
              <a:t>primed) student </a:t>
            </a:r>
            <a:r>
              <a:rPr lang="en-US" sz="1200" dirty="0" smtClean="0">
                <a:solidFill>
                  <a:srgbClr val="000000"/>
                </a:solidFill>
              </a:rPr>
              <a:t>referrals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dominance over other schools based on community mentorship contribution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603" y="4135217"/>
            <a:ext cx="420819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6878799" y="4686397"/>
            <a:ext cx="22597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LOCAL BUSINESSES</a:t>
            </a:r>
          </a:p>
          <a:p>
            <a:pPr algn="ctr"/>
            <a:endParaRPr lang="en-US" sz="1200" b="1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Pulse on local developer community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What people are learning?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What technology talent is popular locally?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588" y="3420960"/>
            <a:ext cx="65911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Austin Developer Community Benefits</a:t>
            </a:r>
          </a:p>
        </p:txBody>
      </p:sp>
      <p:pic>
        <p:nvPicPr>
          <p:cNvPr id="20" name="Picture 19" descr="f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" y="458788"/>
            <a:ext cx="4997579" cy="11081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14246" y="1879292"/>
            <a:ext cx="48491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133</Words>
  <Application>Microsoft Office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Guerrero</dc:creator>
  <cp:lastModifiedBy>booth</cp:lastModifiedBy>
  <cp:revision>75</cp:revision>
  <dcterms:created xsi:type="dcterms:W3CDTF">2016-08-03T15:25:20Z</dcterms:created>
  <dcterms:modified xsi:type="dcterms:W3CDTF">2016-08-13T12:49:09Z</dcterms:modified>
</cp:coreProperties>
</file>