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7" r:id="rId8"/>
    <p:sldId id="271" r:id="rId9"/>
    <p:sldId id="269" r:id="rId10"/>
    <p:sldId id="266" r:id="rId11"/>
    <p:sldId id="262" r:id="rId12"/>
    <p:sldId id="264" r:id="rId13"/>
    <p:sldId id="270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85EA"/>
    <a:srgbClr val="B7A4FE"/>
    <a:srgbClr val="C6B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87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118F-1AC4-46A6-94F7-51DB3D21240A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AE41-3EBE-4971-A62A-5FD4A126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9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118F-1AC4-46A6-94F7-51DB3D21240A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AE41-3EBE-4971-A62A-5FD4A126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3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118F-1AC4-46A6-94F7-51DB3D21240A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AE41-3EBE-4971-A62A-5FD4A126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118F-1AC4-46A6-94F7-51DB3D21240A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AE41-3EBE-4971-A62A-5FD4A126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0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118F-1AC4-46A6-94F7-51DB3D21240A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AE41-3EBE-4971-A62A-5FD4A126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2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118F-1AC4-46A6-94F7-51DB3D21240A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AE41-3EBE-4971-A62A-5FD4A126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4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118F-1AC4-46A6-94F7-51DB3D21240A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AE41-3EBE-4971-A62A-5FD4A126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3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118F-1AC4-46A6-94F7-51DB3D21240A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AE41-3EBE-4971-A62A-5FD4A126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3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118F-1AC4-46A6-94F7-51DB3D21240A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AE41-3EBE-4971-A62A-5FD4A126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0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118F-1AC4-46A6-94F7-51DB3D21240A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AE41-3EBE-4971-A62A-5FD4A126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8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118F-1AC4-46A6-94F7-51DB3D21240A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AE41-3EBE-4971-A62A-5FD4A126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7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0">
              <a:srgbClr val="B7A4FE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7118F-1AC4-46A6-94F7-51DB3D21240A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EAE41-3EBE-4971-A62A-5FD4A126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3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Haettenschweiler" panose="020B0706040902060204" pitchFamily="34" charset="0"/>
              </a:rPr>
              <a:t>TEAM GIT SOME!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aettenschweiler" panose="020B0706040902060204" pitchFamily="34" charset="0"/>
              </a:rPr>
              <a:t>Presents:</a:t>
            </a:r>
          </a:p>
        </p:txBody>
      </p:sp>
    </p:spTree>
    <p:extLst>
      <p:ext uri="{BB962C8B-B14F-4D97-AF65-F5344CB8AC3E}">
        <p14:creationId xmlns:p14="http://schemas.microsoft.com/office/powerpoint/2010/main" val="479663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Haettenschweiler" panose="020B0706040902060204" pitchFamily="34" charset="0"/>
              </a:rPr>
              <a:t>Technologies Used: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1669" y="1574310"/>
            <a:ext cx="4864331" cy="45419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Haettenschweiler" panose="020B0706040902060204" pitchFamily="34" charset="0"/>
              </a:rPr>
              <a:t>Node.js</a:t>
            </a:r>
          </a:p>
          <a:p>
            <a:r>
              <a:rPr lang="en-US" dirty="0">
                <a:solidFill>
                  <a:schemeClr val="bg1"/>
                </a:solidFill>
                <a:latin typeface="Haettenschweiler" panose="020B0706040902060204" pitchFamily="34" charset="0"/>
              </a:rPr>
              <a:t>Express.js</a:t>
            </a:r>
          </a:p>
          <a:p>
            <a:r>
              <a:rPr lang="en-US" dirty="0" err="1">
                <a:solidFill>
                  <a:schemeClr val="bg1"/>
                </a:solidFill>
                <a:latin typeface="Haettenschweiler" panose="020B0706040902060204" pitchFamily="34" charset="0"/>
              </a:rPr>
              <a:t>Express.Handlebars</a:t>
            </a:r>
            <a:endParaRPr lang="en-US" dirty="0">
              <a:solidFill>
                <a:schemeClr val="bg1"/>
              </a:solidFill>
              <a:latin typeface="Haettenschweiler" panose="020B070604090206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aettenschweiler" panose="020B0706040902060204" pitchFamily="34" charset="0"/>
              </a:rPr>
              <a:t>Express Session Management</a:t>
            </a:r>
          </a:p>
          <a:p>
            <a:r>
              <a:rPr lang="en-US" dirty="0">
                <a:solidFill>
                  <a:schemeClr val="bg1"/>
                </a:solidFill>
                <a:latin typeface="Haettenschweiler" panose="020B0706040902060204" pitchFamily="34" charset="0"/>
              </a:rPr>
              <a:t>Passport</a:t>
            </a:r>
          </a:p>
          <a:p>
            <a:r>
              <a:rPr lang="en-US" dirty="0">
                <a:solidFill>
                  <a:schemeClr val="bg1"/>
                </a:solidFill>
                <a:latin typeface="Haettenschweiler" panose="020B0706040902060204" pitchFamily="34" charset="0"/>
              </a:rPr>
              <a:t>oAuth2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42317" y="1702205"/>
            <a:ext cx="4864331" cy="4541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  <a:latin typeface="Haettenschweiler" panose="020B0706040902060204" pitchFamily="34" charset="0"/>
              </a:rPr>
              <a:t>googleMapsAPI</a:t>
            </a:r>
            <a:endParaRPr lang="en-US" dirty="0">
              <a:solidFill>
                <a:schemeClr val="bg1"/>
              </a:solidFill>
              <a:latin typeface="Haettenschweiler" panose="020B070604090206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aettenschweiler" panose="020B0706040902060204" pitchFamily="34" charset="0"/>
              </a:rPr>
              <a:t>Postman</a:t>
            </a:r>
          </a:p>
          <a:p>
            <a:r>
              <a:rPr lang="en-US" dirty="0" err="1">
                <a:solidFill>
                  <a:schemeClr val="bg1"/>
                </a:solidFill>
                <a:latin typeface="Haettenschweiler" panose="020B0706040902060204" pitchFamily="34" charset="0"/>
              </a:rPr>
              <a:t>mySQL</a:t>
            </a:r>
            <a:endParaRPr lang="en-US" dirty="0">
              <a:solidFill>
                <a:schemeClr val="bg1"/>
              </a:solidFill>
              <a:latin typeface="Haettenschweiler" panose="020B070604090206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aettenschweiler" panose="020B0706040902060204" pitchFamily="34" charset="0"/>
              </a:rPr>
              <a:t>Pry.js</a:t>
            </a:r>
          </a:p>
          <a:p>
            <a:r>
              <a:rPr lang="en-US" dirty="0" err="1">
                <a:solidFill>
                  <a:schemeClr val="bg1"/>
                </a:solidFill>
                <a:latin typeface="Haettenschweiler" panose="020B0706040902060204" pitchFamily="34" charset="0"/>
              </a:rPr>
              <a:t>Sequelize</a:t>
            </a:r>
            <a:endParaRPr lang="en-US" dirty="0">
              <a:solidFill>
                <a:schemeClr val="bg1"/>
              </a:solidFill>
              <a:latin typeface="Haettenschweiler" panose="020B070604090206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aettenschweiler" panose="020B0706040902060204" pitchFamily="34" charset="0"/>
              </a:rPr>
              <a:t>Socket.io</a:t>
            </a:r>
          </a:p>
        </p:txBody>
      </p:sp>
    </p:spTree>
    <p:extLst>
      <p:ext uri="{BB962C8B-B14F-4D97-AF65-F5344CB8AC3E}">
        <p14:creationId xmlns:p14="http://schemas.microsoft.com/office/powerpoint/2010/main" val="603343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5643" y="2168698"/>
            <a:ext cx="84623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Haettenschweiler" panose="020B0706040902060204" pitchFamily="34" charset="0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903862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9433" y="2549770"/>
            <a:ext cx="7666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Haettenschweiler" panose="020B0706040902060204" pitchFamily="34" charset="0"/>
              </a:rPr>
              <a:t>Future Development</a:t>
            </a:r>
          </a:p>
        </p:txBody>
      </p:sp>
    </p:spTree>
    <p:extLst>
      <p:ext uri="{BB962C8B-B14F-4D97-AF65-F5344CB8AC3E}">
        <p14:creationId xmlns:p14="http://schemas.microsoft.com/office/powerpoint/2010/main" val="2999913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cecileceng/ProjectTwo/master/Mobile%20Mockups/Screen%20Shot%202016-08-10%20at%203.18.01%20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7197"/>
            <a:ext cx="12192000" cy="404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696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5179" y="2629522"/>
            <a:ext cx="809548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Haettenschweiler" panose="020B0706040902060204" pitchFamily="34" charset="0"/>
              </a:rPr>
              <a:t>Final Thoughts and Q&amp;A</a:t>
            </a:r>
          </a:p>
        </p:txBody>
      </p:sp>
    </p:spTree>
    <p:extLst>
      <p:ext uri="{BB962C8B-B14F-4D97-AF65-F5344CB8AC3E}">
        <p14:creationId xmlns:p14="http://schemas.microsoft.com/office/powerpoint/2010/main" val="183657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10" y="1"/>
            <a:ext cx="100584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351" y="2232330"/>
            <a:ext cx="7865717" cy="1325563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8000" dirty="0" err="1">
                <a:solidFill>
                  <a:schemeClr val="bg1"/>
                </a:solidFill>
                <a:latin typeface="Haettenschweiler" panose="020B0706040902060204" pitchFamily="34" charset="0"/>
              </a:rPr>
              <a:t>Git</a:t>
            </a:r>
            <a:r>
              <a:rPr lang="en-US" sz="8000" dirty="0">
                <a:solidFill>
                  <a:schemeClr val="bg1"/>
                </a:solidFill>
                <a:latin typeface="Haettenschweiler" panose="020B0706040902060204" pitchFamily="34" charset="0"/>
              </a:rPr>
              <a:t> Some</a:t>
            </a:r>
            <a:br>
              <a:rPr lang="en-US" sz="8000" dirty="0">
                <a:solidFill>
                  <a:schemeClr val="accent4"/>
                </a:solidFill>
                <a:latin typeface="Haettenschweiler" panose="020B0706040902060204" pitchFamily="34" charset="0"/>
              </a:rPr>
            </a:br>
            <a:endParaRPr lang="en-US" sz="8000" dirty="0">
              <a:solidFill>
                <a:schemeClr val="accent4"/>
              </a:solidFill>
              <a:latin typeface="Haettenschweiler" panose="020B070604090206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0864" y="3459666"/>
            <a:ext cx="6066692" cy="523220"/>
          </a:xfrm>
          <a:prstGeom prst="rect">
            <a:avLst/>
          </a:prstGeom>
          <a:solidFill>
            <a:srgbClr val="A885E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Haettenschweiler" panose="020B0706040902060204" pitchFamily="34" charset="0"/>
              </a:rPr>
              <a:t>Find Code Buddies near You!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17077" y="6410036"/>
            <a:ext cx="29963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</a:rPr>
              <a:t>Imgsrc</a:t>
            </a:r>
            <a:r>
              <a:rPr lang="en-US" sz="800" dirty="0">
                <a:solidFill>
                  <a:schemeClr val="bg1"/>
                </a:solidFill>
              </a:rPr>
              <a:t>: https://www.flickr.com/photos/pasant/8743268732/sizes/l</a:t>
            </a:r>
          </a:p>
        </p:txBody>
      </p:sp>
    </p:spTree>
    <p:extLst>
      <p:ext uri="{BB962C8B-B14F-4D97-AF65-F5344CB8AC3E}">
        <p14:creationId xmlns:p14="http://schemas.microsoft.com/office/powerpoint/2010/main" val="417449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59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u="sng" dirty="0" err="1">
                <a:solidFill>
                  <a:schemeClr val="bg1"/>
                </a:solidFill>
                <a:latin typeface="Haettenschweiler" panose="020B0706040902060204" pitchFamily="34" charset="0"/>
              </a:rPr>
              <a:t>Git</a:t>
            </a:r>
            <a:r>
              <a:rPr lang="en-US" sz="8000" u="sng" dirty="0">
                <a:solidFill>
                  <a:schemeClr val="bg1"/>
                </a:solidFill>
                <a:latin typeface="Haettenschweiler" panose="020B0706040902060204" pitchFamily="34" charset="0"/>
              </a:rPr>
              <a:t> Some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7443"/>
            <a:ext cx="10515600" cy="435133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Haettenschweiler" panose="020B0706040902060204" pitchFamily="34" charset="0"/>
              </a:rPr>
              <a:t>Login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Haettenschweiler" panose="020B0706040902060204" pitchFamily="34" charset="0"/>
              </a:rPr>
              <a:t>Locate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Haettenschweiler" panose="020B0706040902060204" pitchFamily="34" charset="0"/>
              </a:rPr>
              <a:t>Communicate</a:t>
            </a:r>
          </a:p>
          <a:p>
            <a:pPr algn="ctr"/>
            <a:endParaRPr lang="en-US" sz="4800" dirty="0">
              <a:solidFill>
                <a:schemeClr val="bg1"/>
              </a:solidFill>
              <a:latin typeface="Haettenschweiler" panose="020B0706040902060204" pitchFamily="34" charset="0"/>
            </a:endParaRPr>
          </a:p>
          <a:p>
            <a:pPr marL="0" indent="0" algn="ctr">
              <a:buNone/>
            </a:pPr>
            <a:endParaRPr lang="en-US" sz="4800" dirty="0">
              <a:solidFill>
                <a:schemeClr val="accent4"/>
              </a:solidFill>
              <a:latin typeface="Haettenschweiler" panose="020B07060409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69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48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775"/>
            <a:ext cx="12192000" cy="639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9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338263"/>
            <a:ext cx="18288000" cy="953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9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075"/>
            <a:ext cx="121920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1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60" y="888869"/>
            <a:ext cx="11265479" cy="508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3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425"/>
            <a:ext cx="12192000" cy="640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7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50</Words>
  <Application>Microsoft Office PowerPoint</Application>
  <PresentationFormat>Widescreen</PresentationFormat>
  <Paragraphs>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Haettenschweiler</vt:lpstr>
      <vt:lpstr>Office Theme</vt:lpstr>
      <vt:lpstr>TEAM GIT SOME!</vt:lpstr>
      <vt:lpstr>Git Some </vt:lpstr>
      <vt:lpstr>Git Some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Technologies Used: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GIT SOME!</dc:title>
  <dc:creator>ruben compres</dc:creator>
  <cp:lastModifiedBy>ruben compres</cp:lastModifiedBy>
  <cp:revision>28</cp:revision>
  <dcterms:created xsi:type="dcterms:W3CDTF">2016-08-12T21:41:56Z</dcterms:created>
  <dcterms:modified xsi:type="dcterms:W3CDTF">2016-08-13T15:18:14Z</dcterms:modified>
</cp:coreProperties>
</file>