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2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3" y="1194477"/>
            <a:ext cx="4203700" cy="209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7383" y="3088942"/>
            <a:ext cx="420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Designed and Developed By: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Herbert Gutierrez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Lance Martin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David Quinlan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869"/>
            <a:ext cx="8229600" cy="43072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food list “to-do-list”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Search for a restaurant and add it to your 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the location, phone number, link, and a comment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Set a reminder for when you want to eat there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Email will be sent to you </a:t>
            </a:r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day you set the reminder </a:t>
            </a:r>
          </a:p>
        </p:txBody>
      </p:sp>
      <p:pic>
        <p:nvPicPr>
          <p:cNvPr id="5" name="Picture 4" descr="About 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25" y="133954"/>
            <a:ext cx="3229599" cy="1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Materialize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Google Maps API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Yelp API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SparkPost API w/Node Mailer Package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Moment.js 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Technologie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09" y="282238"/>
            <a:ext cx="5409013" cy="12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mo 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96" y="2587185"/>
            <a:ext cx="2933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User specifying an exact time instead of a date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Adding pins from to-do-list to show on map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Profile feature (how many places you’ve eaten </a:t>
            </a:r>
            <a:r>
              <a:rPr lang="en-US" dirty="0" smtClean="0">
                <a:solidFill>
                  <a:srgbClr val="FFFFFF"/>
                </a:solidFill>
              </a:rPr>
              <a:t>at, graduate to a new tier when you eat at x number of places)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Settings feature (add a theme, colors, etc.)</a:t>
            </a:r>
          </a:p>
        </p:txBody>
      </p:sp>
      <p:pic>
        <p:nvPicPr>
          <p:cNvPr id="4" name="Picture 3" descr="Future Developments 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78" y="414915"/>
            <a:ext cx="5080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90" y="2701061"/>
            <a:ext cx="472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dition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460</TotalTime>
  <Words>137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David  Quinlan </cp:lastModifiedBy>
  <cp:revision>46</cp:revision>
  <dcterms:created xsi:type="dcterms:W3CDTF">2010-04-12T23:12:02Z</dcterms:created>
  <dcterms:modified xsi:type="dcterms:W3CDTF">2016-08-13T06:27:22Z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