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0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6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3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4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9BA5-4687-45FC-9E00-79D70FD2DC8B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6874-5AE4-468B-B776-5F76A0CB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738"/>
            <a:ext cx="12192000" cy="50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" y="4365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Front-End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7" y="2228849"/>
            <a:ext cx="11051198" cy="3948113"/>
          </a:xfrm>
        </p:spPr>
        <p:txBody>
          <a:bodyPr/>
          <a:lstStyle/>
          <a:p>
            <a:r>
              <a:rPr lang="en-US" dirty="0"/>
              <a:t>We utilized SASS and Flexbox to create a polished UI.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JQuery</a:t>
            </a:r>
            <a:r>
              <a:rPr lang="en-US" dirty="0"/>
              <a:t> was used extensively in dynamically populating user information.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99" y="438091"/>
            <a:ext cx="3038475" cy="2276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48156"/>
            <a:ext cx="24384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179209"/>
            <a:ext cx="9222373" cy="77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25" y="155575"/>
            <a:ext cx="798195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Back-End Technologies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005" y="3604847"/>
            <a:ext cx="4123961" cy="3098862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238375" y="1933575"/>
            <a:ext cx="7829550" cy="40403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MySQL was used to store user information for both login purposes and populating user profiles.</a:t>
            </a:r>
          </a:p>
          <a:p>
            <a:pPr>
              <a:lnSpc>
                <a:spcPct val="200000"/>
              </a:lnSpc>
            </a:pPr>
            <a:r>
              <a:rPr lang="en-US" dirty="0"/>
              <a:t>We used </a:t>
            </a:r>
            <a:r>
              <a:rPr lang="en-US" dirty="0" err="1"/>
              <a:t>Sequelized</a:t>
            </a:r>
            <a:r>
              <a:rPr lang="en-US" dirty="0"/>
              <a:t> to create SQL queries in Node.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9" y="422917"/>
            <a:ext cx="3475892" cy="1958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34" y="4789184"/>
            <a:ext cx="4772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6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Back-End Technologies</a:t>
            </a:r>
            <a:endParaRPr lang="en-US" sz="4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70" y="4311160"/>
            <a:ext cx="2352675" cy="23526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012" y="1266824"/>
            <a:ext cx="5238750" cy="45420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Express created routes and CRUD operations for the database.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 authentication was handled by Passport and </a:t>
            </a:r>
            <a:r>
              <a:rPr lang="en-US" dirty="0" err="1"/>
              <a:t>bcrypt</a:t>
            </a:r>
            <a:r>
              <a:rPr lang="en-US" dirty="0"/>
              <a:t>, framework packages for node.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08" y="5403669"/>
            <a:ext cx="7686675" cy="1162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743" y="2592387"/>
            <a:ext cx="5238750" cy="156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3" y="1295616"/>
            <a:ext cx="4429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77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Front-End Technologies</vt:lpstr>
      <vt:lpstr>Back-End Technologies</vt:lpstr>
      <vt:lpstr>Back-End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Bunny</dc:creator>
  <cp:lastModifiedBy>Bunny</cp:lastModifiedBy>
  <cp:revision>13</cp:revision>
  <dcterms:created xsi:type="dcterms:W3CDTF">2017-05-11T15:50:03Z</dcterms:created>
  <dcterms:modified xsi:type="dcterms:W3CDTF">2017-05-11T18:24:57Z</dcterms:modified>
</cp:coreProperties>
</file>