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0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6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7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79BA5-4687-45FC-9E00-79D70FD2DC8B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738"/>
            <a:ext cx="12192000" cy="50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192" y="5638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2317" y="3147647"/>
            <a:ext cx="4337538" cy="4656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utilized Sass and Flexbox to create a polished UI.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346" y="1041583"/>
            <a:ext cx="2238893" cy="1677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8" y="791308"/>
            <a:ext cx="2992904" cy="57598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09" y="1956834"/>
            <a:ext cx="4791808" cy="47498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87787" y="4216545"/>
            <a:ext cx="4325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The Sass file structure kept 	styling well organized.</a:t>
            </a:r>
          </a:p>
        </p:txBody>
      </p:sp>
    </p:spTree>
    <p:extLst>
      <p:ext uri="{BB962C8B-B14F-4D97-AF65-F5344CB8AC3E}">
        <p14:creationId xmlns:p14="http://schemas.microsoft.com/office/powerpoint/2010/main" val="316634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594" y="155575"/>
            <a:ext cx="798195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Back-End Technologies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69" y="4551642"/>
            <a:ext cx="2540977" cy="1909363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657230" y="1402404"/>
            <a:ext cx="7829550" cy="40403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MySQL was used to store user information for both login purposes and populating user profiles.</a:t>
            </a:r>
          </a:p>
          <a:p>
            <a:pPr>
              <a:lnSpc>
                <a:spcPct val="200000"/>
              </a:lnSpc>
            </a:pPr>
            <a:r>
              <a:rPr lang="en-US" dirty="0"/>
              <a:t>We used </a:t>
            </a:r>
            <a:r>
              <a:rPr lang="en-US" dirty="0" err="1"/>
              <a:t>Sequelized</a:t>
            </a:r>
            <a:r>
              <a:rPr lang="en-US" dirty="0"/>
              <a:t> to create SQL queries in Node.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75" y="1723293"/>
            <a:ext cx="3001483" cy="16916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7" y="3924850"/>
            <a:ext cx="6891256" cy="27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6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Back-End Technologies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" y="4847491"/>
            <a:ext cx="1497753" cy="149775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012" y="1266824"/>
            <a:ext cx="5238750" cy="45420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Express created routes and CRUD operations for the database.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authentication was handled by Passport and </a:t>
            </a:r>
            <a:r>
              <a:rPr lang="en-US" dirty="0" err="1"/>
              <a:t>bcrypt</a:t>
            </a:r>
            <a:r>
              <a:rPr lang="en-US" dirty="0"/>
              <a:t>, framework packages for node.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64" y="5054851"/>
            <a:ext cx="9994020" cy="15108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579" y="2461846"/>
            <a:ext cx="6581092" cy="1960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07" y="1712040"/>
            <a:ext cx="2860218" cy="8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5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Moving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976" y="1327058"/>
            <a:ext cx="5759824" cy="55309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Future Iterations</a:t>
            </a:r>
            <a:r>
              <a:rPr lang="en-US" dirty="0"/>
              <a:t>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Reset password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Statistics page.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 Invite only sign up.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Reminder emails to check and update profiles.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Challenges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 Intricacies of Passport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Creation of an API for logged in users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0454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</TotalTime>
  <Words>103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Front-End Technologies</vt:lpstr>
      <vt:lpstr>Back-End Technologies</vt:lpstr>
      <vt:lpstr>Back-End Technologies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Bunny</dc:creator>
  <cp:lastModifiedBy>Bunny</cp:lastModifiedBy>
  <cp:revision>21</cp:revision>
  <dcterms:created xsi:type="dcterms:W3CDTF">2017-05-11T15:50:03Z</dcterms:created>
  <dcterms:modified xsi:type="dcterms:W3CDTF">2017-05-12T20:08:13Z</dcterms:modified>
</cp:coreProperties>
</file>