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hMg8zcp1BcoXnd2psj3GsrrcDY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customschemas.google.com/relationships/presentationmetadata" Target="meta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Lato-bold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Lato-italic.fntdata"/><Relationship Id="rId37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customXml" Target="../customXml/item2.xml"/><Relationship Id="rId31" Type="http://schemas.openxmlformats.org/officeDocument/2006/relationships/font" Target="fonts/Lato-bold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-bold.fntdata"/><Relationship Id="rId30" Type="http://schemas.openxmlformats.org/officeDocument/2006/relationships/font" Target="fonts/Lato-regular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cc58e7f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0cc58e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a176a50a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5a176a5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a176a50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75a176a5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5a176a50a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75a176a50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a176a50a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75a176a5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5a176a50a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75a176a50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a176a50a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75a176a50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c8ea7261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7c8ea72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40c7fd91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740c7fd9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08269d9e4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708269d9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agradecimiento y despedidA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cc58e7f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0cc58e7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a176a50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5a176a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4c6fda4a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94c6fda4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a176a50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5a176a5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a176a50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5a176a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a176a50a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75a176a5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a176a50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5a176a5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4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4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80" name="Google Shape;80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83" name="Google Shape;83;p2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411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14" name="Google Shape;11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7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21" name="Google Shape;12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28" name="Google Shape;12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9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35" name="Google Shape;135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0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42" name="Google Shape;14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1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1" name="Google Shape;151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2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8" name="Google Shape;158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33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66" name="Google Shape;16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cc58e7f4_0_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800"/>
              <a:t>FRONT END</a:t>
            </a:r>
            <a:br>
              <a:rPr lang="en-US" sz="4800"/>
            </a:br>
            <a:endParaRPr sz="4800"/>
          </a:p>
        </p:txBody>
      </p:sp>
      <p:sp>
        <p:nvSpPr>
          <p:cNvPr id="182" name="Google Shape;182;g70cc58e7f4_0_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LOGRÓ: Conocer los fundamentos de Javascript.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183" name="Google Shape;183;g70cc58e7f4_0_0"/>
          <p:cNvSpPr txBox="1"/>
          <p:nvPr/>
        </p:nvSpPr>
        <p:spPr>
          <a:xfrm>
            <a:off x="698475" y="4287875"/>
            <a:ext cx="3612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(Semana 9, Sesión 1)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a176a50a_0_5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75a176a50a_0_5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g75a176a50a_0_50"/>
          <p:cNvSpPr txBox="1"/>
          <p:nvPr/>
        </p:nvSpPr>
        <p:spPr>
          <a:xfrm>
            <a:off x="342575" y="1256350"/>
            <a:ext cx="35865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Manejo de excepciones - 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try / catch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Try / Catch corresponde a un tipo de estructura de control Javascript con la que comprobar el flujo de un programa frente a comportamientos inesperados. La diferencia entre esta estructura y la anterior es que mientras throw detiene completamente la ejecución, catch realiza una acción determinada frente a los errores para proseguir después con el flujo definido.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75a176a50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674" y="1110350"/>
            <a:ext cx="4778900" cy="3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a176a50a_0_6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75a176a50a_0_6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Estructura de datos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g75a176a50a_0_60"/>
          <p:cNvSpPr txBox="1"/>
          <p:nvPr/>
        </p:nvSpPr>
        <p:spPr>
          <a:xfrm>
            <a:off x="342575" y="1256350"/>
            <a:ext cx="35865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 manejar estructura de datos en JS tenemos, con array y object podremos manejar colecciones de datos.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Objects</a:t>
            </a:r>
            <a:endParaRPr b="1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Arrays</a:t>
            </a:r>
            <a:endParaRPr b="1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75a176a50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1475" y="1301127"/>
            <a:ext cx="4697924" cy="30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a176a50a_0_68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75a176a50a_0_68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Estructura de datos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2" name="Google Shape;272;g75a176a50a_0_68"/>
          <p:cNvSpPr txBox="1"/>
          <p:nvPr/>
        </p:nvSpPr>
        <p:spPr>
          <a:xfrm>
            <a:off x="342575" y="1256350"/>
            <a:ext cx="82299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Objetos - literales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 objeto literal es un objeto declarado a través de las llaves, definiendo su estructura, atributos y métodos.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Existen otras maneras de declarar objetos, a través de una función constructora y del objeto Object.create().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75a176a50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25" y="2329325"/>
            <a:ext cx="7500924" cy="21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a176a50a_0_76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5a176a50a_0_7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Estructura de datos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g75a176a50a_0_76"/>
          <p:cNvSpPr txBox="1"/>
          <p:nvPr/>
        </p:nvSpPr>
        <p:spPr>
          <a:xfrm>
            <a:off x="342575" y="1256350"/>
            <a:ext cx="35985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Objetos - Acceder y modificar atributos 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 acceder a las propiedades o modificar estas se puede hacer de 2 maneras:</a:t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notación con </a:t>
            </a:r>
            <a:r>
              <a:rPr b="1" i="0" lang="en-U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notación con []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75a176a50a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225" y="1377325"/>
            <a:ext cx="4527900" cy="27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a176a50a_0_85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75a176a50a_0_85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Estructura de datos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g75a176a50a_0_85"/>
          <p:cNvSpPr txBox="1"/>
          <p:nvPr/>
        </p:nvSpPr>
        <p:spPr>
          <a:xfrm>
            <a:off x="342575" y="1256350"/>
            <a:ext cx="83871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Objetos - this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palabra reservada this, hace referencia al objeto al cual pertenece el método. 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75a176a50a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75" y="2289339"/>
            <a:ext cx="3022516" cy="265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75a176a50a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550" y="2753689"/>
            <a:ext cx="4898126" cy="193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5a176a50a_0_94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5a176a50a_0_94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Estructura de datos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g75a176a50a_0_94"/>
          <p:cNvSpPr txBox="1"/>
          <p:nvPr/>
        </p:nvSpPr>
        <p:spPr>
          <a:xfrm>
            <a:off x="342575" y="1256350"/>
            <a:ext cx="38007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Arrays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 través de un array podemos declarar colecciones de datos, estos datos pueden ser de cualquier tipo.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Para acceder a un array se realiza a través de su índice, su índice empieza desde el 0.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Para modificar un array, simplemente tendremos que referenciar el espacio a través del índice y definir el valor.</a:t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75a176a50a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075" y="399500"/>
            <a:ext cx="4026933" cy="430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c8ea72617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7c8ea72617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5" name="Google Shape;305;g7c8ea72617_0_0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Declarar un </a:t>
            </a:r>
            <a:r>
              <a:rPr lang="en-US" sz="1200"/>
              <a:t>colección</a:t>
            </a:r>
            <a:r>
              <a:rPr lang="en-US" sz="1200"/>
              <a:t> de datos.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Declarar un objeto con las propiedades de nombre, apellido y un </a:t>
            </a:r>
            <a:r>
              <a:rPr lang="en-US" sz="1200"/>
              <a:t>método</a:t>
            </a:r>
            <a:r>
              <a:rPr lang="en-US" sz="1200"/>
              <a:t> que retorne estos valores.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40c7fd910_0_1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740c7fd910_0_1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2" name="Google Shape;312;g740c7fd910_0_19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control de flujo nos ayudará a decidir la lógica de nuestro sistema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arrays nos ayudarán a agrupar colecciones de datos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nos </a:t>
            </a:r>
            <a:r>
              <a:rPr lang="en-US" sz="1200"/>
              <a:t>ayudarán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definir atributos y métodos encapsuladas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puntero this referencia al objeto actual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8269d9e4_0_87"/>
          <p:cNvSpPr txBox="1"/>
          <p:nvPr/>
        </p:nvSpPr>
        <p:spPr>
          <a:xfrm>
            <a:off x="4760550" y="999450"/>
            <a:ext cx="3937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Investigar sobre: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Iteradores en Javascript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valor y por referencia Javascript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708269d9e4_0_8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708269d9e4_0_87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 Work :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g708269d9e4_0_87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708269d9e4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75" y="1088675"/>
            <a:ext cx="4218475" cy="34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761800" y="1292566"/>
            <a:ext cx="8190922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Javascript Fundamentos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/>
          </a:p>
        </p:txBody>
      </p:sp>
      <p:sp>
        <p:nvSpPr>
          <p:cNvPr id="189" name="Google Shape;189;p2"/>
          <p:cNvSpPr txBox="1"/>
          <p:nvPr>
            <p:ph idx="4294967295" type="subTitle"/>
          </p:nvPr>
        </p:nvSpPr>
        <p:spPr>
          <a:xfrm>
            <a:off x="911025" y="1970391"/>
            <a:ext cx="72726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 de excepciones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cc58e7f4_0_6"/>
          <p:cNvSpPr txBox="1"/>
          <p:nvPr/>
        </p:nvSpPr>
        <p:spPr>
          <a:xfrm>
            <a:off x="545875" y="1990100"/>
            <a:ext cx="30684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¿Control de flujo en Javascript?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¿Qué es un Array en Javascript?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¿Qué es un Objeto en Javascript?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¿Qué es el this en Javascript?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g70cc58e7f4_0_6"/>
          <p:cNvSpPr txBox="1"/>
          <p:nvPr>
            <p:ph type="title"/>
          </p:nvPr>
        </p:nvSpPr>
        <p:spPr>
          <a:xfrm>
            <a:off x="396575" y="136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/>
              <a:t>Busca información</a:t>
            </a:r>
            <a:endParaRPr sz="2400"/>
          </a:p>
        </p:txBody>
      </p:sp>
      <p:sp>
        <p:nvSpPr>
          <p:cNvPr id="196" name="Google Shape;196;g70cc58e7f4_0_6"/>
          <p:cNvSpPr/>
          <p:nvPr/>
        </p:nvSpPr>
        <p:spPr>
          <a:xfrm>
            <a:off x="484775" y="4491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docente dialoga con los participantes respecto a las definiciones encontradas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0cc58e7f4_0_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Solución Pre - work 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8" name="Google Shape;198;g70cc58e7f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148725"/>
            <a:ext cx="2821775" cy="28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5a176a50a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5a176a50a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75a176a50a_0_0"/>
          <p:cNvSpPr txBox="1"/>
          <p:nvPr/>
        </p:nvSpPr>
        <p:spPr>
          <a:xfrm>
            <a:off x="342575" y="1256350"/>
            <a:ext cx="38724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Javascript soporta un conjunto compacto de sentencias, específicamente para el manejo de flujo, que puedes usar para incorporar mayor interactividad a tus aplicaciones. Las sentencias se agruparán por: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Sentencias condicionales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Operador ternario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Manejo de excepciones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5a176a50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64674"/>
            <a:ext cx="3872399" cy="304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94c6fda4a_0_128"/>
          <p:cNvSpPr txBox="1"/>
          <p:nvPr/>
        </p:nvSpPr>
        <p:spPr>
          <a:xfrm>
            <a:off x="4202900" y="1244950"/>
            <a:ext cx="44529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También puedes componer sentencias más complejas usando else if para tener múltiples condiciones, como se muestra a continuación: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g794c6fda4a_0_128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794c6fda4a_0_128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g794c6fda4a_0_128"/>
          <p:cNvSpPr txBox="1"/>
          <p:nvPr/>
        </p:nvSpPr>
        <p:spPr>
          <a:xfrm>
            <a:off x="342575" y="1256350"/>
            <a:ext cx="35271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Sentencias condicionales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Una sentencia condicional es un conjunto de comandos que se ejecutan si una condición es verdadera. JavaScript soporta tres sentencias condicionales: </a:t>
            </a:r>
            <a:r>
              <a:rPr b="1" i="0" lang="en-US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if.</a:t>
            </a:r>
            <a:r>
              <a:rPr b="0" i="0" lang="en-US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..</a:t>
            </a:r>
            <a:r>
              <a:rPr b="1" i="0" lang="en-US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0" lang="en-US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</a:t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794c6fda4a_0_128"/>
          <p:cNvPicPr preferRelativeResize="0"/>
          <p:nvPr/>
        </p:nvPicPr>
        <p:blipFill rotWithShape="1">
          <a:blip r:embed="rId3">
            <a:alphaModFix/>
          </a:blip>
          <a:srcRect b="0" l="0" r="79266" t="0"/>
          <a:stretch/>
        </p:blipFill>
        <p:spPr>
          <a:xfrm>
            <a:off x="806725" y="2722183"/>
            <a:ext cx="2356064" cy="17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794c6fda4a_0_128"/>
          <p:cNvPicPr preferRelativeResize="0"/>
          <p:nvPr/>
        </p:nvPicPr>
        <p:blipFill rotWithShape="1">
          <a:blip r:embed="rId4">
            <a:alphaModFix/>
          </a:blip>
          <a:srcRect b="0" l="0" r="71724" t="0"/>
          <a:stretch/>
        </p:blipFill>
        <p:spPr>
          <a:xfrm>
            <a:off x="5172500" y="2709175"/>
            <a:ext cx="1918874" cy="16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a176a50a_0_11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75a176a50a_0_11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g75a176a50a_0_11"/>
          <p:cNvSpPr txBox="1"/>
          <p:nvPr/>
        </p:nvSpPr>
        <p:spPr>
          <a:xfrm>
            <a:off x="342575" y="1256350"/>
            <a:ext cx="42294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switch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sentencia switch permite a un programa evaluar una expresión e intentar igualar el valor de dicha expresión a una etiqueta de caso (case). Si se encuentra una coincidencia, el programa ejecuta la sentencia asociada. Una sentencia switch se describe como se muestra a continuación: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75a176a50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775" y="996325"/>
            <a:ext cx="3860025" cy="35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a176a50a_0_21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5a176a50a_0_21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g75a176a50a_0_21"/>
          <p:cNvSpPr txBox="1"/>
          <p:nvPr/>
        </p:nvSpPr>
        <p:spPr>
          <a:xfrm>
            <a:off x="342575" y="1256350"/>
            <a:ext cx="82179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 ternario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operador condicional (ternario) es el único operador en JavaScript que tiene tres operandos. Este operador se usa con frecuencia como atajo para la instrucción if.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75a176a50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200" y="2571748"/>
            <a:ext cx="6415076" cy="14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a176a50a_0_3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75a176a50a_0_3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g75a176a50a_0_30"/>
          <p:cNvSpPr txBox="1"/>
          <p:nvPr/>
        </p:nvSpPr>
        <p:spPr>
          <a:xfrm>
            <a:off x="342575" y="1256350"/>
            <a:ext cx="82179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Manejo de excepciones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Puedes lanzar excepciones usando la sentencia </a:t>
            </a: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y manejarlas usando las sentencias </a:t>
            </a: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estas reglas nos ayudaran para controlar el flujo cuando ocurran errores.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Las sentencias que usaremos serán: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throw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try</a:t>
            </a:r>
            <a:endParaRPr b="1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catch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75a176a50a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954" y="3359979"/>
            <a:ext cx="6317125" cy="12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a176a50a_0_3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75a176a50a_0_3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de flujo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g75a176a50a_0_39"/>
          <p:cNvSpPr txBox="1"/>
          <p:nvPr/>
        </p:nvSpPr>
        <p:spPr>
          <a:xfrm>
            <a:off x="342575" y="1256350"/>
            <a:ext cx="82179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Manejo de excepciones - throw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forma más sencilla para lanzar errores es utilizando throw. Este comando permite enviar al navegador un evento similar al que se produce cuando ocurre algún imprevisto o nos encontramos ante un tipo inesperado de datos. El lenguaje permite enviar todo tipo de elementos, incluyendo texto, números, valores booleanos o incluso objetos. Sin embargo, la opción más usual es enviar el objeto nativo Error:</a:t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75a176a50a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25" y="2760675"/>
            <a:ext cx="5119675" cy="13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75a176a50a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100" y="2783625"/>
            <a:ext cx="2988474" cy="6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406B5759986E48B06F755D1935A1C4" ma:contentTypeVersion="2" ma:contentTypeDescription="Create a new document." ma:contentTypeScope="" ma:versionID="882e0b3436bf9643369f683ef18281d2">
  <xsd:schema xmlns:xsd="http://www.w3.org/2001/XMLSchema" xmlns:xs="http://www.w3.org/2001/XMLSchema" xmlns:p="http://schemas.microsoft.com/office/2006/metadata/properties" xmlns:ns2="69f9c623-b0cc-4bef-bdff-37ca7dd1a075" targetNamespace="http://schemas.microsoft.com/office/2006/metadata/properties" ma:root="true" ma:fieldsID="963f3db1c717539dbb7b8017769c55d1" ns2:_="">
    <xsd:import namespace="69f9c623-b0cc-4bef-bdff-37ca7dd1a0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9c623-b0cc-4bef-bdff-37ca7dd1a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2C0EBB-EA3D-45C0-A54A-2DE241AE19EF}"/>
</file>

<file path=customXml/itemProps2.xml><?xml version="1.0" encoding="utf-8"?>
<ds:datastoreItem xmlns:ds="http://schemas.openxmlformats.org/officeDocument/2006/customXml" ds:itemID="{3FA23D7A-B91C-495F-82B5-DB7ADD50D8BE}"/>
</file>

<file path=customXml/itemProps3.xml><?xml version="1.0" encoding="utf-8"?>
<ds:datastoreItem xmlns:ds="http://schemas.openxmlformats.org/officeDocument/2006/customXml" ds:itemID="{43EA347E-F9E4-4428-B24F-B4C4CA120C5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0x01010081406B5759986E48B06F755D1935A1C4</vt:lpwstr>
  </property>
</Properties>
</file>