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JnIYXK1RQS9Ci7/1yLPUl/vvy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Lato-regular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Raleway-bold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Lato-boldItalic.fntdata"/><Relationship Id="rId16" Type="http://schemas.openxmlformats.org/officeDocument/2006/relationships/slide" Target="slides/slide10.xml"/><Relationship Id="rId24" Type="http://schemas.openxmlformats.org/officeDocument/2006/relationships/font" Target="fonts/Raleway-italic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font" Target="fonts/Raleway-bold.fntdata"/><Relationship Id="rId28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22" Type="http://schemas.openxmlformats.org/officeDocument/2006/relationships/font" Target="fonts/Raleway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Lato-bold.fntdata"/><Relationship Id="rId30" Type="http://customschemas.google.com/relationships/presentationmetadata" Target="meta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cc58e7f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70cc58e7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a311b557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75a311b5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a311b55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75a311b5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40c7fd910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40c7fd9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dda08828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dda088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08269d9e4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708269d9e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agradecimiento y despedidA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cc58e7f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70cc58e7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a176a50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5a176a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a311b55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5a311b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a311b55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5a311b5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a311b557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5a311b5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a311b55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75a311b5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a311b55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75a311b5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4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4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80" name="Google Shape;80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83" name="Google Shape;83;p2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6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14" name="Google Shape;11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7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21" name="Google Shape;121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8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28" name="Google Shape;128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9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35" name="Google Shape;135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30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42" name="Google Shape;14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31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1" name="Google Shape;151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2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8" name="Google Shape;158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8" name="Google Shape;1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33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66" name="Google Shape;166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cc58e7f4_0_0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800"/>
              <a:t>FRONT END</a:t>
            </a:r>
            <a:br>
              <a:rPr lang="en-US" sz="4800"/>
            </a:br>
            <a:endParaRPr sz="4800"/>
          </a:p>
        </p:txBody>
      </p:sp>
      <p:sp>
        <p:nvSpPr>
          <p:cNvPr id="182" name="Google Shape;182;g70cc58e7f4_0_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LOGRO: Conocer los fundamentos de Javascript.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  <p:sp>
        <p:nvSpPr>
          <p:cNvPr id="183" name="Google Shape;183;g70cc58e7f4_0_0"/>
          <p:cNvSpPr txBox="1"/>
          <p:nvPr/>
        </p:nvSpPr>
        <p:spPr>
          <a:xfrm>
            <a:off x="698475" y="4287875"/>
            <a:ext cx="3612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(Semana 9, Sesión 2)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a311b557_0_41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75a311b557_0_41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Loops ( bucles )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g75a311b557_0_41"/>
          <p:cNvSpPr txBox="1"/>
          <p:nvPr/>
        </p:nvSpPr>
        <p:spPr>
          <a:xfrm>
            <a:off x="342575" y="1256350"/>
            <a:ext cx="831665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in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sentencia for...in itera una variable especificada sobre todas las propiedades enumerables de un objeto.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75a311b557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600" y="2263650"/>
            <a:ext cx="4860125" cy="25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a311b557_1_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75a311b557_1_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Por valor y por referencia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g75a311b557_1_0"/>
          <p:cNvSpPr txBox="1"/>
          <p:nvPr/>
        </p:nvSpPr>
        <p:spPr>
          <a:xfrm>
            <a:off x="342575" y="1256350"/>
            <a:ext cx="36141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Hemos visto que en javascript hay 2 tipos de categorías de datos, tipos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primitivos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estos también se comportan de distinta manera a la hora de referenciar valores.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valores primitivos cada vez que se hace una copia o una referencia, crear un nuevo espacio de memoria y definen una copia.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 al hacerse una referencia o copia, estos apuntan al mismo espacio de memoria en el cual fue definido en un inicio.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75a311b55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6949" y="1256350"/>
            <a:ext cx="4334225" cy="34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40c7fd910_0_1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740c7fd910_0_1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Ejercicios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g740c7fd910_0_19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/>
              <a:t>Crear una </a:t>
            </a:r>
            <a:r>
              <a:rPr lang="en-US" sz="1200"/>
              <a:t>colección</a:t>
            </a:r>
            <a:r>
              <a:rPr lang="en-US" sz="1200"/>
              <a:t> de </a:t>
            </a:r>
            <a:r>
              <a:rPr lang="en-US" sz="1200"/>
              <a:t>números</a:t>
            </a:r>
            <a:r>
              <a:rPr lang="en-US" sz="1200"/>
              <a:t> y sumarle 2 a cada uno de ellos, </a:t>
            </a:r>
            <a:r>
              <a:rPr lang="en-US" sz="1200"/>
              <a:t>realizarlo</a:t>
            </a:r>
            <a:r>
              <a:rPr lang="en-US" sz="1200"/>
              <a:t> utilizando bucles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Crear un objeto, recorrerlo y modificar cada uno de sus atributos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dda088280_0_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6dda088280_0_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g6dda088280_0_0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iteradores nos permiten recorrer colecciones de datos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referenciar un dato por valor o referencia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no es igual a otro objeto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8269d9e4_0_87"/>
          <p:cNvSpPr txBox="1"/>
          <p:nvPr/>
        </p:nvSpPr>
        <p:spPr>
          <a:xfrm>
            <a:off x="4760550" y="999450"/>
            <a:ext cx="3937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Investigar sobre: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y Node.js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708269d9e4_0_8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708269d9e4_0_87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Post- Work :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g708269d9e4_0_87"/>
          <p:cNvSpPr txBox="1"/>
          <p:nvPr/>
        </p:nvSpPr>
        <p:spPr>
          <a:xfrm>
            <a:off x="592301" y="1896542"/>
            <a:ext cx="3400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comando nos sirve para ejecutar tareas desde la terminal, el uso de comandos nos ahorrará tiempo y también podemos ejecutar comandos en secuencia, la estructura de un comando es la siguiente.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708269d9e4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75" y="1088675"/>
            <a:ext cx="4218475" cy="34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¡Gracias!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761800" y="1292566"/>
            <a:ext cx="8190922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Javascript Fundamentos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400"/>
          </a:p>
        </p:txBody>
      </p:sp>
      <p:sp>
        <p:nvSpPr>
          <p:cNvPr id="189" name="Google Shape;189;p2"/>
          <p:cNvSpPr txBox="1"/>
          <p:nvPr>
            <p:ph idx="4294967295" type="subTitle"/>
          </p:nvPr>
        </p:nvSpPr>
        <p:spPr>
          <a:xfrm>
            <a:off x="911025" y="1970391"/>
            <a:ext cx="72726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while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in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por valor o referencia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cc58e7f4_0_6"/>
          <p:cNvSpPr txBox="1"/>
          <p:nvPr/>
        </p:nvSpPr>
        <p:spPr>
          <a:xfrm>
            <a:off x="545875" y="1990100"/>
            <a:ext cx="30684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Iteradores en Javascript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Datos por valor o referencia javascript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g70cc58e7f4_0_6"/>
          <p:cNvSpPr txBox="1"/>
          <p:nvPr>
            <p:ph type="title"/>
          </p:nvPr>
        </p:nvSpPr>
        <p:spPr>
          <a:xfrm>
            <a:off x="396575" y="1364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/>
              <a:t>Busca información</a:t>
            </a:r>
            <a:endParaRPr sz="2400"/>
          </a:p>
        </p:txBody>
      </p:sp>
      <p:sp>
        <p:nvSpPr>
          <p:cNvPr id="196" name="Google Shape;196;g70cc58e7f4_0_6"/>
          <p:cNvSpPr/>
          <p:nvPr/>
        </p:nvSpPr>
        <p:spPr>
          <a:xfrm>
            <a:off x="484775" y="4491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docente dialoga con los participantes respecto a las definiciones encontradas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0cc58e7f4_0_6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Solución Pre - work 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8" name="Google Shape;198;g70cc58e7f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148725"/>
            <a:ext cx="2821775" cy="28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a176a50a_0_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5a176a50a_0_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Loops ( bucles )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g75a176a50a_0_0"/>
          <p:cNvSpPr txBox="1"/>
          <p:nvPr/>
        </p:nvSpPr>
        <p:spPr>
          <a:xfrm>
            <a:off x="342575" y="1256350"/>
            <a:ext cx="38724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Los bucles ofrecen una manera de recorrer estructuras de datos, y agregar funcionalidad por cada recorrido. Las sentencias que estudiaremos serán:</a:t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 while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continue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… in</a:t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75a176a50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575" y="1072527"/>
            <a:ext cx="3968416" cy="31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a311b557_0_1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5a311b557_0_1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Loops ( bucles )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g75a311b557_0_1"/>
          <p:cNvSpPr txBox="1"/>
          <p:nvPr/>
        </p:nvSpPr>
        <p:spPr>
          <a:xfrm>
            <a:off x="342575" y="1256350"/>
            <a:ext cx="81705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bucle for se repite hasta que la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especificada se evalúa como false. El bucle for en JavaScript es similar al de Java y C. Una sentencia for se muestra como sigue: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75a311b557_0_1"/>
          <p:cNvPicPr preferRelativeResize="0"/>
          <p:nvPr/>
        </p:nvPicPr>
        <p:blipFill rotWithShape="1">
          <a:blip r:embed="rId3">
            <a:alphaModFix/>
          </a:blip>
          <a:srcRect b="-3766" l="0" r="41407" t="0"/>
          <a:stretch/>
        </p:blipFill>
        <p:spPr>
          <a:xfrm>
            <a:off x="1837087" y="2482675"/>
            <a:ext cx="5034800" cy="16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a311b557_0_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5a311b557_0_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Loops ( bucles )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g75a311b557_0_9"/>
          <p:cNvSpPr txBox="1"/>
          <p:nvPr/>
        </p:nvSpPr>
        <p:spPr>
          <a:xfrm>
            <a:off x="342575" y="1256350"/>
            <a:ext cx="44556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while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sentencia while ejecuta sus sentencias mientras la condición sea evaluada como verdadera. Una sentencia while tiene el siguiente aspecto: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75a311b557_0_9"/>
          <p:cNvPicPr preferRelativeResize="0"/>
          <p:nvPr/>
        </p:nvPicPr>
        <p:blipFill rotWithShape="1">
          <a:blip r:embed="rId3">
            <a:alphaModFix/>
          </a:blip>
          <a:srcRect b="-3401" l="0" r="77623" t="0"/>
          <a:stretch/>
        </p:blipFill>
        <p:spPr>
          <a:xfrm>
            <a:off x="5312576" y="1331950"/>
            <a:ext cx="2678077" cy="30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a311b557_0_1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5a311b557_0_17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Loops ( bucles )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g75a311b557_0_17"/>
          <p:cNvSpPr txBox="1"/>
          <p:nvPr/>
        </p:nvSpPr>
        <p:spPr>
          <a:xfrm>
            <a:off x="342575" y="1256350"/>
            <a:ext cx="44556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 while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sentencia do...while se repite hasta que la condición especificada que se evalúa sea false. El loop do while iterara al menos una vez luego de evaluar la sentencia.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75a311b557_0_17"/>
          <p:cNvPicPr preferRelativeResize="0"/>
          <p:nvPr/>
        </p:nvPicPr>
        <p:blipFill rotWithShape="1">
          <a:blip r:embed="rId3">
            <a:alphaModFix/>
          </a:blip>
          <a:srcRect b="0" l="0" r="77832" t="0"/>
          <a:stretch/>
        </p:blipFill>
        <p:spPr>
          <a:xfrm>
            <a:off x="5230936" y="1332550"/>
            <a:ext cx="2910540" cy="28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a311b557_0_25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75a311b557_0_25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Loops ( bucles )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g75a311b557_0_25"/>
          <p:cNvSpPr txBox="1"/>
          <p:nvPr/>
        </p:nvSpPr>
        <p:spPr>
          <a:xfrm>
            <a:off x="342575" y="1256350"/>
            <a:ext cx="7142954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break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termina con la iteración saliéndose de esta, se usa en una iteración o en una sentencia switch.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75a311b557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375" y="2355828"/>
            <a:ext cx="5099524" cy="22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a311b557_0_33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75a311b557_0_33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Loops ( bucles )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g75a311b557_0_33"/>
          <p:cNvSpPr txBox="1"/>
          <p:nvPr/>
        </p:nvSpPr>
        <p:spPr>
          <a:xfrm>
            <a:off x="342575" y="1256350"/>
            <a:ext cx="7008484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continue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sentencia continue saltara a la siguiente iteración basándose en una condición.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75a311b557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225" y="2499675"/>
            <a:ext cx="63055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406B5759986E48B06F755D1935A1C4" ma:contentTypeVersion="2" ma:contentTypeDescription="Crear nuevo documento." ma:contentTypeScope="" ma:versionID="5b1a25547bf03f8d47268925391f06b6">
  <xsd:schema xmlns:xsd="http://www.w3.org/2001/XMLSchema" xmlns:xs="http://www.w3.org/2001/XMLSchema" xmlns:p="http://schemas.microsoft.com/office/2006/metadata/properties" xmlns:ns2="69f9c623-b0cc-4bef-bdff-37ca7dd1a075" targetNamespace="http://schemas.microsoft.com/office/2006/metadata/properties" ma:root="true" ma:fieldsID="802aadfa05aea48d382c554fcdaae7e5" ns2:_="">
    <xsd:import namespace="69f9c623-b0cc-4bef-bdff-37ca7dd1a0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9c623-b0cc-4bef-bdff-37ca7dd1a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22732B-F5D0-4F73-99BA-FD3AC9218DFF}"/>
</file>

<file path=customXml/itemProps2.xml><?xml version="1.0" encoding="utf-8"?>
<ds:datastoreItem xmlns:ds="http://schemas.openxmlformats.org/officeDocument/2006/customXml" ds:itemID="{E1893E8D-318A-40A0-B351-306A979DDD56}"/>
</file>

<file path=customXml/itemProps3.xml><?xml version="1.0" encoding="utf-8"?>
<ds:datastoreItem xmlns:ds="http://schemas.openxmlformats.org/officeDocument/2006/customXml" ds:itemID="{92501AEE-D252-46E1-A42C-06C25521D99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0x01010081406B5759986E48B06F755D1935A1C4</vt:lpwstr>
  </property>
</Properties>
</file>