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knr4C37RatAevYNfRX1uLhgQ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font" Target="fonts/Raleway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customXml" Target="../customXml/item2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Lato-italic.fntdata"/><Relationship Id="rId16" Type="http://schemas.openxmlformats.org/officeDocument/2006/relationships/slide" Target="slides/slide10.xml"/><Relationship Id="rId24" Type="http://schemas.openxmlformats.org/officeDocument/2006/relationships/font" Target="fonts/Raleway-bold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1.xml"/><Relationship Id="rId23" Type="http://schemas.openxmlformats.org/officeDocument/2006/relationships/font" Target="fonts/Raleway-regular.fntdata"/><Relationship Id="rId28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1" Type="http://customschemas.google.com/relationships/presentationmetadata" Target="meta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Lato-regular.fntdata"/><Relationship Id="rId30" Type="http://schemas.openxmlformats.org/officeDocument/2006/relationships/font" Target="fonts/Lato-bold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cc58e7f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0cc58e7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265a6580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6d265a65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d265a6580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6d265a65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d265a6580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6d265a65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40c7fd910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740c7fd9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ca5b8ba6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7ca5b8b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08269d9e4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708269d9e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agradecimiento y despedidA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cc58e7f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70cc58e7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a176a50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75a176a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d265a658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6d265a658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265a6580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6d265a65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a311b55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75a311b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d265a658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6d265a65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d265a6580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6d265a65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4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4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4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4"/>
          <p:cNvSpPr/>
          <p:nvPr/>
        </p:nvSpPr>
        <p:spPr>
          <a:xfrm>
            <a:off x="2300611" y="99019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02BD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4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80" name="Google Shape;80;p2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83" name="Google Shape;83;p2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372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C7"/>
              </a:buClr>
              <a:buSzPts val="3000"/>
              <a:buNone/>
              <a:defRPr sz="3000">
                <a:solidFill>
                  <a:srgbClr val="02BDC7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2000"/>
              <a:buNone/>
              <a:defRPr>
                <a:solidFill>
                  <a:srgbClr val="FFB600"/>
                </a:solidFill>
              </a:defRPr>
            </a:lvl1pPr>
            <a:lvl2pPr lvl="1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2pPr>
            <a:lvl3pPr lvl="2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3pPr>
            <a:lvl4pPr lvl="3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4pPr>
            <a:lvl5pPr lvl="4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5pPr>
            <a:lvl6pPr lvl="5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6pPr>
            <a:lvl7pPr lvl="6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7pPr>
            <a:lvl8pPr lvl="7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8pPr>
            <a:lvl9pPr lvl="8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B600"/>
              </a:buClr>
              <a:buSzPts val="3000"/>
              <a:buNone/>
              <a:defRPr sz="3000">
                <a:solidFill>
                  <a:srgbClr val="FFB6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rco.png" id="98" name="Google Shape;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6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14" name="Google Shape;11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7"/>
          <p:cNvGrpSpPr/>
          <p:nvPr/>
        </p:nvGrpSpPr>
        <p:grpSpPr>
          <a:xfrm>
            <a:off x="830388" y="4169210"/>
            <a:ext cx="745764" cy="45826"/>
            <a:chOff x="4580561" y="2589004"/>
            <a:chExt cx="1064464" cy="25200"/>
          </a:xfrm>
        </p:grpSpPr>
        <p:sp>
          <p:nvSpPr>
            <p:cNvPr id="121" name="Google Shape;12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8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28" name="Google Shape;12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9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35" name="Google Shape;135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0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42" name="Google Shape;14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1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1" name="Google Shape;151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2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58" name="Google Shape;158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33"/>
          <p:cNvGrpSpPr/>
          <p:nvPr/>
        </p:nvGrpSpPr>
        <p:grpSpPr>
          <a:xfrm>
            <a:off x="830388" y="1191337"/>
            <a:ext cx="745764" cy="45826"/>
            <a:chOff x="4580561" y="2589004"/>
            <a:chExt cx="1064464" cy="25200"/>
          </a:xfrm>
        </p:grpSpPr>
        <p:sp>
          <p:nvSpPr>
            <p:cNvPr id="166" name="Google Shape;16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/es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npmjs.com/about-np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cc58e7f4_0_0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4800"/>
              <a:t>FRONT END</a:t>
            </a:r>
            <a:br>
              <a:rPr lang="en-US" sz="4800"/>
            </a:br>
            <a:endParaRPr sz="4800"/>
          </a:p>
        </p:txBody>
      </p:sp>
      <p:sp>
        <p:nvSpPr>
          <p:cNvPr id="182" name="Google Shape;182;g70cc58e7f4_0_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600"/>
              <a:t>LOGRO: </a:t>
            </a:r>
            <a:r>
              <a:rPr lang="en-US" sz="1600">
                <a:solidFill>
                  <a:srgbClr val="FFFFFF"/>
                </a:solidFill>
              </a:rPr>
              <a:t>Crear proyectos usando npm y node.js, instalar dependencias tanto en </a:t>
            </a:r>
            <a:r>
              <a:rPr lang="en-US" sz="1600">
                <a:solidFill>
                  <a:srgbClr val="FFFFFF"/>
                </a:solidFill>
              </a:rPr>
              <a:t>producción</a:t>
            </a:r>
            <a:r>
              <a:rPr lang="en-US" sz="1600">
                <a:solidFill>
                  <a:srgbClr val="FFFFFF"/>
                </a:solidFill>
              </a:rPr>
              <a:t> como en modo desarrollo.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</p:txBody>
      </p:sp>
      <p:sp>
        <p:nvSpPr>
          <p:cNvPr id="183" name="Google Shape;183;g70cc58e7f4_0_0"/>
          <p:cNvSpPr txBox="1"/>
          <p:nvPr/>
        </p:nvSpPr>
        <p:spPr>
          <a:xfrm>
            <a:off x="698475" y="4287875"/>
            <a:ext cx="3612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(Semana 9, Sesión </a:t>
            </a:r>
            <a:r>
              <a:rPr b="1" lang="en-US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i="0" lang="en-US" sz="1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d265a6580_0_4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265a6580_0_47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aquetes prod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g6d265a6580_0_47"/>
          <p:cNvSpPr txBox="1"/>
          <p:nvPr/>
        </p:nvSpPr>
        <p:spPr>
          <a:xfrm>
            <a:off x="342575" y="1256350"/>
            <a:ext cx="37836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Para instalar un paquete para </a:t>
            </a:r>
            <a:r>
              <a:rPr lang="en-US" sz="1100"/>
              <a:t>producción</a:t>
            </a:r>
            <a:r>
              <a:rPr lang="en-US" sz="1100"/>
              <a:t> simplemente ejecutaremos </a:t>
            </a:r>
            <a:r>
              <a:rPr b="1" lang="en-US" sz="1100"/>
              <a:t>npm install --save "nombre de paquete", </a:t>
            </a:r>
            <a:r>
              <a:rPr lang="en-US" sz="1100"/>
              <a:t>estos paquetes se </a:t>
            </a:r>
            <a:r>
              <a:rPr lang="en-US" sz="1100"/>
              <a:t>descargan</a:t>
            </a:r>
            <a:r>
              <a:rPr lang="en-US" sz="1100"/>
              <a:t> en la carpeta node_modules.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Cada vez que se instale un paquete en modo producción, se agregara dentro del archivo package.json en la propiedad dependencies.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Ejecutemos el comando </a:t>
            </a:r>
            <a:r>
              <a:rPr b="1" lang="en-US" sz="1100"/>
              <a:t>npm install --production, </a:t>
            </a:r>
            <a:r>
              <a:rPr lang="en-US" sz="1100"/>
              <a:t>veras que solo instalará los módulos de </a:t>
            </a:r>
            <a:r>
              <a:rPr b="1" lang="en-US" sz="1100"/>
              <a:t>dependencies</a:t>
            </a:r>
            <a:r>
              <a:rPr lang="en-US" sz="1100"/>
              <a:t>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6d265a6580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750" y="1395275"/>
            <a:ext cx="4413025" cy="25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d265a6580_0_55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6d265a6580_0_55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aquetes globales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g6d265a6580_0_55"/>
          <p:cNvSpPr txBox="1"/>
          <p:nvPr/>
        </p:nvSpPr>
        <p:spPr>
          <a:xfrm>
            <a:off x="342575" y="1256350"/>
            <a:ext cx="82797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Como </a:t>
            </a:r>
            <a:r>
              <a:rPr lang="en-US" sz="1100"/>
              <a:t>habrás</a:t>
            </a:r>
            <a:r>
              <a:rPr lang="en-US" sz="1100"/>
              <a:t> podido ver tanto en modo </a:t>
            </a:r>
            <a:r>
              <a:rPr lang="en-US" sz="1100"/>
              <a:t>producción</a:t>
            </a:r>
            <a:r>
              <a:rPr lang="en-US" sz="1100"/>
              <a:t> como desarrollo, los </a:t>
            </a:r>
            <a:r>
              <a:rPr lang="en-US" sz="1100"/>
              <a:t>módulos</a:t>
            </a:r>
            <a:r>
              <a:rPr lang="en-US" sz="1100"/>
              <a:t> se instalan en la carpeta node_modules del proyecto. 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Los paquetes en modo global se </a:t>
            </a:r>
            <a:r>
              <a:rPr lang="en-US" sz="1100"/>
              <a:t>instalarán</a:t>
            </a:r>
            <a:r>
              <a:rPr lang="en-US" sz="1100"/>
              <a:t> a nivel de usuario, estas funcionalidades se </a:t>
            </a:r>
            <a:r>
              <a:rPr lang="en-US" sz="1100"/>
              <a:t>podrán</a:t>
            </a:r>
            <a:r>
              <a:rPr lang="en-US" sz="1100"/>
              <a:t> ejecutar desde cualquier parte dentro la </a:t>
            </a:r>
            <a:r>
              <a:rPr lang="en-US" sz="1100"/>
              <a:t>sesión</a:t>
            </a:r>
            <a:r>
              <a:rPr lang="en-US" sz="1100"/>
              <a:t> del usuario donde lo hayas instalado.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Para instalar un </a:t>
            </a:r>
            <a:r>
              <a:rPr lang="en-US" sz="1100"/>
              <a:t>módulo</a:t>
            </a:r>
            <a:r>
              <a:rPr lang="en-US" sz="1100"/>
              <a:t> de manera global se realiza de la siguiente manera </a:t>
            </a:r>
            <a:r>
              <a:rPr lang="en-US" sz="1100"/>
              <a:t>npm install -g </a:t>
            </a:r>
            <a:r>
              <a:rPr b="1" lang="en-US" sz="1100"/>
              <a:t>"modulo"</a:t>
            </a:r>
            <a:endParaRPr b="1" sz="11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6d265a6580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400" y="3482700"/>
            <a:ext cx="7498401" cy="10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d265a6580_0_65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6d265a6580_0_65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Npx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g6d265a6580_0_65"/>
          <p:cNvSpPr txBox="1"/>
          <p:nvPr/>
        </p:nvSpPr>
        <p:spPr>
          <a:xfrm>
            <a:off x="342575" y="1256350"/>
            <a:ext cx="31269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npx nos ayudará a ejecutar archivos binarios de npm de una manera más rápida, por ejemplo 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Podremos instalar en el cache módulos de manera temporal solo mientras estos se ejecuten.</a:t>
            </a:r>
            <a:endParaRPr sz="1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Podremos hacer una referencia a los módulos de manera más sencilla sin la necesidad de escribir la dirección del módulo en el directorio.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6d265a658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75" y="2260800"/>
            <a:ext cx="2030184" cy="360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d265a6580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775" y="3312396"/>
            <a:ext cx="1912786" cy="32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6d265a6580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278" y="2260801"/>
            <a:ext cx="2526471" cy="50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6d265a6580_0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9495" y="3292500"/>
            <a:ext cx="2729256" cy="36667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6d265a6580_0_65"/>
          <p:cNvSpPr txBox="1"/>
          <p:nvPr/>
        </p:nvSpPr>
        <p:spPr>
          <a:xfrm>
            <a:off x="3907600" y="1775800"/>
            <a:ext cx="12639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antes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000000"/>
                </a:solidFill>
              </a:rPr>
              <a:t>con npx</a:t>
            </a:r>
            <a:endParaRPr/>
          </a:p>
        </p:txBody>
      </p:sp>
      <p:sp>
        <p:nvSpPr>
          <p:cNvPr id="276" name="Google Shape;276;g6d265a6580_0_65"/>
          <p:cNvSpPr/>
          <p:nvPr/>
        </p:nvSpPr>
        <p:spPr>
          <a:xfrm>
            <a:off x="1189650" y="4266975"/>
            <a:ext cx="6535200" cy="44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0000"/>
                </a:solidFill>
              </a:rPr>
              <a:t>De esta manera al hacerse cargo npx de encontrar el modulo en nuestro directorio no tendremos la necesidad de instalar dependencias globales.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40c7fd910_0_19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740c7fd910_0_19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Ejercicios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g740c7fd910_0_19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Crear proyecto utilizando npm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Instalar modulo ramda , crear una </a:t>
            </a:r>
            <a:r>
              <a:rPr lang="en-US" sz="1200"/>
              <a:t>función</a:t>
            </a:r>
            <a:r>
              <a:rPr lang="en-US" sz="1200"/>
              <a:t> utilizando algunas de sus funcionalidades  y ejecutarlo con node.js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ca5b8ba64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7ca5b8ba64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g7ca5b8ba64_0_0"/>
          <p:cNvSpPr txBox="1"/>
          <p:nvPr/>
        </p:nvSpPr>
        <p:spPr>
          <a:xfrm>
            <a:off x="418775" y="1256350"/>
            <a:ext cx="82992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Npm nos ayudará a descargar e instalar módulos hechos en node.js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Podremos ejecutar módulos hechos en node.js gracias al entorno de ejecución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Podemos instalar los módulos de manera global, desarrollo o producción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8269d9e4_0_87"/>
          <p:cNvSpPr txBox="1"/>
          <p:nvPr/>
        </p:nvSpPr>
        <p:spPr>
          <a:xfrm>
            <a:off x="4760550" y="999450"/>
            <a:ext cx="3937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Investigar sobre: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/>
              <a:t>Ecmascript y Ecmascript 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708269d9e4_0_87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708269d9e4_0_87"/>
          <p:cNvSpPr txBox="1"/>
          <p:nvPr/>
        </p:nvSpPr>
        <p:spPr>
          <a:xfrm>
            <a:off x="322150" y="232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Post- Work :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g708269d9e4_0_87"/>
          <p:cNvSpPr txBox="1"/>
          <p:nvPr/>
        </p:nvSpPr>
        <p:spPr>
          <a:xfrm>
            <a:off x="592301" y="1896542"/>
            <a:ext cx="3400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comando nos sirve para ejecutar tareas desde la terminal, el uso de comandos nos ahorrará tiempo y también podemos ejecutar comandos en secuencia, la estructura de un comando es la siguiente.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708269d9e4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75" y="1088675"/>
            <a:ext cx="4218475" cy="34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761800" y="1292566"/>
            <a:ext cx="8190922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Node.js y Npm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400"/>
          </a:p>
        </p:txBody>
      </p:sp>
      <p:sp>
        <p:nvSpPr>
          <p:cNvPr id="189" name="Google Shape;189;p2"/>
          <p:cNvSpPr txBox="1"/>
          <p:nvPr>
            <p:ph idx="4294967295" type="subTitle"/>
          </p:nvPr>
        </p:nvSpPr>
        <p:spPr>
          <a:xfrm>
            <a:off x="911025" y="1970400"/>
            <a:ext cx="32985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Node.js?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es npm?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Comandos npm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usando npm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package.json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Paquetes dev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Paquetes prod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Paquetes globales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"/>
          <p:cNvSpPr txBox="1"/>
          <p:nvPr>
            <p:ph idx="4294967295" type="subTitle"/>
          </p:nvPr>
        </p:nvSpPr>
        <p:spPr>
          <a:xfrm>
            <a:off x="4176100" y="1944850"/>
            <a:ext cx="32985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➔"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npx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cc58e7f4_0_6"/>
          <p:cNvSpPr txBox="1"/>
          <p:nvPr/>
        </p:nvSpPr>
        <p:spPr>
          <a:xfrm>
            <a:off x="545875" y="1990100"/>
            <a:ext cx="30684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- ¿Qué es Node.js?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- ¿Qué es Npm?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g70cc58e7f4_0_6"/>
          <p:cNvSpPr txBox="1"/>
          <p:nvPr>
            <p:ph type="title"/>
          </p:nvPr>
        </p:nvSpPr>
        <p:spPr>
          <a:xfrm>
            <a:off x="396575" y="1364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2400"/>
              <a:t>Busca información</a:t>
            </a:r>
            <a:endParaRPr sz="2400"/>
          </a:p>
        </p:txBody>
      </p:sp>
      <p:sp>
        <p:nvSpPr>
          <p:cNvPr id="197" name="Google Shape;197;g70cc58e7f4_0_6"/>
          <p:cNvSpPr/>
          <p:nvPr/>
        </p:nvSpPr>
        <p:spPr>
          <a:xfrm>
            <a:off x="484775" y="4491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docente dialoga con los participantes respecto a las definiciones encontradas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70cc58e7f4_0_6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Solución Pre - work 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9" name="Google Shape;199;g70cc58e7f4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148725"/>
            <a:ext cx="2821775" cy="28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a176a50a_0_0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75a176a50a_0_0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Node.js?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g75a176a50a_0_0"/>
          <p:cNvSpPr txBox="1"/>
          <p:nvPr/>
        </p:nvSpPr>
        <p:spPr>
          <a:xfrm>
            <a:off x="342575" y="1256350"/>
            <a:ext cx="38724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highlight>
                  <a:schemeClr val="lt1"/>
                </a:highlight>
              </a:rPr>
              <a:t>Node.js es un entorno de ejecución para javascript, construido con el motor V8 de chrome. </a:t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highlight>
                  <a:schemeClr val="lt1"/>
                </a:highlight>
              </a:rPr>
              <a:t>El entorno de </a:t>
            </a:r>
            <a:r>
              <a:rPr lang="en-US" sz="1200">
                <a:highlight>
                  <a:schemeClr val="lt1"/>
                </a:highlight>
              </a:rPr>
              <a:t>ejecución</a:t>
            </a:r>
            <a:r>
              <a:rPr lang="en-US" sz="1200">
                <a:highlight>
                  <a:schemeClr val="lt1"/>
                </a:highlight>
              </a:rPr>
              <a:t> es una capa de software en la cual se ejecutara el proceso de javascript en el servidor.</a:t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highlight>
                  <a:schemeClr val="lt1"/>
                </a:highlight>
              </a:rPr>
              <a:t>Chrome V8 es un motor javascript open source desarrollado por Chrome creados para los navegadores Chrome y Chromiun.</a:t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highlight>
                  <a:schemeClr val="lt1"/>
                </a:highlight>
              </a:rPr>
              <a:t>Gracias a Node.js podremos ejecutar todo el poder de javascript en el lado del servidor.</a:t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>
                <a:highlight>
                  <a:schemeClr val="lt1"/>
                </a:highlight>
              </a:rPr>
              <a:t>Referencia: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https://nodejs.org/es/</a:t>
            </a:r>
            <a:endParaRPr sz="10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75a176a50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3727"/>
            <a:ext cx="4137126" cy="253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d265a6580_0_4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6d265a6580_0_4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es NPM?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g6d265a6580_0_4"/>
          <p:cNvSpPr txBox="1"/>
          <p:nvPr/>
        </p:nvSpPr>
        <p:spPr>
          <a:xfrm>
            <a:off x="342575" y="1256350"/>
            <a:ext cx="38724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highlight>
                  <a:schemeClr val="lt1"/>
                </a:highlight>
              </a:rPr>
              <a:t>NPM (Node Package Manager) , es el repositorio de </a:t>
            </a:r>
            <a:r>
              <a:rPr lang="en-US" sz="1200">
                <a:highlight>
                  <a:schemeClr val="lt1"/>
                </a:highlight>
              </a:rPr>
              <a:t>módulos</a:t>
            </a:r>
            <a:r>
              <a:rPr lang="en-US" sz="1200">
                <a:highlight>
                  <a:schemeClr val="lt1"/>
                </a:highlight>
              </a:rPr>
              <a:t> construidos en Node.js. </a:t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highlight>
                  <a:schemeClr val="lt1"/>
                </a:highlight>
              </a:rPr>
              <a:t>A </a:t>
            </a:r>
            <a:r>
              <a:rPr lang="en-US" sz="1200">
                <a:highlight>
                  <a:schemeClr val="lt1"/>
                </a:highlight>
              </a:rPr>
              <a:t>través</a:t>
            </a:r>
            <a:r>
              <a:rPr lang="en-US" sz="1200">
                <a:highlight>
                  <a:schemeClr val="lt1"/>
                </a:highlight>
              </a:rPr>
              <a:t> de NPM podremos descargar </a:t>
            </a:r>
            <a:r>
              <a:rPr lang="en-US" sz="1200">
                <a:highlight>
                  <a:schemeClr val="lt1"/>
                </a:highlight>
              </a:rPr>
              <a:t>módulos</a:t>
            </a:r>
            <a:r>
              <a:rPr lang="en-US" sz="1200">
                <a:highlight>
                  <a:schemeClr val="lt1"/>
                </a:highlight>
              </a:rPr>
              <a:t> y utilizarlos. T</a:t>
            </a:r>
            <a:r>
              <a:rPr lang="en-US" sz="1200">
                <a:highlight>
                  <a:schemeClr val="lt1"/>
                </a:highlight>
              </a:rPr>
              <a:t>ambién</a:t>
            </a:r>
            <a:r>
              <a:rPr lang="en-US" sz="1200">
                <a:highlight>
                  <a:schemeClr val="lt1"/>
                </a:highlight>
              </a:rPr>
              <a:t> podremos crear nuestros propios </a:t>
            </a:r>
            <a:r>
              <a:rPr lang="en-US" sz="1200">
                <a:highlight>
                  <a:schemeClr val="lt1"/>
                </a:highlight>
              </a:rPr>
              <a:t>módulos</a:t>
            </a:r>
            <a:r>
              <a:rPr lang="en-US" sz="1200">
                <a:highlight>
                  <a:schemeClr val="lt1"/>
                </a:highlight>
              </a:rPr>
              <a:t> y publicarlos o simplemente crearlos de manera privada.</a:t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highlight>
                  <a:schemeClr val="lt1"/>
                </a:highlight>
              </a:rPr>
              <a:t>El manejador de paquetes se instala por defecto al instalar Node.js</a:t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>
                <a:highlight>
                  <a:schemeClr val="lt1"/>
                </a:highlight>
              </a:rPr>
              <a:t>Referencia: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https://docs.npmjs.com/about-npm/</a:t>
            </a:r>
            <a:endParaRPr sz="10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6d265a658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175" y="1600424"/>
            <a:ext cx="3540600" cy="18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d265a6580_0_13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6d265a6580_0_13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Comandos npm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g6d265a6580_0_13"/>
          <p:cNvSpPr txBox="1"/>
          <p:nvPr/>
        </p:nvSpPr>
        <p:spPr>
          <a:xfrm>
            <a:off x="342575" y="1256350"/>
            <a:ext cx="94359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-v </a:t>
            </a:r>
            <a:r>
              <a:rPr lang="en-US" sz="1000"/>
              <a:t>: Para saber la versión de npm.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init</a:t>
            </a:r>
            <a:r>
              <a:rPr lang="en-US" sz="1000"/>
              <a:t> : Inicializa asistente para crear archivo package.json.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init -y</a:t>
            </a:r>
            <a:r>
              <a:rPr lang="en-US" sz="1000"/>
              <a:t>: Crea archivo package.json llenando la información por defecto. </a:t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node -v: </a:t>
            </a:r>
            <a:r>
              <a:rPr lang="en-US" sz="1000"/>
              <a:t>Muestra información de versión node.js.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install</a:t>
            </a:r>
            <a:r>
              <a:rPr lang="en-US" sz="1000"/>
              <a:t>: Instalará todas las dependencias registradas en package.json.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install -g:</a:t>
            </a:r>
            <a:r>
              <a:rPr lang="en-US" sz="1000"/>
              <a:t> Instalará el paquete de manera global en el paquete node_modules del usuario.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install "nombre_paquete"</a:t>
            </a:r>
            <a:r>
              <a:rPr lang="en-US" sz="1000"/>
              <a:t>: Comando para instalar paquetes desde npm.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install --save-dev "nombre_paquete"</a:t>
            </a:r>
            <a:r>
              <a:rPr lang="en-US" sz="1000"/>
              <a:t>: Instalará paquetes solo para el entorno de desarrollo.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install --save "nombre": </a:t>
            </a:r>
            <a:r>
              <a:rPr lang="en-US" sz="1000"/>
              <a:t>Instalará paquetes para el entorno de producción.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install --production: </a:t>
            </a:r>
            <a:r>
              <a:rPr lang="en-US" sz="1000"/>
              <a:t>Instalara solo los paquetes que no sean de desarrollo.</a:t>
            </a:r>
            <a:endParaRPr sz="1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US" sz="1000"/>
              <a:t>npm run "nombre_script": </a:t>
            </a:r>
            <a:r>
              <a:rPr lang="en-US" sz="1000"/>
              <a:t>Ejecuta script configurado dentro del objeto scripts</a:t>
            </a:r>
            <a:endParaRPr sz="10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a311b557_0_1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75a311b557_0_1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Proyecto usando npm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g75a311b557_0_1"/>
          <p:cNvSpPr txBox="1"/>
          <p:nvPr/>
        </p:nvSpPr>
        <p:spPr>
          <a:xfrm>
            <a:off x="342575" y="1256350"/>
            <a:ext cx="3885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Para poder descargar paquetes desde npm, tendremos que configurar un archivo llamado </a:t>
            </a:r>
            <a:r>
              <a:rPr b="1" lang="en-US" sz="1100"/>
              <a:t>package.json </a:t>
            </a:r>
            <a:r>
              <a:rPr lang="en-US" sz="1100"/>
              <a:t>en la raíz de nuestro proyecto. 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Para poder crear un archivo package.json podremos usar la consola y ejecutar los siguientes comandos: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npm init</a:t>
            </a:r>
            <a:r>
              <a:rPr lang="en-US" sz="1100"/>
              <a:t> : Inicializa asistente para crear archivo package.json.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100"/>
              <a:t>npm init -y</a:t>
            </a:r>
            <a:r>
              <a:rPr lang="en-US" sz="1100"/>
              <a:t>: Crea archivo package.json llenando la información por defecto. </a:t>
            </a:r>
            <a:endParaRPr sz="11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75a311b55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413" y="3041550"/>
            <a:ext cx="4382174" cy="18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75a311b55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417" y="1393325"/>
            <a:ext cx="2916008" cy="143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265a6580_0_2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6d265a6580_0_22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package.json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g6d265a6580_0_22"/>
          <p:cNvSpPr txBox="1"/>
          <p:nvPr/>
        </p:nvSpPr>
        <p:spPr>
          <a:xfrm>
            <a:off x="342575" y="1256350"/>
            <a:ext cx="38853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Desde el archivo package.json podremos configurar nuestro módulo, sus dependencias, sus scripts , y la estructura informativa como vemos en la imagen, las partes de una package.json son: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name: nombre del módulo.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description: descripción del módulo.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versión: versión del módulo.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main: script que se ejecutara al ejecutar módulo.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scripts: objeto donde podremos configurar scripts.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repository: repositorio del proyecto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keywords: etiquetas del tipo de proyecto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author: author del proyecto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license: licencia del proyecto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bugs: url de bugs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homepage: url del proyecto</a:t>
            </a:r>
            <a:endParaRPr sz="11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6d265a658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750" y="1505925"/>
            <a:ext cx="3411874" cy="288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d265a6580_0_32"/>
          <p:cNvSpPr/>
          <p:nvPr/>
        </p:nvSpPr>
        <p:spPr>
          <a:xfrm>
            <a:off x="484775" y="4110075"/>
            <a:ext cx="760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6d265a6580_0_32"/>
          <p:cNvSpPr txBox="1"/>
          <p:nvPr/>
        </p:nvSpPr>
        <p:spPr>
          <a:xfrm>
            <a:off x="322150" y="61351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Paquetes dev</a:t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6" name="Google Shape;246;g6d265a6580_0_32"/>
          <p:cNvSpPr txBox="1"/>
          <p:nvPr/>
        </p:nvSpPr>
        <p:spPr>
          <a:xfrm>
            <a:off x="342575" y="1256350"/>
            <a:ext cx="37836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Cuando trabajamos un proyecto, utilizaremos herramientas que solo usaremos en la etapa de desarrollo, esta herramientas se </a:t>
            </a:r>
            <a:r>
              <a:rPr lang="en-US" sz="1100"/>
              <a:t>instalarán</a:t>
            </a:r>
            <a:r>
              <a:rPr lang="en-US" sz="1100"/>
              <a:t> con el comando </a:t>
            </a:r>
            <a:r>
              <a:rPr b="1" lang="en-US" sz="1100"/>
              <a:t>npm install --save-dev "nombre de modulo". </a:t>
            </a:r>
            <a:r>
              <a:rPr lang="en-US" sz="1100"/>
              <a:t>Todos los paquetes se </a:t>
            </a:r>
            <a:r>
              <a:rPr lang="en-US" sz="1100"/>
              <a:t>instalarán</a:t>
            </a:r>
            <a:r>
              <a:rPr lang="en-US" sz="1100"/>
              <a:t> en la carpeta node_modules 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Cada vez que se instale un paquete en modo desarrollo, se agregara dentro del archivo package.json en la propiedad devDependencies.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De esta manera se </a:t>
            </a:r>
            <a:r>
              <a:rPr lang="en-US" sz="1100"/>
              <a:t>organizan</a:t>
            </a:r>
            <a:r>
              <a:rPr lang="en-US" sz="1100"/>
              <a:t> las dependencias de desarrollo, estas dependencias de desarrollo no se </a:t>
            </a:r>
            <a:r>
              <a:rPr lang="en-US" sz="1100"/>
              <a:t>instalarán</a:t>
            </a:r>
            <a:r>
              <a:rPr lang="en-US" sz="1100"/>
              <a:t> cuando se pase a </a:t>
            </a:r>
            <a:r>
              <a:rPr lang="en-US" sz="1100"/>
              <a:t>producción</a:t>
            </a:r>
            <a:r>
              <a:rPr lang="en-US" sz="1100"/>
              <a:t>, ya que en esa etapa no se </a:t>
            </a:r>
            <a:r>
              <a:rPr lang="en-US" sz="1100"/>
              <a:t>necesitan</a:t>
            </a:r>
            <a:r>
              <a:rPr lang="en-US" sz="1100"/>
              <a:t> y eso </a:t>
            </a:r>
            <a:r>
              <a:rPr lang="en-US" sz="1100"/>
              <a:t>significa</a:t>
            </a:r>
            <a:r>
              <a:rPr lang="en-US" sz="1100"/>
              <a:t> menos codigo .</a:t>
            </a:r>
            <a:endParaRPr sz="1100"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4171A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6d265a6580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525" y="1605925"/>
            <a:ext cx="4511874" cy="22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406B5759986E48B06F755D1935A1C4" ma:contentTypeVersion="2" ma:contentTypeDescription="Crear nuevo documento." ma:contentTypeScope="" ma:versionID="5b1a25547bf03f8d47268925391f06b6">
  <xsd:schema xmlns:xsd="http://www.w3.org/2001/XMLSchema" xmlns:xs="http://www.w3.org/2001/XMLSchema" xmlns:p="http://schemas.microsoft.com/office/2006/metadata/properties" xmlns:ns2="69f9c623-b0cc-4bef-bdff-37ca7dd1a075" targetNamespace="http://schemas.microsoft.com/office/2006/metadata/properties" ma:root="true" ma:fieldsID="802aadfa05aea48d382c554fcdaae7e5" ns2:_="">
    <xsd:import namespace="69f9c623-b0cc-4bef-bdff-37ca7dd1a0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9c623-b0cc-4bef-bdff-37ca7dd1a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3C881C-927F-472A-8F8C-13FD7B9C0E74}"/>
</file>

<file path=customXml/itemProps2.xml><?xml version="1.0" encoding="utf-8"?>
<ds:datastoreItem xmlns:ds="http://schemas.openxmlformats.org/officeDocument/2006/customXml" ds:itemID="{D8EDE46D-534E-462A-B878-A0D563DBC151}"/>
</file>

<file path=customXml/itemProps3.xml><?xml version="1.0" encoding="utf-8"?>
<ds:datastoreItem xmlns:ds="http://schemas.openxmlformats.org/officeDocument/2006/customXml" ds:itemID="{01D6AAFB-1040-42E8-9DE6-6EF4852FD3F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0x01010081406B5759986E48B06F755D1935A1C4</vt:lpwstr>
  </property>
</Properties>
</file>