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73" r:id="rId4"/>
    <p:sldId id="259" r:id="rId5"/>
    <p:sldId id="269" r:id="rId6"/>
    <p:sldId id="268" r:id="rId7"/>
    <p:sldId id="267" r:id="rId8"/>
    <p:sldId id="270" r:id="rId9"/>
    <p:sldId id="271" r:id="rId10"/>
    <p:sldId id="272" r:id="rId11"/>
    <p:sldId id="260" r:id="rId12"/>
    <p:sldId id="279" r:id="rId13"/>
    <p:sldId id="281" r:id="rId14"/>
    <p:sldId id="265" r:id="rId15"/>
    <p:sldId id="27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7F043-B757-4D06-8C8B-4DB106B1D190}" v="40" dt="2021-01-10T13:53:30.08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53"/>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al Avital" userId="b56c5f9a-5b5b-44ae-b3ed-fb11a0ae0651" providerId="ADAL" clId="{2EE7F043-B757-4D06-8C8B-4DB106B1D190}"/>
    <pc:docChg chg="undo custSel delSld modSld">
      <pc:chgData name="Coral Avital" userId="b56c5f9a-5b5b-44ae-b3ed-fb11a0ae0651" providerId="ADAL" clId="{2EE7F043-B757-4D06-8C8B-4DB106B1D190}" dt="2021-01-10T14:21:41.838" v="2278" actId="115"/>
      <pc:docMkLst>
        <pc:docMk/>
      </pc:docMkLst>
      <pc:sldChg chg="modSp mod">
        <pc:chgData name="Coral Avital" userId="b56c5f9a-5b5b-44ae-b3ed-fb11a0ae0651" providerId="ADAL" clId="{2EE7F043-B757-4D06-8C8B-4DB106B1D190}" dt="2021-01-10T13:17:10.431" v="11" actId="207"/>
        <pc:sldMkLst>
          <pc:docMk/>
          <pc:sldMk cId="344080127" sldId="256"/>
        </pc:sldMkLst>
        <pc:spChg chg="mod">
          <ac:chgData name="Coral Avital" userId="b56c5f9a-5b5b-44ae-b3ed-fb11a0ae0651" providerId="ADAL" clId="{2EE7F043-B757-4D06-8C8B-4DB106B1D190}" dt="2021-01-10T13:17:10.431" v="11" actId="207"/>
          <ac:spMkLst>
            <pc:docMk/>
            <pc:sldMk cId="344080127" sldId="256"/>
            <ac:spMk id="3" creationId="{00000000-0000-0000-0000-000000000000}"/>
          </ac:spMkLst>
        </pc:spChg>
      </pc:sldChg>
      <pc:sldChg chg="modSp mod">
        <pc:chgData name="Coral Avital" userId="b56c5f9a-5b5b-44ae-b3ed-fb11a0ae0651" providerId="ADAL" clId="{2EE7F043-B757-4D06-8C8B-4DB106B1D190}" dt="2021-01-10T13:17:22.746" v="13"/>
        <pc:sldMkLst>
          <pc:docMk/>
          <pc:sldMk cId="379348850" sldId="257"/>
        </pc:sldMkLst>
        <pc:spChg chg="mod">
          <ac:chgData name="Coral Avital" userId="b56c5f9a-5b5b-44ae-b3ed-fb11a0ae0651" providerId="ADAL" clId="{2EE7F043-B757-4D06-8C8B-4DB106B1D190}" dt="2021-01-10T13:17:22.746" v="13"/>
          <ac:spMkLst>
            <pc:docMk/>
            <pc:sldMk cId="379348850" sldId="257"/>
            <ac:spMk id="2" creationId="{00000000-0000-0000-0000-000000000000}"/>
          </ac:spMkLst>
        </pc:spChg>
      </pc:sldChg>
      <pc:sldChg chg="modSp mod">
        <pc:chgData name="Coral Avital" userId="b56c5f9a-5b5b-44ae-b3ed-fb11a0ae0651" providerId="ADAL" clId="{2EE7F043-B757-4D06-8C8B-4DB106B1D190}" dt="2021-01-10T14:21:04.576" v="2268" actId="115"/>
        <pc:sldMkLst>
          <pc:docMk/>
          <pc:sldMk cId="3098616160" sldId="259"/>
        </pc:sldMkLst>
        <pc:spChg chg="mod">
          <ac:chgData name="Coral Avital" userId="b56c5f9a-5b5b-44ae-b3ed-fb11a0ae0651" providerId="ADAL" clId="{2EE7F043-B757-4D06-8C8B-4DB106B1D190}" dt="2021-01-10T14:21:04.576" v="2268" actId="115"/>
          <ac:spMkLst>
            <pc:docMk/>
            <pc:sldMk cId="3098616160" sldId="259"/>
            <ac:spMk id="2" creationId="{00000000-0000-0000-0000-000000000000}"/>
          </ac:spMkLst>
        </pc:spChg>
      </pc:sldChg>
      <pc:sldChg chg="modSp mod">
        <pc:chgData name="Coral Avital" userId="b56c5f9a-5b5b-44ae-b3ed-fb11a0ae0651" providerId="ADAL" clId="{2EE7F043-B757-4D06-8C8B-4DB106B1D190}" dt="2021-01-10T14:21:33.159" v="2276" actId="115"/>
        <pc:sldMkLst>
          <pc:docMk/>
          <pc:sldMk cId="381540845" sldId="260"/>
        </pc:sldMkLst>
        <pc:spChg chg="mod">
          <ac:chgData name="Coral Avital" userId="b56c5f9a-5b5b-44ae-b3ed-fb11a0ae0651" providerId="ADAL" clId="{2EE7F043-B757-4D06-8C8B-4DB106B1D190}" dt="2021-01-10T14:21:33.159" v="2276" actId="115"/>
          <ac:spMkLst>
            <pc:docMk/>
            <pc:sldMk cId="381540845" sldId="260"/>
            <ac:spMk id="2" creationId="{00000000-0000-0000-0000-000000000000}"/>
          </ac:spMkLst>
        </pc:spChg>
      </pc:sldChg>
      <pc:sldChg chg="modSp mod">
        <pc:chgData name="Coral Avital" userId="b56c5f9a-5b5b-44ae-b3ed-fb11a0ae0651" providerId="ADAL" clId="{2EE7F043-B757-4D06-8C8B-4DB106B1D190}" dt="2021-01-10T14:21:41.838" v="2278" actId="115"/>
        <pc:sldMkLst>
          <pc:docMk/>
          <pc:sldMk cId="3997117863" sldId="265"/>
        </pc:sldMkLst>
        <pc:spChg chg="mod">
          <ac:chgData name="Coral Avital" userId="b56c5f9a-5b5b-44ae-b3ed-fb11a0ae0651" providerId="ADAL" clId="{2EE7F043-B757-4D06-8C8B-4DB106B1D190}" dt="2021-01-10T14:21:41.838" v="2278" actId="115"/>
          <ac:spMkLst>
            <pc:docMk/>
            <pc:sldMk cId="3997117863" sldId="265"/>
            <ac:spMk id="2" creationId="{00000000-0000-0000-0000-000000000000}"/>
          </ac:spMkLst>
        </pc:spChg>
        <pc:spChg chg="mod">
          <ac:chgData name="Coral Avital" userId="b56c5f9a-5b5b-44ae-b3ed-fb11a0ae0651" providerId="ADAL" clId="{2EE7F043-B757-4D06-8C8B-4DB106B1D190}" dt="2021-01-10T14:20:27.363" v="2266" actId="20577"/>
          <ac:spMkLst>
            <pc:docMk/>
            <pc:sldMk cId="3997117863" sldId="265"/>
            <ac:spMk id="3" creationId="{00000000-0000-0000-0000-000000000000}"/>
          </ac:spMkLst>
        </pc:spChg>
      </pc:sldChg>
      <pc:sldChg chg="del">
        <pc:chgData name="Coral Avital" userId="b56c5f9a-5b5b-44ae-b3ed-fb11a0ae0651" providerId="ADAL" clId="{2EE7F043-B757-4D06-8C8B-4DB106B1D190}" dt="2021-01-10T13:50:57.625" v="1970" actId="47"/>
        <pc:sldMkLst>
          <pc:docMk/>
          <pc:sldMk cId="646368633" sldId="266"/>
        </pc:sldMkLst>
      </pc:sldChg>
      <pc:sldChg chg="modSp mod">
        <pc:chgData name="Coral Avital" userId="b56c5f9a-5b5b-44ae-b3ed-fb11a0ae0651" providerId="ADAL" clId="{2EE7F043-B757-4D06-8C8B-4DB106B1D190}" dt="2021-01-10T14:21:15.045" v="2271" actId="115"/>
        <pc:sldMkLst>
          <pc:docMk/>
          <pc:sldMk cId="2249572214" sldId="267"/>
        </pc:sldMkLst>
        <pc:spChg chg="mod">
          <ac:chgData name="Coral Avital" userId="b56c5f9a-5b5b-44ae-b3ed-fb11a0ae0651" providerId="ADAL" clId="{2EE7F043-B757-4D06-8C8B-4DB106B1D190}" dt="2021-01-10T14:21:15.045" v="2271" actId="115"/>
          <ac:spMkLst>
            <pc:docMk/>
            <pc:sldMk cId="2249572214" sldId="267"/>
            <ac:spMk id="2" creationId="{11886B5E-891A-4E87-A876-51D3E81A3CC5}"/>
          </ac:spMkLst>
        </pc:spChg>
      </pc:sldChg>
      <pc:sldChg chg="modSp mod">
        <pc:chgData name="Coral Avital" userId="b56c5f9a-5b5b-44ae-b3ed-fb11a0ae0651" providerId="ADAL" clId="{2EE7F043-B757-4D06-8C8B-4DB106B1D190}" dt="2021-01-10T14:21:11.094" v="2270" actId="115"/>
        <pc:sldMkLst>
          <pc:docMk/>
          <pc:sldMk cId="243983559" sldId="268"/>
        </pc:sldMkLst>
        <pc:spChg chg="mod">
          <ac:chgData name="Coral Avital" userId="b56c5f9a-5b5b-44ae-b3ed-fb11a0ae0651" providerId="ADAL" clId="{2EE7F043-B757-4D06-8C8B-4DB106B1D190}" dt="2021-01-10T14:21:11.094" v="2270" actId="115"/>
          <ac:spMkLst>
            <pc:docMk/>
            <pc:sldMk cId="243983559" sldId="268"/>
            <ac:spMk id="2" creationId="{8CA2F272-48F4-4C7A-A61A-61E6A1F1014E}"/>
          </ac:spMkLst>
        </pc:spChg>
      </pc:sldChg>
      <pc:sldChg chg="modSp mod">
        <pc:chgData name="Coral Avital" userId="b56c5f9a-5b5b-44ae-b3ed-fb11a0ae0651" providerId="ADAL" clId="{2EE7F043-B757-4D06-8C8B-4DB106B1D190}" dt="2021-01-10T14:21:07.434" v="2269" actId="115"/>
        <pc:sldMkLst>
          <pc:docMk/>
          <pc:sldMk cId="1887307946" sldId="269"/>
        </pc:sldMkLst>
        <pc:spChg chg="mod">
          <ac:chgData name="Coral Avital" userId="b56c5f9a-5b5b-44ae-b3ed-fb11a0ae0651" providerId="ADAL" clId="{2EE7F043-B757-4D06-8C8B-4DB106B1D190}" dt="2021-01-10T14:21:07.434" v="2269" actId="115"/>
          <ac:spMkLst>
            <pc:docMk/>
            <pc:sldMk cId="1887307946" sldId="269"/>
            <ac:spMk id="2" creationId="{30EF3598-137E-4F49-9C1C-9DC74CB1216F}"/>
          </ac:spMkLst>
        </pc:spChg>
      </pc:sldChg>
      <pc:sldChg chg="modSp mod">
        <pc:chgData name="Coral Avital" userId="b56c5f9a-5b5b-44ae-b3ed-fb11a0ae0651" providerId="ADAL" clId="{2EE7F043-B757-4D06-8C8B-4DB106B1D190}" dt="2021-01-10T14:21:18.354" v="2272" actId="115"/>
        <pc:sldMkLst>
          <pc:docMk/>
          <pc:sldMk cId="3135177602" sldId="270"/>
        </pc:sldMkLst>
        <pc:spChg chg="mod">
          <ac:chgData name="Coral Avital" userId="b56c5f9a-5b5b-44ae-b3ed-fb11a0ae0651" providerId="ADAL" clId="{2EE7F043-B757-4D06-8C8B-4DB106B1D190}" dt="2021-01-10T14:21:18.354" v="2272" actId="115"/>
          <ac:spMkLst>
            <pc:docMk/>
            <pc:sldMk cId="3135177602" sldId="270"/>
            <ac:spMk id="2" creationId="{AA4A0E51-C6B3-489B-9176-345D1CAEB2F2}"/>
          </ac:spMkLst>
        </pc:spChg>
      </pc:sldChg>
      <pc:sldChg chg="modSp mod">
        <pc:chgData name="Coral Avital" userId="b56c5f9a-5b5b-44ae-b3ed-fb11a0ae0651" providerId="ADAL" clId="{2EE7F043-B757-4D06-8C8B-4DB106B1D190}" dt="2021-01-10T14:21:25.842" v="2274" actId="207"/>
        <pc:sldMkLst>
          <pc:docMk/>
          <pc:sldMk cId="2693111403" sldId="271"/>
        </pc:sldMkLst>
        <pc:spChg chg="mod">
          <ac:chgData name="Coral Avital" userId="b56c5f9a-5b5b-44ae-b3ed-fb11a0ae0651" providerId="ADAL" clId="{2EE7F043-B757-4D06-8C8B-4DB106B1D190}" dt="2021-01-10T14:21:21.091" v="2273" actId="115"/>
          <ac:spMkLst>
            <pc:docMk/>
            <pc:sldMk cId="2693111403" sldId="271"/>
            <ac:spMk id="2" creationId="{020AAFC4-9AA3-4FD4-A9AF-810A1D3696E9}"/>
          </ac:spMkLst>
        </pc:spChg>
        <pc:spChg chg="mod">
          <ac:chgData name="Coral Avital" userId="b56c5f9a-5b5b-44ae-b3ed-fb11a0ae0651" providerId="ADAL" clId="{2EE7F043-B757-4D06-8C8B-4DB106B1D190}" dt="2021-01-10T14:21:25.842" v="2274" actId="207"/>
          <ac:spMkLst>
            <pc:docMk/>
            <pc:sldMk cId="2693111403" sldId="271"/>
            <ac:spMk id="12" creationId="{D6C4A5D7-1C2B-4A7A-AC44-2AB786A78235}"/>
          </ac:spMkLst>
        </pc:spChg>
      </pc:sldChg>
      <pc:sldChg chg="modSp mod">
        <pc:chgData name="Coral Avital" userId="b56c5f9a-5b5b-44ae-b3ed-fb11a0ae0651" providerId="ADAL" clId="{2EE7F043-B757-4D06-8C8B-4DB106B1D190}" dt="2021-01-10T14:21:29.907" v="2275" actId="115"/>
        <pc:sldMkLst>
          <pc:docMk/>
          <pc:sldMk cId="3780918073" sldId="272"/>
        </pc:sldMkLst>
        <pc:spChg chg="mod">
          <ac:chgData name="Coral Avital" userId="b56c5f9a-5b5b-44ae-b3ed-fb11a0ae0651" providerId="ADAL" clId="{2EE7F043-B757-4D06-8C8B-4DB106B1D190}" dt="2021-01-10T14:21:29.907" v="2275" actId="115"/>
          <ac:spMkLst>
            <pc:docMk/>
            <pc:sldMk cId="3780918073" sldId="272"/>
            <ac:spMk id="2" creationId="{97958050-8C0A-432E-BDD4-C6B78C69654F}"/>
          </ac:spMkLst>
        </pc:spChg>
      </pc:sldChg>
      <pc:sldChg chg="addSp delSp modSp mod">
        <pc:chgData name="Coral Avital" userId="b56c5f9a-5b5b-44ae-b3ed-fb11a0ae0651" providerId="ADAL" clId="{2EE7F043-B757-4D06-8C8B-4DB106B1D190}" dt="2021-01-10T14:20:59.380" v="2267" actId="115"/>
        <pc:sldMkLst>
          <pc:docMk/>
          <pc:sldMk cId="1676160878" sldId="273"/>
        </pc:sldMkLst>
        <pc:spChg chg="add del mod">
          <ac:chgData name="Coral Avital" userId="b56c5f9a-5b5b-44ae-b3ed-fb11a0ae0651" providerId="ADAL" clId="{2EE7F043-B757-4D06-8C8B-4DB106B1D190}" dt="2021-01-10T13:46:15.602" v="1815" actId="478"/>
          <ac:spMkLst>
            <pc:docMk/>
            <pc:sldMk cId="1676160878" sldId="273"/>
            <ac:spMk id="4" creationId="{53DC5935-0C4A-4755-A3EB-F2DDBF2CAB6F}"/>
          </ac:spMkLst>
        </pc:spChg>
        <pc:spChg chg="add del mod">
          <ac:chgData name="Coral Avital" userId="b56c5f9a-5b5b-44ae-b3ed-fb11a0ae0651" providerId="ADAL" clId="{2EE7F043-B757-4D06-8C8B-4DB106B1D190}" dt="2021-01-10T13:37:48.550" v="1316" actId="478"/>
          <ac:spMkLst>
            <pc:docMk/>
            <pc:sldMk cId="1676160878" sldId="273"/>
            <ac:spMk id="6" creationId="{5B66E210-0031-4B4B-B89C-E6739E85DC2C}"/>
          </ac:spMkLst>
        </pc:spChg>
        <pc:spChg chg="add del mod">
          <ac:chgData name="Coral Avital" userId="b56c5f9a-5b5b-44ae-b3ed-fb11a0ae0651" providerId="ADAL" clId="{2EE7F043-B757-4D06-8C8B-4DB106B1D190}" dt="2021-01-10T13:34:06.888" v="1038" actId="478"/>
          <ac:spMkLst>
            <pc:docMk/>
            <pc:sldMk cId="1676160878" sldId="273"/>
            <ac:spMk id="8" creationId="{19F9E5E4-7D0A-4D6C-889E-F00921B20C41}"/>
          </ac:spMkLst>
        </pc:spChg>
        <pc:spChg chg="add mod">
          <ac:chgData name="Coral Avital" userId="b56c5f9a-5b5b-44ae-b3ed-fb11a0ae0651" providerId="ADAL" clId="{2EE7F043-B757-4D06-8C8B-4DB106B1D190}" dt="2021-01-10T13:46:06.780" v="1809" actId="1038"/>
          <ac:spMkLst>
            <pc:docMk/>
            <pc:sldMk cId="1676160878" sldId="273"/>
            <ac:spMk id="20" creationId="{730936CA-1143-4837-894F-FBB86CADD12A}"/>
          </ac:spMkLst>
        </pc:spChg>
        <pc:spChg chg="add del mod">
          <ac:chgData name="Coral Avital" userId="b56c5f9a-5b5b-44ae-b3ed-fb11a0ae0651" providerId="ADAL" clId="{2EE7F043-B757-4D06-8C8B-4DB106B1D190}" dt="2021-01-10T13:29:23.043" v="876" actId="478"/>
          <ac:spMkLst>
            <pc:docMk/>
            <pc:sldMk cId="1676160878" sldId="273"/>
            <ac:spMk id="22" creationId="{0E5B6C9C-4A84-4B0F-AB11-CA7DFE36CA7C}"/>
          </ac:spMkLst>
        </pc:spChg>
        <pc:spChg chg="add mod">
          <ac:chgData name="Coral Avital" userId="b56c5f9a-5b5b-44ae-b3ed-fb11a0ae0651" providerId="ADAL" clId="{2EE7F043-B757-4D06-8C8B-4DB106B1D190}" dt="2021-01-10T13:45:37.554" v="1794" actId="1038"/>
          <ac:spMkLst>
            <pc:docMk/>
            <pc:sldMk cId="1676160878" sldId="273"/>
            <ac:spMk id="25" creationId="{308C5AD4-68D0-40F3-BDF4-C1B0DB3431B4}"/>
          </ac:spMkLst>
        </pc:spChg>
        <pc:spChg chg="add del mod">
          <ac:chgData name="Coral Avital" userId="b56c5f9a-5b5b-44ae-b3ed-fb11a0ae0651" providerId="ADAL" clId="{2EE7F043-B757-4D06-8C8B-4DB106B1D190}" dt="2021-01-10T13:29:30.374" v="882" actId="478"/>
          <ac:spMkLst>
            <pc:docMk/>
            <pc:sldMk cId="1676160878" sldId="273"/>
            <ac:spMk id="27" creationId="{9175942A-BCE5-4912-8D29-A70FE8878DC1}"/>
          </ac:spMkLst>
        </pc:spChg>
        <pc:spChg chg="add del mod">
          <ac:chgData name="Coral Avital" userId="b56c5f9a-5b5b-44ae-b3ed-fb11a0ae0651" providerId="ADAL" clId="{2EE7F043-B757-4D06-8C8B-4DB106B1D190}" dt="2021-01-10T13:44:09.324" v="1591" actId="478"/>
          <ac:spMkLst>
            <pc:docMk/>
            <pc:sldMk cId="1676160878" sldId="273"/>
            <ac:spMk id="28" creationId="{C2AFEA80-18C8-44DF-8A85-39F23B40C3D9}"/>
          </ac:spMkLst>
        </pc:spChg>
        <pc:spChg chg="add del mod">
          <ac:chgData name="Coral Avital" userId="b56c5f9a-5b5b-44ae-b3ed-fb11a0ae0651" providerId="ADAL" clId="{2EE7F043-B757-4D06-8C8B-4DB106B1D190}" dt="2021-01-10T13:44:03.867" v="1589" actId="478"/>
          <ac:spMkLst>
            <pc:docMk/>
            <pc:sldMk cId="1676160878" sldId="273"/>
            <ac:spMk id="29" creationId="{193FB393-51EE-431E-9A90-59DB15C97732}"/>
          </ac:spMkLst>
        </pc:spChg>
        <pc:spChg chg="add del mod">
          <ac:chgData name="Coral Avital" userId="b56c5f9a-5b5b-44ae-b3ed-fb11a0ae0651" providerId="ADAL" clId="{2EE7F043-B757-4D06-8C8B-4DB106B1D190}" dt="2021-01-10T13:44:06.348" v="1590" actId="478"/>
          <ac:spMkLst>
            <pc:docMk/>
            <pc:sldMk cId="1676160878" sldId="273"/>
            <ac:spMk id="30" creationId="{DB707855-4F97-44CF-8308-7B3502CFA5ED}"/>
          </ac:spMkLst>
        </pc:spChg>
        <pc:spChg chg="add mod">
          <ac:chgData name="Coral Avital" userId="b56c5f9a-5b5b-44ae-b3ed-fb11a0ae0651" providerId="ADAL" clId="{2EE7F043-B757-4D06-8C8B-4DB106B1D190}" dt="2021-01-10T13:45:21.269" v="1784" actId="1038"/>
          <ac:spMkLst>
            <pc:docMk/>
            <pc:sldMk cId="1676160878" sldId="273"/>
            <ac:spMk id="31" creationId="{7C915B1A-7F92-444D-AD08-72EAC698DE21}"/>
          </ac:spMkLst>
        </pc:spChg>
        <pc:spChg chg="add del mod">
          <ac:chgData name="Coral Avital" userId="b56c5f9a-5b5b-44ae-b3ed-fb11a0ae0651" providerId="ADAL" clId="{2EE7F043-B757-4D06-8C8B-4DB106B1D190}" dt="2021-01-10T13:30:05.149" v="919" actId="478"/>
          <ac:spMkLst>
            <pc:docMk/>
            <pc:sldMk cId="1676160878" sldId="273"/>
            <ac:spMk id="33" creationId="{1259869B-4189-41F8-9554-63D286EFB09F}"/>
          </ac:spMkLst>
        </pc:spChg>
        <pc:spChg chg="add mod">
          <ac:chgData name="Coral Avital" userId="b56c5f9a-5b5b-44ae-b3ed-fb11a0ae0651" providerId="ADAL" clId="{2EE7F043-B757-4D06-8C8B-4DB106B1D190}" dt="2021-01-10T13:47:43.533" v="1866" actId="20577"/>
          <ac:spMkLst>
            <pc:docMk/>
            <pc:sldMk cId="1676160878" sldId="273"/>
            <ac:spMk id="40" creationId="{A45141FF-F5D2-45E4-B6E1-F33DBC377243}"/>
          </ac:spMkLst>
        </pc:spChg>
        <pc:spChg chg="add mod">
          <ac:chgData name="Coral Avital" userId="b56c5f9a-5b5b-44ae-b3ed-fb11a0ae0651" providerId="ADAL" clId="{2EE7F043-B757-4D06-8C8B-4DB106B1D190}" dt="2021-01-10T13:48:51.023" v="1902" actId="20577"/>
          <ac:spMkLst>
            <pc:docMk/>
            <pc:sldMk cId="1676160878" sldId="273"/>
            <ac:spMk id="41" creationId="{53D70A9B-A9B8-4971-8099-950F9BF4DE9F}"/>
          </ac:spMkLst>
        </pc:spChg>
        <pc:spChg chg="add mod">
          <ac:chgData name="Coral Avital" userId="b56c5f9a-5b5b-44ae-b3ed-fb11a0ae0651" providerId="ADAL" clId="{2EE7F043-B757-4D06-8C8B-4DB106B1D190}" dt="2021-01-10T13:51:38.169" v="1972" actId="20577"/>
          <ac:spMkLst>
            <pc:docMk/>
            <pc:sldMk cId="1676160878" sldId="273"/>
            <ac:spMk id="42" creationId="{5CA971D1-1E60-4D77-966C-9354B3844008}"/>
          </ac:spMkLst>
        </pc:spChg>
        <pc:spChg chg="mod">
          <ac:chgData name="Coral Avital" userId="b56c5f9a-5b5b-44ae-b3ed-fb11a0ae0651" providerId="ADAL" clId="{2EE7F043-B757-4D06-8C8B-4DB106B1D190}" dt="2021-01-10T14:20:59.380" v="2267" actId="115"/>
          <ac:spMkLst>
            <pc:docMk/>
            <pc:sldMk cId="1676160878" sldId="273"/>
            <ac:spMk id="73" creationId="{59944BFF-EB0E-47AA-AE6D-B2808E119493}"/>
          </ac:spMkLst>
        </pc:spChg>
        <pc:spChg chg="mod">
          <ac:chgData name="Coral Avital" userId="b56c5f9a-5b5b-44ae-b3ed-fb11a0ae0651" providerId="ADAL" clId="{2EE7F043-B757-4D06-8C8B-4DB106B1D190}" dt="2021-01-10T13:46:23.635" v="1822" actId="1038"/>
          <ac:spMkLst>
            <pc:docMk/>
            <pc:sldMk cId="1676160878" sldId="273"/>
            <ac:spMk id="75" creationId="{54A28B80-949D-4875-8454-65C677C242C0}"/>
          </ac:spMkLst>
        </pc:spChg>
        <pc:spChg chg="mod">
          <ac:chgData name="Coral Avital" userId="b56c5f9a-5b5b-44ae-b3ed-fb11a0ae0651" providerId="ADAL" clId="{2EE7F043-B757-4D06-8C8B-4DB106B1D190}" dt="2021-01-10T13:49:09.840" v="1919" actId="20577"/>
          <ac:spMkLst>
            <pc:docMk/>
            <pc:sldMk cId="1676160878" sldId="273"/>
            <ac:spMk id="76" creationId="{F85615EC-ED58-4535-8364-5453CA87C6BB}"/>
          </ac:spMkLst>
        </pc:spChg>
        <pc:spChg chg="del mod">
          <ac:chgData name="Coral Avital" userId="b56c5f9a-5b5b-44ae-b3ed-fb11a0ae0651" providerId="ADAL" clId="{2EE7F043-B757-4D06-8C8B-4DB106B1D190}" dt="2021-01-10T13:29:43.587" v="892" actId="478"/>
          <ac:spMkLst>
            <pc:docMk/>
            <pc:sldMk cId="1676160878" sldId="273"/>
            <ac:spMk id="78" creationId="{07F9DC5B-EFCF-4160-9CA2-67357CDD5404}"/>
          </ac:spMkLst>
        </pc:spChg>
        <pc:spChg chg="mod">
          <ac:chgData name="Coral Avital" userId="b56c5f9a-5b5b-44ae-b3ed-fb11a0ae0651" providerId="ADAL" clId="{2EE7F043-B757-4D06-8C8B-4DB106B1D190}" dt="2021-01-10T13:45:47.196" v="1799" actId="1038"/>
          <ac:spMkLst>
            <pc:docMk/>
            <pc:sldMk cId="1676160878" sldId="273"/>
            <ac:spMk id="80" creationId="{E86E6499-D2B1-4F88-A5B6-F0C83093D6C8}"/>
          </ac:spMkLst>
        </pc:spChg>
        <pc:spChg chg="mod">
          <ac:chgData name="Coral Avital" userId="b56c5f9a-5b5b-44ae-b3ed-fb11a0ae0651" providerId="ADAL" clId="{2EE7F043-B757-4D06-8C8B-4DB106B1D190}" dt="2021-01-10T13:49:34.231" v="1944" actId="20577"/>
          <ac:spMkLst>
            <pc:docMk/>
            <pc:sldMk cId="1676160878" sldId="273"/>
            <ac:spMk id="81" creationId="{9CAD9DA0-591D-4655-BE3B-D2162C5D73BB}"/>
          </ac:spMkLst>
        </pc:spChg>
        <pc:spChg chg="del mod">
          <ac:chgData name="Coral Avital" userId="b56c5f9a-5b5b-44ae-b3ed-fb11a0ae0651" providerId="ADAL" clId="{2EE7F043-B757-4D06-8C8B-4DB106B1D190}" dt="2021-01-10T13:29:51.449" v="901" actId="478"/>
          <ac:spMkLst>
            <pc:docMk/>
            <pc:sldMk cId="1676160878" sldId="273"/>
            <ac:spMk id="82" creationId="{7496B20D-BD66-4B27-84AA-E50FEB2506C5}"/>
          </ac:spMkLst>
        </pc:spChg>
        <pc:spChg chg="mod">
          <ac:chgData name="Coral Avital" userId="b56c5f9a-5b5b-44ae-b3ed-fb11a0ae0651" providerId="ADAL" clId="{2EE7F043-B757-4D06-8C8B-4DB106B1D190}" dt="2021-01-10T13:45:28.283" v="1788" actId="1038"/>
          <ac:spMkLst>
            <pc:docMk/>
            <pc:sldMk cId="1676160878" sldId="273"/>
            <ac:spMk id="84" creationId="{33A97CBA-B92B-47D6-939E-FC794AA85C08}"/>
          </ac:spMkLst>
        </pc:spChg>
        <pc:spChg chg="mod">
          <ac:chgData name="Coral Avital" userId="b56c5f9a-5b5b-44ae-b3ed-fb11a0ae0651" providerId="ADAL" clId="{2EE7F043-B757-4D06-8C8B-4DB106B1D190}" dt="2021-01-10T13:50:06.477" v="1969" actId="20577"/>
          <ac:spMkLst>
            <pc:docMk/>
            <pc:sldMk cId="1676160878" sldId="273"/>
            <ac:spMk id="85" creationId="{63255D73-8481-4553-B0E0-EEAB97E8A603}"/>
          </ac:spMkLst>
        </pc:spChg>
        <pc:spChg chg="del mod">
          <ac:chgData name="Coral Avital" userId="b56c5f9a-5b5b-44ae-b3ed-fb11a0ae0651" providerId="ADAL" clId="{2EE7F043-B757-4D06-8C8B-4DB106B1D190}" dt="2021-01-10T13:29:58.388" v="910" actId="478"/>
          <ac:spMkLst>
            <pc:docMk/>
            <pc:sldMk cId="1676160878" sldId="273"/>
            <ac:spMk id="86" creationId="{F71D59A8-B12B-4EFC-8838-C21115F76149}"/>
          </ac:spMkLst>
        </pc:spChg>
        <pc:picChg chg="add mod">
          <ac:chgData name="Coral Avital" userId="b56c5f9a-5b5b-44ae-b3ed-fb11a0ae0651" providerId="ADAL" clId="{2EE7F043-B757-4D06-8C8B-4DB106B1D190}" dt="2021-01-10T13:37:28.756" v="1305" actId="14861"/>
          <ac:picMkLst>
            <pc:docMk/>
            <pc:sldMk cId="1676160878" sldId="273"/>
            <ac:picMk id="19" creationId="{F5C84D2E-EB89-4AA8-9443-9F2FA699EE30}"/>
          </ac:picMkLst>
        </pc:picChg>
        <pc:picChg chg="add mod">
          <ac:chgData name="Coral Avital" userId="b56c5f9a-5b5b-44ae-b3ed-fb11a0ae0651" providerId="ADAL" clId="{2EE7F043-B757-4D06-8C8B-4DB106B1D190}" dt="2021-01-10T13:37:34.789" v="1310" actId="14861"/>
          <ac:picMkLst>
            <pc:docMk/>
            <pc:sldMk cId="1676160878" sldId="273"/>
            <ac:picMk id="23" creationId="{52031419-6FAF-4651-B719-53893CA454D9}"/>
          </ac:picMkLst>
        </pc:picChg>
        <pc:picChg chg="add mod">
          <ac:chgData name="Coral Avital" userId="b56c5f9a-5b5b-44ae-b3ed-fb11a0ae0651" providerId="ADAL" clId="{2EE7F043-B757-4D06-8C8B-4DB106B1D190}" dt="2021-01-10T13:37:43.664" v="1315" actId="14861"/>
          <ac:picMkLst>
            <pc:docMk/>
            <pc:sldMk cId="1676160878" sldId="273"/>
            <ac:picMk id="24" creationId="{96AF35E7-B953-4751-8ACB-F33F3BC5E948}"/>
          </ac:picMkLst>
        </pc:picChg>
        <pc:picChg chg="mod">
          <ac:chgData name="Coral Avital" userId="b56c5f9a-5b5b-44ae-b3ed-fb11a0ae0651" providerId="ADAL" clId="{2EE7F043-B757-4D06-8C8B-4DB106B1D190}" dt="2021-01-10T13:37:23.728" v="1300" actId="14861"/>
          <ac:picMkLst>
            <pc:docMk/>
            <pc:sldMk cId="1676160878" sldId="273"/>
            <ac:picMk id="88" creationId="{19C1C15E-A3C7-49BA-BCDD-5C95EE280367}"/>
          </ac:picMkLst>
        </pc:picChg>
        <pc:picChg chg="mod">
          <ac:chgData name="Coral Avital" userId="b56c5f9a-5b5b-44ae-b3ed-fb11a0ae0651" providerId="ADAL" clId="{2EE7F043-B757-4D06-8C8B-4DB106B1D190}" dt="2021-01-10T13:37:15.400" v="1293" actId="14861"/>
          <ac:picMkLst>
            <pc:docMk/>
            <pc:sldMk cId="1676160878" sldId="273"/>
            <ac:picMk id="92" creationId="{921A3CFA-B715-446B-83FD-D5AA8586EBE2}"/>
          </ac:picMkLst>
        </pc:picChg>
        <pc:picChg chg="mod">
          <ac:chgData name="Coral Avital" userId="b56c5f9a-5b5b-44ae-b3ed-fb11a0ae0651" providerId="ADAL" clId="{2EE7F043-B757-4D06-8C8B-4DB106B1D190}" dt="2021-01-10T13:37:01.263" v="1262" actId="14861"/>
          <ac:picMkLst>
            <pc:docMk/>
            <pc:sldMk cId="1676160878" sldId="273"/>
            <ac:picMk id="94" creationId="{678140F2-20DC-49B9-8BD8-815437A060C9}"/>
          </ac:picMkLst>
        </pc:picChg>
        <pc:cxnChg chg="add mod">
          <ac:chgData name="Coral Avital" userId="b56c5f9a-5b5b-44ae-b3ed-fb11a0ae0651" providerId="ADAL" clId="{2EE7F043-B757-4D06-8C8B-4DB106B1D190}" dt="2021-01-10T13:46:02.932" v="1806" actId="1037"/>
          <ac:cxnSpMkLst>
            <pc:docMk/>
            <pc:sldMk cId="1676160878" sldId="273"/>
            <ac:cxnSpMk id="21" creationId="{9F34C340-E111-4DFE-82CC-782DCAAE8152}"/>
          </ac:cxnSpMkLst>
        </pc:cxnChg>
        <pc:cxnChg chg="add mod">
          <ac:chgData name="Coral Avital" userId="b56c5f9a-5b5b-44ae-b3ed-fb11a0ae0651" providerId="ADAL" clId="{2EE7F043-B757-4D06-8C8B-4DB106B1D190}" dt="2021-01-10T13:45:02.027" v="1770" actId="1037"/>
          <ac:cxnSpMkLst>
            <pc:docMk/>
            <pc:sldMk cId="1676160878" sldId="273"/>
            <ac:cxnSpMk id="26" creationId="{B64C9D9A-113C-4A76-9FE2-AFFFC3A6B19C}"/>
          </ac:cxnSpMkLst>
        </pc:cxnChg>
        <pc:cxnChg chg="add mod">
          <ac:chgData name="Coral Avital" userId="b56c5f9a-5b5b-44ae-b3ed-fb11a0ae0651" providerId="ADAL" clId="{2EE7F043-B757-4D06-8C8B-4DB106B1D190}" dt="2021-01-10T13:45:11.165" v="1775" actId="1037"/>
          <ac:cxnSpMkLst>
            <pc:docMk/>
            <pc:sldMk cId="1676160878" sldId="273"/>
            <ac:cxnSpMk id="32" creationId="{84961E9A-943A-4590-9B23-19984785166C}"/>
          </ac:cxnSpMkLst>
        </pc:cxnChg>
        <pc:cxnChg chg="mod">
          <ac:chgData name="Coral Avital" userId="b56c5f9a-5b5b-44ae-b3ed-fb11a0ae0651" providerId="ADAL" clId="{2EE7F043-B757-4D06-8C8B-4DB106B1D190}" dt="2021-01-10T13:46:27.157" v="1825" actId="1037"/>
          <ac:cxnSpMkLst>
            <pc:docMk/>
            <pc:sldMk cId="1676160878" sldId="273"/>
            <ac:cxnSpMk id="95" creationId="{80BC67F4-4E33-4709-9D60-593B322A8C48}"/>
          </ac:cxnSpMkLst>
        </pc:cxnChg>
        <pc:cxnChg chg="mod">
          <ac:chgData name="Coral Avital" userId="b56c5f9a-5b5b-44ae-b3ed-fb11a0ae0651" providerId="ADAL" clId="{2EE7F043-B757-4D06-8C8B-4DB106B1D190}" dt="2021-01-10T13:45:53.456" v="1800" actId="1037"/>
          <ac:cxnSpMkLst>
            <pc:docMk/>
            <pc:sldMk cId="1676160878" sldId="273"/>
            <ac:cxnSpMk id="96" creationId="{F57D445D-9983-4AAC-8E68-88EA351CB22B}"/>
          </ac:cxnSpMkLst>
        </pc:cxnChg>
        <pc:cxnChg chg="mod">
          <ac:chgData name="Coral Avital" userId="b56c5f9a-5b5b-44ae-b3ed-fb11a0ae0651" providerId="ADAL" clId="{2EE7F043-B757-4D06-8C8B-4DB106B1D190}" dt="2021-01-10T13:45:08.585" v="1774" actId="1037"/>
          <ac:cxnSpMkLst>
            <pc:docMk/>
            <pc:sldMk cId="1676160878" sldId="273"/>
            <ac:cxnSpMk id="97" creationId="{0BCA98FD-268D-47AA-8871-119024D92EA6}"/>
          </ac:cxnSpMkLst>
        </pc:cxnChg>
      </pc:sldChg>
      <pc:sldChg chg="modSp mod">
        <pc:chgData name="Coral Avital" userId="b56c5f9a-5b5b-44ae-b3ed-fb11a0ae0651" providerId="ADAL" clId="{2EE7F043-B757-4D06-8C8B-4DB106B1D190}" dt="2021-01-10T13:53:30.935" v="2033" actId="207"/>
        <pc:sldMkLst>
          <pc:docMk/>
          <pc:sldMk cId="4155564764" sldId="278"/>
        </pc:sldMkLst>
        <pc:spChg chg="mod">
          <ac:chgData name="Coral Avital" userId="b56c5f9a-5b5b-44ae-b3ed-fb11a0ae0651" providerId="ADAL" clId="{2EE7F043-B757-4D06-8C8B-4DB106B1D190}" dt="2021-01-10T13:53:30.935" v="2033" actId="207"/>
          <ac:spMkLst>
            <pc:docMk/>
            <pc:sldMk cId="4155564764" sldId="278"/>
            <ac:spMk id="2" creationId="{05F54379-12DC-488A-96E2-264D244A381B}"/>
          </ac:spMkLst>
        </pc:spChg>
      </pc:sldChg>
      <pc:sldChg chg="modSp mod">
        <pc:chgData name="Coral Avital" userId="b56c5f9a-5b5b-44ae-b3ed-fb11a0ae0651" providerId="ADAL" clId="{2EE7F043-B757-4D06-8C8B-4DB106B1D190}" dt="2021-01-10T14:17:41.899" v="2263" actId="14100"/>
        <pc:sldMkLst>
          <pc:docMk/>
          <pc:sldMk cId="4170961216" sldId="279"/>
        </pc:sldMkLst>
        <pc:spChg chg="mod">
          <ac:chgData name="Coral Avital" userId="b56c5f9a-5b5b-44ae-b3ed-fb11a0ae0651" providerId="ADAL" clId="{2EE7F043-B757-4D06-8C8B-4DB106B1D190}" dt="2021-01-10T13:52:48.071" v="1997" actId="207"/>
          <ac:spMkLst>
            <pc:docMk/>
            <pc:sldMk cId="4170961216" sldId="279"/>
            <ac:spMk id="2" creationId="{05F54379-12DC-488A-96E2-264D244A381B}"/>
          </ac:spMkLst>
        </pc:spChg>
        <pc:spChg chg="mod">
          <ac:chgData name="Coral Avital" userId="b56c5f9a-5b5b-44ae-b3ed-fb11a0ae0651" providerId="ADAL" clId="{2EE7F043-B757-4D06-8C8B-4DB106B1D190}" dt="2021-01-10T14:10:30.265" v="2196" actId="1035"/>
          <ac:spMkLst>
            <pc:docMk/>
            <pc:sldMk cId="4170961216" sldId="279"/>
            <ac:spMk id="3" creationId="{18397F9A-0355-4091-BDD7-5C578348C1FB}"/>
          </ac:spMkLst>
        </pc:spChg>
        <pc:spChg chg="mod">
          <ac:chgData name="Coral Avital" userId="b56c5f9a-5b5b-44ae-b3ed-fb11a0ae0651" providerId="ADAL" clId="{2EE7F043-B757-4D06-8C8B-4DB106B1D190}" dt="2021-01-10T14:17:41.899" v="2263" actId="14100"/>
          <ac:spMkLst>
            <pc:docMk/>
            <pc:sldMk cId="4170961216" sldId="279"/>
            <ac:spMk id="8" creationId="{0D9263D0-7B10-45A1-AD9E-D040B170EFE2}"/>
          </ac:spMkLst>
        </pc:spChg>
        <pc:spChg chg="mod">
          <ac:chgData name="Coral Avital" userId="b56c5f9a-5b5b-44ae-b3ed-fb11a0ae0651" providerId="ADAL" clId="{2EE7F043-B757-4D06-8C8B-4DB106B1D190}" dt="2021-01-10T14:17:36.463" v="2262" actId="27636"/>
          <ac:spMkLst>
            <pc:docMk/>
            <pc:sldMk cId="4170961216" sldId="279"/>
            <ac:spMk id="10" creationId="{9884D43A-F693-45B5-941E-26162517B9A6}"/>
          </ac:spMkLst>
        </pc:spChg>
        <pc:spChg chg="mod">
          <ac:chgData name="Coral Avital" userId="b56c5f9a-5b5b-44ae-b3ed-fb11a0ae0651" providerId="ADAL" clId="{2EE7F043-B757-4D06-8C8B-4DB106B1D190}" dt="2021-01-10T14:10:39.502" v="2215" actId="1035"/>
          <ac:spMkLst>
            <pc:docMk/>
            <pc:sldMk cId="4170961216" sldId="279"/>
            <ac:spMk id="20" creationId="{F39CF165-4D0A-4FFE-A234-42CF6D42A53E}"/>
          </ac:spMkLst>
        </pc:spChg>
        <pc:spChg chg="mod">
          <ac:chgData name="Coral Avital" userId="b56c5f9a-5b5b-44ae-b3ed-fb11a0ae0651" providerId="ADAL" clId="{2EE7F043-B757-4D06-8C8B-4DB106B1D190}" dt="2021-01-10T14:10:51" v="2237" actId="1035"/>
          <ac:spMkLst>
            <pc:docMk/>
            <pc:sldMk cId="4170961216" sldId="279"/>
            <ac:spMk id="21" creationId="{DC1439B0-F39B-424E-8629-432D70098BBA}"/>
          </ac:spMkLst>
        </pc:spChg>
        <pc:spChg chg="mod">
          <ac:chgData name="Coral Avital" userId="b56c5f9a-5b5b-44ae-b3ed-fb11a0ae0651" providerId="ADAL" clId="{2EE7F043-B757-4D06-8C8B-4DB106B1D190}" dt="2021-01-10T14:11:03.877" v="2256" actId="1035"/>
          <ac:spMkLst>
            <pc:docMk/>
            <pc:sldMk cId="4170961216" sldId="279"/>
            <ac:spMk id="22" creationId="{7E38BBAF-0461-4D34-ACB4-015B330D3CCC}"/>
          </ac:spMkLst>
        </pc:spChg>
      </pc:sldChg>
      <pc:sldChg chg="modSp mod">
        <pc:chgData name="Coral Avital" userId="b56c5f9a-5b5b-44ae-b3ed-fb11a0ae0651" providerId="ADAL" clId="{2EE7F043-B757-4D06-8C8B-4DB106B1D190}" dt="2021-01-10T14:21:38.537" v="2277" actId="115"/>
        <pc:sldMkLst>
          <pc:docMk/>
          <pc:sldMk cId="2811499314" sldId="281"/>
        </pc:sldMkLst>
        <pc:spChg chg="mod">
          <ac:chgData name="Coral Avital" userId="b56c5f9a-5b5b-44ae-b3ed-fb11a0ae0651" providerId="ADAL" clId="{2EE7F043-B757-4D06-8C8B-4DB106B1D190}" dt="2021-01-10T14:21:38.537" v="2277" actId="115"/>
          <ac:spMkLst>
            <pc:docMk/>
            <pc:sldMk cId="2811499314" sldId="281"/>
            <ac:spMk id="2" creationId="{5FAEC97E-A437-4843-81CB-2F215D3EA4E5}"/>
          </ac:spMkLst>
        </pc:spChg>
        <pc:spChg chg="mod">
          <ac:chgData name="Coral Avital" userId="b56c5f9a-5b5b-44ae-b3ed-fb11a0ae0651" providerId="ADAL" clId="{2EE7F043-B757-4D06-8C8B-4DB106B1D190}" dt="2021-01-10T13:53:16.255" v="2029" actId="5793"/>
          <ac:spMkLst>
            <pc:docMk/>
            <pc:sldMk cId="2811499314" sldId="281"/>
            <ac:spMk id="5" creationId="{D3659FA1-93D3-46F2-9245-9BB2309C53A4}"/>
          </ac:spMkLst>
        </pc:spChg>
        <pc:spChg chg="mod">
          <ac:chgData name="Coral Avital" userId="b56c5f9a-5b5b-44ae-b3ed-fb11a0ae0651" providerId="ADAL" clId="{2EE7F043-B757-4D06-8C8B-4DB106B1D190}" dt="2021-01-10T13:56:00.024" v="2145" actId="20577"/>
          <ac:spMkLst>
            <pc:docMk/>
            <pc:sldMk cId="2811499314" sldId="281"/>
            <ac:spMk id="6" creationId="{85D9ABDA-7D25-45FF-9839-7F7886D956E3}"/>
          </ac:spMkLst>
        </pc:spChg>
        <pc:spChg chg="mod">
          <ac:chgData name="Coral Avital" userId="b56c5f9a-5b5b-44ae-b3ed-fb11a0ae0651" providerId="ADAL" clId="{2EE7F043-B757-4D06-8C8B-4DB106B1D190}" dt="2021-01-10T13:53:12.963" v="2025" actId="20577"/>
          <ac:spMkLst>
            <pc:docMk/>
            <pc:sldMk cId="2811499314" sldId="281"/>
            <ac:spMk id="27" creationId="{36D1E065-62B5-4D94-BE31-531E357C79F1}"/>
          </ac:spMkLst>
        </pc:spChg>
        <pc:spChg chg="mod">
          <ac:chgData name="Coral Avital" userId="b56c5f9a-5b5b-44ae-b3ed-fb11a0ae0651" providerId="ADAL" clId="{2EE7F043-B757-4D06-8C8B-4DB106B1D190}" dt="2021-01-10T13:56:08.093" v="2150" actId="20577"/>
          <ac:spMkLst>
            <pc:docMk/>
            <pc:sldMk cId="2811499314" sldId="281"/>
            <ac:spMk id="28" creationId="{624EE17F-6BE6-435B-8402-7E942E31D955}"/>
          </ac:spMkLst>
        </pc:spChg>
        <pc:spChg chg="mod">
          <ac:chgData name="Coral Avital" userId="b56c5f9a-5b5b-44ae-b3ed-fb11a0ae0651" providerId="ADAL" clId="{2EE7F043-B757-4D06-8C8B-4DB106B1D190}" dt="2021-01-10T13:53:11.174" v="2023" actId="20577"/>
          <ac:spMkLst>
            <pc:docMk/>
            <pc:sldMk cId="2811499314" sldId="281"/>
            <ac:spMk id="29" creationId="{44354466-168C-4056-96E7-4D2ABD373072}"/>
          </ac:spMkLst>
        </pc:spChg>
        <pc:spChg chg="mod">
          <ac:chgData name="Coral Avital" userId="b56c5f9a-5b5b-44ae-b3ed-fb11a0ae0651" providerId="ADAL" clId="{2EE7F043-B757-4D06-8C8B-4DB106B1D190}" dt="2021-01-10T13:56:11.184" v="2152" actId="20577"/>
          <ac:spMkLst>
            <pc:docMk/>
            <pc:sldMk cId="2811499314" sldId="281"/>
            <ac:spMk id="30" creationId="{76D004CC-05F4-4982-AE6B-C6E5D8E1CF5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31A511EF-82E6-46F2-8D56-3B41766940E2}">
      <dgm:prSet/>
      <dgm:spPr/>
      <dgm:t>
        <a:bodyPr/>
        <a:lstStyle/>
        <a:p>
          <a:pPr marR="0" rtl="0" eaLnBrk="1" fontAlgn="base" latinLnBrk="0" hangingPunct="1">
            <a:buClrTx/>
            <a:buSzTx/>
            <a:buFontTx/>
            <a:tabLst/>
          </a:pPr>
          <a:r>
            <a:rPr lang="en-US" b="1" dirty="0">
              <a:latin typeface="+mn-lt"/>
            </a:rPr>
            <a:t>Client demands </a:t>
          </a:r>
        </a:p>
      </dgm:t>
      <dgm:extLst>
        <a:ext uri="{E40237B7-FDA0-4F09-8148-C483321AD2D9}">
          <dgm14:cNvPr xmlns:dgm14="http://schemas.microsoft.com/office/drawing/2010/diagram" id="0" name="" title="Task 1- market entry strategies"/>
        </a:ext>
      </dgm:extLst>
    </dgm:pt>
    <dgm:pt modelId="{558EBD23-69F9-4C9C-951B-35AE04F45DF2}" type="parTrans" cxnId="{2FD75CCC-F144-4E90-A89B-6B8CF534C6A7}">
      <dgm:prSet/>
      <dgm:spPr/>
      <dgm:t>
        <a:bodyPr/>
        <a:lstStyle/>
        <a:p>
          <a:endParaRPr lang="en-US">
            <a:latin typeface="+mn-lt"/>
          </a:endParaRPr>
        </a:p>
      </dgm:t>
    </dgm:pt>
    <dgm:pt modelId="{D9852E9F-9249-4BC7-9ED7-52FD5BC25B0D}" type="sibTrans" cxnId="{2FD75CCC-F144-4E90-A89B-6B8CF534C6A7}">
      <dgm:prSet/>
      <dgm:spPr/>
      <dgm:t>
        <a:bodyPr/>
        <a:lstStyle/>
        <a:p>
          <a:endParaRPr lang="en-US">
            <a:latin typeface="+mn-lt"/>
          </a:endParaRPr>
        </a:p>
      </dgm:t>
    </dgm:pt>
    <dgm:pt modelId="{7857A2B9-82F1-47E0-A1E4-CF4F93602F77}">
      <dgm:prSet/>
      <dgm:spPr/>
      <dgm:t>
        <a:bodyPr/>
        <a:lstStyle/>
        <a:p>
          <a:pPr marR="0" rtl="0" eaLnBrk="1" fontAlgn="base" latinLnBrk="0" hangingPunct="1">
            <a:buClrTx/>
            <a:buSzTx/>
            <a:buFontTx/>
            <a:tabLst/>
          </a:pPr>
          <a:r>
            <a:rPr lang="en" b="1" dirty="0"/>
            <a:t>Additiona</a:t>
          </a:r>
          <a:r>
            <a:rPr lang="en-US" b="1" dirty="0"/>
            <a:t>s</a:t>
          </a:r>
          <a:endParaRPr kumimoji="0" lang="en-US" b="1" i="0" u="none" strike="noStrike" cap="none" normalizeH="0" baseline="0" dirty="0">
            <a:ln/>
            <a:effectLst/>
            <a:latin typeface="+mn-lt"/>
          </a:endParaRPr>
        </a:p>
      </dgm:t>
      <dgm:extLst>
        <a:ext uri="{E40237B7-FDA0-4F09-8148-C483321AD2D9}">
          <dgm14:cNvPr xmlns:dgm14="http://schemas.microsoft.com/office/drawing/2010/diagram" id="0" name="" title="Task 2- product and brand launch"/>
        </a:ext>
      </dgm:extLst>
    </dgm:pt>
    <dgm:pt modelId="{4CF2B930-4CBC-4FEC-8F76-E4271D22ACC1}" type="parTrans" cxnId="{48216F9C-11C3-49EB-906D-D6D952E132F7}">
      <dgm:prSet/>
      <dgm:spPr/>
      <dgm:t>
        <a:bodyPr/>
        <a:lstStyle/>
        <a:p>
          <a:endParaRPr lang="en-US">
            <a:latin typeface="+mn-lt"/>
          </a:endParaRPr>
        </a:p>
      </dgm:t>
    </dgm:pt>
    <dgm:pt modelId="{FBF4032C-6BF0-45B2-963F-81F9DEBFE1BC}" type="sibTrans" cxnId="{48216F9C-11C3-49EB-906D-D6D952E132F7}">
      <dgm:prSet/>
      <dgm:spPr/>
      <dgm:t>
        <a:bodyPr/>
        <a:lstStyle/>
        <a:p>
          <a:endParaRPr lang="en-US">
            <a:latin typeface="+mn-lt"/>
          </a:endParaRPr>
        </a:p>
      </dgm:t>
    </dgm:pt>
    <dgm:pt modelId="{72E6E978-ACDC-4EB6-A64E-0818A3CE1713}">
      <dgm:prSet/>
      <dgm:spPr/>
      <dgm:t>
        <a:bodyPr/>
        <a:lstStyle/>
        <a:p>
          <a:pPr marR="0" rtl="0" eaLnBrk="1" fontAlgn="base" latinLnBrk="0" hangingPunct="1">
            <a:buClrTx/>
            <a:buSzTx/>
            <a:buFontTx/>
            <a:tabLst/>
          </a:pPr>
          <a:r>
            <a:rPr lang="en" b="1" dirty="0"/>
            <a:t>Security</a:t>
          </a:r>
          <a:endParaRPr kumimoji="0" lang="en-US" b="1" i="0" u="none" strike="noStrike" cap="none" normalizeH="0" baseline="0" dirty="0">
            <a:ln/>
            <a:effectLst/>
            <a:latin typeface="+mn-lt"/>
          </a:endParaRPr>
        </a:p>
      </dgm:t>
      <dgm:extLst>
        <a:ext uri="{E40237B7-FDA0-4F09-8148-C483321AD2D9}">
          <dgm14:cNvPr xmlns:dgm14="http://schemas.microsoft.com/office/drawing/2010/diagram" id="0" name="" title="Task 3- competitive intelligence data"/>
        </a:ext>
      </dgm:extLst>
    </dgm:pt>
    <dgm:pt modelId="{6798258A-CE66-400B-BAA5-62EB85BD6B99}" type="parTrans" cxnId="{8F9C65CA-CD63-4E75-812F-0489056A9E13}">
      <dgm:prSet/>
      <dgm:spPr/>
      <dgm:t>
        <a:bodyPr/>
        <a:lstStyle/>
        <a:p>
          <a:endParaRPr lang="en-US">
            <a:latin typeface="+mn-lt"/>
          </a:endParaRPr>
        </a:p>
      </dgm:t>
    </dgm:pt>
    <dgm:pt modelId="{DBF0854F-D6D6-4677-842A-EC4FFEC6BDED}" type="sibTrans" cxnId="{8F9C65CA-CD63-4E75-812F-0489056A9E13}">
      <dgm:prSet/>
      <dgm:spPr/>
      <dgm:t>
        <a:bodyPr/>
        <a:lstStyle/>
        <a:p>
          <a:endParaRPr lang="en-US">
            <a:latin typeface="+mn-lt"/>
          </a:endParaRPr>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3"/>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pt>
    <dgm:pt modelId="{27C9E895-11CE-41C6-ACB6-0B7DF2E7BF75}" type="pres">
      <dgm:prSet presAssocID="{7857A2B9-82F1-47E0-A1E4-CF4F93602F77}" presName="circ2" presStyleLbl="vennNode1" presStyleIdx="1" presStyleCnt="3"/>
      <dgm:spPr/>
    </dgm:pt>
    <dgm:pt modelId="{1C55AD7E-CE27-4395-8F69-0864A66B894A}" type="pres">
      <dgm:prSet presAssocID="{7857A2B9-82F1-47E0-A1E4-CF4F93602F77}" presName="circ2Tx" presStyleLbl="revTx" presStyleIdx="0" presStyleCnt="0">
        <dgm:presLayoutVars>
          <dgm:chMax val="0"/>
          <dgm:chPref val="0"/>
          <dgm:bulletEnabled val="1"/>
        </dgm:presLayoutVars>
      </dgm:prSet>
      <dgm:spPr/>
    </dgm:pt>
    <dgm:pt modelId="{5E21A6BE-D36A-4A69-937B-6913B5BC53D3}" type="pres">
      <dgm:prSet presAssocID="{72E6E978-ACDC-4EB6-A64E-0818A3CE1713}" presName="circ3" presStyleLbl="vennNode1" presStyleIdx="2" presStyleCnt="3"/>
      <dgm:spPr/>
    </dgm:pt>
    <dgm:pt modelId="{FFE0333B-729E-42FE-A7C0-800B2F2696E1}" type="pres">
      <dgm:prSet presAssocID="{72E6E978-ACDC-4EB6-A64E-0818A3CE1713}" presName="circ3Tx" presStyleLbl="revTx" presStyleIdx="0" presStyleCnt="0">
        <dgm:presLayoutVars>
          <dgm:chMax val="0"/>
          <dgm:chPref val="0"/>
          <dgm:bulletEnabled val="1"/>
        </dgm:presLayoutVars>
      </dgm:prSet>
      <dgm:spPr/>
    </dgm:pt>
  </dgm:ptLst>
  <dgm:cxnLst>
    <dgm:cxn modelId="{6AC4E105-A902-4A5A-8B9E-D7A078A7D07D}" type="presOf" srcId="{94425BE1-5216-4905-BFA8-3A50E745A0F1}" destId="{2EC7B525-8CD9-45FA-8836-339D46FDD2A6}" srcOrd="0" destOrd="0" presId="urn:microsoft.com/office/officeart/2005/8/layout/venn1"/>
    <dgm:cxn modelId="{2A61243C-66D6-4F91-8D3C-FC2B404FF5F7}" type="presOf" srcId="{7857A2B9-82F1-47E0-A1E4-CF4F93602F77}" destId="{27C9E895-11CE-41C6-ACB6-0B7DF2E7BF75}" srcOrd="0" destOrd="0" presId="urn:microsoft.com/office/officeart/2005/8/layout/venn1"/>
    <dgm:cxn modelId="{11CDAA4E-BC2C-46A4-B99E-DF2F25706AD7}" type="presOf" srcId="{31A511EF-82E6-46F2-8D56-3B41766940E2}" destId="{7AB5939A-09FD-457D-8364-2463FA124054}" srcOrd="1" destOrd="0" presId="urn:microsoft.com/office/officeart/2005/8/layout/venn1"/>
    <dgm:cxn modelId="{2F090972-8063-4E53-A916-FC2B26CF354B}" type="presOf" srcId="{72E6E978-ACDC-4EB6-A64E-0818A3CE1713}" destId="{5E21A6BE-D36A-4A69-937B-6913B5BC53D3}" srcOrd="0" destOrd="0" presId="urn:microsoft.com/office/officeart/2005/8/layout/venn1"/>
    <dgm:cxn modelId="{996BEA56-B169-44D1-83A1-00DBF63A6C81}" type="presOf" srcId="{31A511EF-82E6-46F2-8D56-3B41766940E2}" destId="{22FB44DA-C928-4387-B026-8530B8BDD5D7}" srcOrd="0" destOrd="0" presId="urn:microsoft.com/office/officeart/2005/8/layout/venn1"/>
    <dgm:cxn modelId="{48216F9C-11C3-49EB-906D-D6D952E132F7}" srcId="{94425BE1-5216-4905-BFA8-3A50E745A0F1}" destId="{7857A2B9-82F1-47E0-A1E4-CF4F93602F77}" srcOrd="1" destOrd="0" parTransId="{4CF2B930-4CBC-4FEC-8F76-E4271D22ACC1}" sibTransId="{FBF4032C-6BF0-45B2-963F-81F9DEBFE1BC}"/>
    <dgm:cxn modelId="{8F9C65CA-CD63-4E75-812F-0489056A9E13}" srcId="{94425BE1-5216-4905-BFA8-3A50E745A0F1}" destId="{72E6E978-ACDC-4EB6-A64E-0818A3CE1713}" srcOrd="2" destOrd="0" parTransId="{6798258A-CE66-400B-BAA5-62EB85BD6B99}" sibTransId="{DBF0854F-D6D6-4677-842A-EC4FFEC6BDED}"/>
    <dgm:cxn modelId="{6104AFCA-9C4D-4B5B-9B50-478C10678395}" type="presOf" srcId="{7857A2B9-82F1-47E0-A1E4-CF4F93602F77}" destId="{1C55AD7E-CE27-4395-8F69-0864A66B894A}" srcOrd="1" destOrd="0" presId="urn:microsoft.com/office/officeart/2005/8/layout/venn1"/>
    <dgm:cxn modelId="{2FD75CCC-F144-4E90-A89B-6B8CF534C6A7}" srcId="{94425BE1-5216-4905-BFA8-3A50E745A0F1}" destId="{31A511EF-82E6-46F2-8D56-3B41766940E2}" srcOrd="0" destOrd="0" parTransId="{558EBD23-69F9-4C9C-951B-35AE04F45DF2}" sibTransId="{D9852E9F-9249-4BC7-9ED7-52FD5BC25B0D}"/>
    <dgm:cxn modelId="{F30C69FE-682A-4ED9-AAE3-0F06475C3E24}" type="presOf" srcId="{72E6E978-ACDC-4EB6-A64E-0818A3CE1713}" destId="{FFE0333B-729E-42FE-A7C0-800B2F2696E1}" srcOrd="1" destOrd="0" presId="urn:microsoft.com/office/officeart/2005/8/layout/venn1"/>
    <dgm:cxn modelId="{3B82F586-BEB1-40FA-ADF5-FB1B8CD14BCF}" type="presParOf" srcId="{2EC7B525-8CD9-45FA-8836-339D46FDD2A6}" destId="{22FB44DA-C928-4387-B026-8530B8BDD5D7}" srcOrd="0" destOrd="0" presId="urn:microsoft.com/office/officeart/2005/8/layout/venn1"/>
    <dgm:cxn modelId="{3BB9546F-3BC3-4E65-9087-7F0362B52010}" type="presParOf" srcId="{2EC7B525-8CD9-45FA-8836-339D46FDD2A6}" destId="{7AB5939A-09FD-457D-8364-2463FA124054}" srcOrd="1" destOrd="0" presId="urn:microsoft.com/office/officeart/2005/8/layout/venn1"/>
    <dgm:cxn modelId="{811E9D82-AEEE-4D14-B592-B48B69A86D15}" type="presParOf" srcId="{2EC7B525-8CD9-45FA-8836-339D46FDD2A6}" destId="{27C9E895-11CE-41C6-ACB6-0B7DF2E7BF75}" srcOrd="2" destOrd="0" presId="urn:microsoft.com/office/officeart/2005/8/layout/venn1"/>
    <dgm:cxn modelId="{1DF7B629-1731-4669-8635-549801DEF8D2}" type="presParOf" srcId="{2EC7B525-8CD9-45FA-8836-339D46FDD2A6}" destId="{1C55AD7E-CE27-4395-8F69-0864A66B894A}" srcOrd="3" destOrd="0" presId="urn:microsoft.com/office/officeart/2005/8/layout/venn1"/>
    <dgm:cxn modelId="{DB1B82FF-8059-4C0D-80E5-A20CACD5402D}" type="presParOf" srcId="{2EC7B525-8CD9-45FA-8836-339D46FDD2A6}" destId="{5E21A6BE-D36A-4A69-937B-6913B5BC53D3}" srcOrd="4" destOrd="0" presId="urn:microsoft.com/office/officeart/2005/8/layout/venn1"/>
    <dgm:cxn modelId="{5FC35545-8434-4FD3-9230-99247D61FE0D}" type="presParOf" srcId="{2EC7B525-8CD9-45FA-8836-339D46FDD2A6}" destId="{FFE0333B-729E-42FE-A7C0-800B2F2696E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257299" y="52387"/>
          <a:ext cx="2514600" cy="2514600"/>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US" sz="2600" b="1" kern="1200" dirty="0">
              <a:latin typeface="+mn-lt"/>
            </a:rPr>
            <a:t>Client demands </a:t>
          </a:r>
        </a:p>
      </dsp:txBody>
      <dsp:txXfrm>
        <a:off x="1592579" y="492442"/>
        <a:ext cx="1844040" cy="1131570"/>
      </dsp:txXfrm>
    </dsp:sp>
    <dsp:sp modelId="{27C9E895-11CE-41C6-ACB6-0B7DF2E7BF75}">
      <dsp:nvSpPr>
        <dsp:cNvPr id="0" name=""/>
        <dsp:cNvSpPr/>
      </dsp:nvSpPr>
      <dsp:spPr>
        <a:xfrm>
          <a:off x="2164651" y="1624012"/>
          <a:ext cx="2514600" cy="2514600"/>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 sz="2600" b="1" kern="1200" dirty="0"/>
            <a:t>Additiona</a:t>
          </a:r>
          <a:r>
            <a:rPr lang="en-US" sz="2600" b="1" kern="1200" dirty="0"/>
            <a:t>s</a:t>
          </a:r>
          <a:endParaRPr kumimoji="0" lang="en-US" sz="2600" b="1" i="0" u="none" strike="noStrike" kern="1200" cap="none" normalizeH="0" baseline="0" dirty="0">
            <a:ln/>
            <a:effectLst/>
            <a:latin typeface="+mn-lt"/>
          </a:endParaRPr>
        </a:p>
      </dsp:txBody>
      <dsp:txXfrm>
        <a:off x="2933700" y="2273617"/>
        <a:ext cx="1508760" cy="1383030"/>
      </dsp:txXfrm>
    </dsp:sp>
    <dsp:sp modelId="{5E21A6BE-D36A-4A69-937B-6913B5BC53D3}">
      <dsp:nvSpPr>
        <dsp:cNvPr id="0" name=""/>
        <dsp:cNvSpPr/>
      </dsp:nvSpPr>
      <dsp:spPr>
        <a:xfrm>
          <a:off x="349948" y="1624012"/>
          <a:ext cx="2514600" cy="2514600"/>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 sz="2600" b="1" kern="1200" dirty="0"/>
            <a:t>Security</a:t>
          </a:r>
          <a:endParaRPr kumimoji="0" lang="en-US" sz="2600" b="1" i="0" u="none" strike="noStrike" kern="1200" cap="none" normalizeH="0" baseline="0" dirty="0">
            <a:ln/>
            <a:effectLst/>
            <a:latin typeface="+mn-lt"/>
          </a:endParaRPr>
        </a:p>
      </dsp:txBody>
      <dsp:txXfrm>
        <a:off x="586739" y="2273617"/>
        <a:ext cx="1508760" cy="138303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1/10/2021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1/10/2021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8375C1-7C5C-42A2-80F2-05631BB3764E}" type="slidenum">
              <a:rPr lang="en-US" smtClean="0"/>
              <a:t>3</a:t>
            </a:fld>
            <a:endParaRPr lang="en-US"/>
          </a:p>
        </p:txBody>
      </p:sp>
    </p:spTree>
    <p:extLst>
      <p:ext uri="{BB962C8B-B14F-4D97-AF65-F5344CB8AC3E}">
        <p14:creationId xmlns:p14="http://schemas.microsoft.com/office/powerpoint/2010/main" val="38003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42189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13</a:t>
            </a:fld>
            <a:endParaRPr lang="en-US" noProof="0" dirty="0"/>
          </a:p>
        </p:txBody>
      </p:sp>
    </p:spTree>
    <p:extLst>
      <p:ext uri="{BB962C8B-B14F-4D97-AF65-F5344CB8AC3E}">
        <p14:creationId xmlns:p14="http://schemas.microsoft.com/office/powerpoint/2010/main" val="19241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210009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1/10/2021</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1/10/2021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1/10/2021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3251" y="0"/>
            <a:ext cx="6895574"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sz="1799"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570" y="417363"/>
            <a:ext cx="3931213" cy="1302111"/>
          </a:xfrm>
        </p:spPr>
        <p:txBody>
          <a:bodyPr anchor="b"/>
          <a:lstStyle>
            <a:lvl1pPr>
              <a:defRPr sz="3199"/>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2352" y="119269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1/10/2021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2"/>
            <a:ext cx="3624906"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sz="1799"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4"/>
            <a:ext cx="6039227" cy="2736901"/>
          </a:xfrm>
        </p:spPr>
        <p:txBody>
          <a:bodyPr>
            <a:norm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4391" y="1188013"/>
            <a:ext cx="376139"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4391" y="2878016"/>
            <a:ext cx="376139"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2351" y="288035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4391" y="4568019"/>
            <a:ext cx="376139"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2351" y="4568018"/>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Tree>
    <p:extLst>
      <p:ext uri="{BB962C8B-B14F-4D97-AF65-F5344CB8AC3E}">
        <p14:creationId xmlns:p14="http://schemas.microsoft.com/office/powerpoint/2010/main" val="105881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68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34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34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34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691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0957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0957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0957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0713"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4801"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4801"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4801"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24006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688"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404"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4046" y="3591659"/>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6889" y="5448541"/>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6405"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7122"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88376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1/10/2021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1/10/2021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1/10/2021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1/10/2021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1/10/2021</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1/10/2021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1/10/2021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1/10/2021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1/10/2021</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ack4u@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772" y="5157192"/>
            <a:ext cx="4274740" cy="360040"/>
          </a:xfrm>
        </p:spPr>
        <p:txBody>
          <a:bodyPr>
            <a:normAutofit lnSpcReduction="10000"/>
          </a:bodyPr>
          <a:lstStyle/>
          <a:p>
            <a:r>
              <a:rPr lang="en-US" sz="2000" b="1" dirty="0">
                <a:solidFill>
                  <a:schemeClr val="bg2">
                    <a:lumMod val="50000"/>
                  </a:schemeClr>
                </a:solidFill>
                <a:effectLst>
                  <a:outerShdw blurRad="38100" dist="38100" dir="2700000" algn="tl">
                    <a:srgbClr val="000000">
                      <a:alpha val="43137"/>
                    </a:srgbClr>
                  </a:outerShdw>
                </a:effectLst>
              </a:rPr>
              <a:t>Travel Agency management software</a:t>
            </a:r>
          </a:p>
        </p:txBody>
      </p:sp>
      <p:pic>
        <p:nvPicPr>
          <p:cNvPr id="5" name="Picture 4" descr="A picture containing logo&#10;&#10;Description automatically generated">
            <a:extLst>
              <a:ext uri="{FF2B5EF4-FFF2-40B4-BE49-F238E27FC236}">
                <a16:creationId xmlns:a16="http://schemas.microsoft.com/office/drawing/2014/main" id="{A0E35EFB-9354-40D9-8967-E1209B620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6632"/>
            <a:ext cx="4608512" cy="4608512"/>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8050-8C0A-432E-BDD4-C6B78C69654F}"/>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DFD</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6" name="Content Placeholder 5" descr="Diagram&#10;&#10;Description automatically generated">
            <a:extLst>
              <a:ext uri="{FF2B5EF4-FFF2-40B4-BE49-F238E27FC236}">
                <a16:creationId xmlns:a16="http://schemas.microsoft.com/office/drawing/2014/main" id="{4B9D497E-FBFC-45B8-9094-15BF56F779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62164" y="531891"/>
            <a:ext cx="8207496" cy="4625301"/>
          </a:xfrm>
        </p:spPr>
      </p:pic>
      <p:sp>
        <p:nvSpPr>
          <p:cNvPr id="7" name="Content Placeholder 2">
            <a:extLst>
              <a:ext uri="{FF2B5EF4-FFF2-40B4-BE49-F238E27FC236}">
                <a16:creationId xmlns:a16="http://schemas.microsoft.com/office/drawing/2014/main" id="{3DD2EB71-E80C-4C98-9A5D-1E68E99AF588}"/>
              </a:ext>
            </a:extLst>
          </p:cNvPr>
          <p:cNvSpPr txBox="1">
            <a:spLocks/>
          </p:cNvSpPr>
          <p:nvPr/>
        </p:nvSpPr>
        <p:spPr>
          <a:xfrm>
            <a:off x="641476" y="685800"/>
            <a:ext cx="3720479" cy="3535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a:solidFill>
                  <a:srgbClr val="FF0000"/>
                </a:solidFill>
              </a:rPr>
              <a:t>1</a:t>
            </a:r>
          </a:p>
          <a:p>
            <a:r>
              <a:rPr lang="en-US">
                <a:solidFill>
                  <a:srgbClr val="FF0000"/>
                </a:solidFill>
              </a:rPr>
              <a:t>2</a:t>
            </a:r>
          </a:p>
          <a:p>
            <a:r>
              <a:rPr lang="en-US">
                <a:solidFill>
                  <a:srgbClr val="FF0000"/>
                </a:solidFill>
              </a:rPr>
              <a:t>3</a:t>
            </a:r>
            <a:endParaRPr lang="en-IL" dirty="0">
              <a:solidFill>
                <a:srgbClr val="FF0000"/>
              </a:solidFill>
            </a:endParaRPr>
          </a:p>
        </p:txBody>
      </p:sp>
      <p:sp>
        <p:nvSpPr>
          <p:cNvPr id="9" name="TextBox 8">
            <a:extLst>
              <a:ext uri="{FF2B5EF4-FFF2-40B4-BE49-F238E27FC236}">
                <a16:creationId xmlns:a16="http://schemas.microsoft.com/office/drawing/2014/main" id="{28736817-C985-4E66-9195-316B6EE8D828}"/>
              </a:ext>
            </a:extLst>
          </p:cNvPr>
          <p:cNvSpPr txBox="1"/>
          <p:nvPr/>
        </p:nvSpPr>
        <p:spPr>
          <a:xfrm>
            <a:off x="261764" y="6387774"/>
            <a:ext cx="5486401" cy="369332"/>
          </a:xfrm>
          <a:prstGeom prst="rect">
            <a:avLst/>
          </a:prstGeom>
          <a:noFill/>
        </p:spPr>
        <p:txBody>
          <a:bodyPr wrap="square" rtlCol="0">
            <a:spAutoFit/>
          </a:bodyPr>
          <a:lstStyle/>
          <a:p>
            <a:pPr>
              <a:lnSpc>
                <a:spcPct val="90000"/>
              </a:lnSpc>
            </a:pPr>
            <a:r>
              <a:rPr lang="en-US" sz="1400" dirty="0"/>
              <a:t>* </a:t>
            </a:r>
            <a:r>
              <a:rPr lang="en-US" sz="2000" dirty="0"/>
              <a:t>Full documented file delivered</a:t>
            </a:r>
          </a:p>
        </p:txBody>
      </p:sp>
      <p:pic>
        <p:nvPicPr>
          <p:cNvPr id="10" name="Picture 9" descr="A picture containing logo&#10;&#10;Description automatically generated">
            <a:extLst>
              <a:ext uri="{FF2B5EF4-FFF2-40B4-BE49-F238E27FC236}">
                <a16:creationId xmlns:a16="http://schemas.microsoft.com/office/drawing/2014/main" id="{57BDCAFF-3420-4034-B21C-EF5428E5E8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7809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STP main tests</a:t>
            </a:r>
          </a:p>
        </p:txBody>
      </p:sp>
      <p:sp>
        <p:nvSpPr>
          <p:cNvPr id="4" name="Content Placeholder 3"/>
          <p:cNvSpPr>
            <a:spLocks noGrp="1"/>
          </p:cNvSpPr>
          <p:nvPr>
            <p:ph sz="half" idx="1"/>
          </p:nvPr>
        </p:nvSpPr>
        <p:spPr/>
        <p:txBody>
          <a:bodyPr/>
          <a:lstStyle/>
          <a:p>
            <a:r>
              <a:rPr lang="en-US" dirty="0">
                <a:solidFill>
                  <a:srgbClr val="FF0000"/>
                </a:solidFill>
              </a:rPr>
              <a:t>1</a:t>
            </a:r>
          </a:p>
          <a:p>
            <a:r>
              <a:rPr lang="en-US" dirty="0">
                <a:solidFill>
                  <a:srgbClr val="FF0000"/>
                </a:solidFill>
              </a:rPr>
              <a:t>2</a:t>
            </a:r>
          </a:p>
          <a:p>
            <a:r>
              <a:rPr lang="en-US" dirty="0">
                <a:solidFill>
                  <a:srgbClr val="FF0000"/>
                </a:solidFill>
              </a:rPr>
              <a:t>3 </a:t>
            </a:r>
            <a:endParaRPr lang="he-IL" dirty="0">
              <a:solidFill>
                <a:srgbClr val="FF0000"/>
              </a:solidFill>
            </a:endParaRPr>
          </a:p>
          <a:p>
            <a:r>
              <a:rPr lang="he-IL" dirty="0">
                <a:solidFill>
                  <a:srgbClr val="FF0000"/>
                </a:solidFill>
              </a:rPr>
              <a:t>למלא טבלה </a:t>
            </a:r>
            <a:endParaRPr lang="en-US" dirty="0">
              <a:solidFill>
                <a:srgbClr val="FF0000"/>
              </a:solidFill>
            </a:endParaRPr>
          </a:p>
          <a:p>
            <a:pPr marL="0" indent="0">
              <a:buNone/>
            </a:pP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112323918"/>
              </p:ext>
            </p:extLst>
          </p:nvPr>
        </p:nvGraphicFramePr>
        <p:xfrm>
          <a:off x="6551613" y="685800"/>
          <a:ext cx="5029201" cy="4318000"/>
        </p:xfrm>
        <a:graphic>
          <a:graphicData uri="http://schemas.openxmlformats.org/drawingml/2006/table">
            <a:tbl>
              <a:tblPr firstRow="1" bandRow="1">
                <a:tableStyleId>{3B4B98B0-60AC-42C2-AFA5-B58CD77FA1E5}</a:tableStyleId>
              </a:tblPr>
              <a:tblGrid>
                <a:gridCol w="251459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371602">
                  <a:extLst>
                    <a:ext uri="{9D8B030D-6E8A-4147-A177-3AD203B41FA5}">
                      <a16:colId xmlns:a16="http://schemas.microsoft.com/office/drawing/2014/main" val="20002"/>
                    </a:ext>
                  </a:extLst>
                </a:gridCol>
              </a:tblGrid>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mn-lt"/>
                        </a:rPr>
                        <a:t>Tests</a:t>
                      </a:r>
                    </a:p>
                  </a:txBody>
                  <a:tcP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Trey Research Cost*</a:t>
                      </a:r>
                      <a:endParaRPr kumimoji="0" lang="en-US" sz="1800" b="1" i="0" u="none" strike="noStrike" cap="none" normalizeH="0" baseline="0" dirty="0">
                        <a:ln>
                          <a:noFill/>
                        </a:ln>
                        <a:solidFill>
                          <a:srgbClr val="000000"/>
                        </a:solidFill>
                        <a:effectLst/>
                        <a:latin typeface="+mn-lt"/>
                      </a:endParaRPr>
                    </a:p>
                  </a:txBody>
                  <a:tcP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Company A Cost*</a:t>
                      </a:r>
                      <a:endParaRPr kumimoji="0" lang="en-US" sz="1800" b="1" i="0" u="none" strike="noStrike" cap="none" normalizeH="0" baseline="0" dirty="0">
                        <a:ln>
                          <a:noFill/>
                        </a:ln>
                        <a:solidFill>
                          <a:srgbClr val="000000"/>
                        </a:solidFill>
                        <a:effectLst/>
                        <a:latin typeface="+mn-lt"/>
                      </a:endParaRPr>
                    </a:p>
                  </a:txBody>
                  <a:tcPr horzOverflow="overflow"/>
                </a:tc>
                <a:extLst>
                  <a:ext uri="{0D108BD9-81ED-4DB2-BD59-A6C34878D82A}">
                    <a16:rowId xmlns:a16="http://schemas.microsoft.com/office/drawing/2014/main" val="10000"/>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General user interface </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1"/>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Functionality </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2"/>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Security </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3"/>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Forecasting and planning</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4"/>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Subscription Research Service</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5"/>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Consumer industry market reports</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6"/>
                  </a:ext>
                </a:extLst>
              </a:tr>
              <a:tr h="37084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Online global business intelligence database</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u="none" strike="noStrike" cap="none" normalizeH="0" baseline="0" dirty="0">
                          <a:ln>
                            <a:noFill/>
                          </a:ln>
                          <a:effectLst/>
                          <a:latin typeface="+mn-lt"/>
                        </a:rPr>
                        <a:t>X</a:t>
                      </a:r>
                      <a:endParaRPr kumimoji="0" lang="en-US" sz="1800" b="0" i="0" u="none" strike="noStrike" cap="none" normalizeH="0" baseline="0" dirty="0">
                        <a:ln>
                          <a:noFill/>
                        </a:ln>
                        <a:solidFill>
                          <a:srgbClr val="000000"/>
                        </a:solidFill>
                        <a:effectLst/>
                        <a:latin typeface="+mn-lt"/>
                      </a:endParaRPr>
                    </a:p>
                  </a:txBody>
                  <a:tcPr anchor="ctr" horzOverflow="overflow"/>
                </a:tc>
                <a:extLst>
                  <a:ext uri="{0D108BD9-81ED-4DB2-BD59-A6C34878D82A}">
                    <a16:rowId xmlns:a16="http://schemas.microsoft.com/office/drawing/2014/main" val="10007"/>
                  </a:ext>
                </a:extLst>
              </a:tr>
            </a:tbl>
          </a:graphicData>
        </a:graphic>
      </p:graphicFrame>
      <p:sp>
        <p:nvSpPr>
          <p:cNvPr id="7" name="TextBox 6">
            <a:extLst>
              <a:ext uri="{FF2B5EF4-FFF2-40B4-BE49-F238E27FC236}">
                <a16:creationId xmlns:a16="http://schemas.microsoft.com/office/drawing/2014/main" id="{BE927F0A-C149-45F6-8B39-C06C75D4FC02}"/>
              </a:ext>
            </a:extLst>
          </p:cNvPr>
          <p:cNvSpPr txBox="1"/>
          <p:nvPr/>
        </p:nvSpPr>
        <p:spPr>
          <a:xfrm>
            <a:off x="261764" y="6387774"/>
            <a:ext cx="5486401" cy="369332"/>
          </a:xfrm>
          <a:prstGeom prst="rect">
            <a:avLst/>
          </a:prstGeom>
          <a:noFill/>
        </p:spPr>
        <p:txBody>
          <a:bodyPr wrap="square" rtlCol="0">
            <a:spAutoFit/>
          </a:bodyPr>
          <a:lstStyle/>
          <a:p>
            <a:pPr>
              <a:lnSpc>
                <a:spcPct val="90000"/>
              </a:lnSpc>
            </a:pPr>
            <a:r>
              <a:rPr lang="en-US" sz="1400" dirty="0"/>
              <a:t>* </a:t>
            </a:r>
            <a:r>
              <a:rPr lang="en-US" sz="2000" dirty="0"/>
              <a:t>Full documented file delivered</a:t>
            </a:r>
          </a:p>
        </p:txBody>
      </p:sp>
      <p:pic>
        <p:nvPicPr>
          <p:cNvPr id="8" name="Picture 7" descr="A picture containing logo&#10;&#10;Description automatically generated">
            <a:extLst>
              <a:ext uri="{FF2B5EF4-FFF2-40B4-BE49-F238E27FC236}">
                <a16:creationId xmlns:a16="http://schemas.microsoft.com/office/drawing/2014/main" id="{20A855C8-E4CF-4E2E-8CCB-4A6951C62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380" y="439003"/>
            <a:ext cx="3931213" cy="1301772"/>
          </a:xfrm>
        </p:spPr>
        <p:txBody>
          <a:bodyPr>
            <a:normAutofit/>
          </a:bodyPr>
          <a:lstStyle/>
          <a:p>
            <a:r>
              <a:rPr lang="en-US" sz="4800" b="1" dirty="0">
                <a:solidFill>
                  <a:schemeClr val="bg2">
                    <a:lumMod val="50000"/>
                  </a:schemeClr>
                </a:solidFill>
                <a:effectLst>
                  <a:outerShdw blurRad="38100" dist="38100" dir="2700000" algn="tl">
                    <a:srgbClr val="000000">
                      <a:alpha val="43137"/>
                    </a:srgbClr>
                  </a:outerShdw>
                </a:effectLst>
              </a:rPr>
              <a:t>Why Us?  </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4765" y="692696"/>
            <a:ext cx="5144060" cy="1430861"/>
          </a:xfrm>
        </p:spPr>
        <p:txBody>
          <a:bodyPr>
            <a:normAutofit fontScale="85000" lnSpcReduction="10000"/>
          </a:bodyPr>
          <a:lstStyle/>
          <a:p>
            <a:pPr>
              <a:lnSpc>
                <a:spcPct val="110000"/>
              </a:lnSpc>
              <a:spcBef>
                <a:spcPts val="400"/>
              </a:spcBef>
            </a:pPr>
            <a:r>
              <a:rPr lang="en-US" sz="2199" b="1" dirty="0">
                <a:solidFill>
                  <a:schemeClr val="bg1"/>
                </a:solidFill>
                <a:latin typeface="+mj-lt"/>
              </a:rPr>
              <a:t>Easy and convenient access to use</a:t>
            </a:r>
          </a:p>
          <a:p>
            <a:pPr>
              <a:lnSpc>
                <a:spcPct val="110000"/>
              </a:lnSpc>
              <a:spcBef>
                <a:spcPts val="400"/>
              </a:spcBef>
            </a:pPr>
            <a:r>
              <a:rPr lang="en-US" sz="1500" i="1" spc="-15" dirty="0">
                <a:solidFill>
                  <a:schemeClr val="bg2">
                    <a:lumMod val="20000"/>
                    <a:lumOff val="80000"/>
                  </a:schemeClr>
                </a:solidFill>
                <a:cs typeface="Arial"/>
              </a:rPr>
              <a:t>Each user has a customized menu that offers the features that are relevant to him. The connection process and / or the registration process are performed with one click and the steps are clear. Making an order can be easily done by the package number you want to order. Additional processes like package ranking or package search are simply made possible.</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12</a:t>
            </a:fld>
            <a:endParaRPr lang="en-US" dirty="0"/>
          </a:p>
        </p:txBody>
      </p:sp>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4764" y="2276872"/>
            <a:ext cx="5144061" cy="1800200"/>
          </a:xfrm>
        </p:spPr>
        <p:txBody>
          <a:bodyPr>
            <a:normAutofit fontScale="55000" lnSpcReduction="20000"/>
          </a:bodyPr>
          <a:lstStyle/>
          <a:p>
            <a:pPr>
              <a:lnSpc>
                <a:spcPct val="130000"/>
              </a:lnSpc>
              <a:spcBef>
                <a:spcPts val="400"/>
              </a:spcBef>
            </a:pPr>
            <a:r>
              <a:rPr lang="en-US" sz="3499" b="1" dirty="0">
                <a:solidFill>
                  <a:schemeClr val="bg1"/>
                </a:solidFill>
                <a:latin typeface="+mj-lt"/>
              </a:rPr>
              <a:t>Information security at the highest level</a:t>
            </a:r>
          </a:p>
          <a:p>
            <a:pPr>
              <a:lnSpc>
                <a:spcPct val="130000"/>
              </a:lnSpc>
              <a:spcBef>
                <a:spcPts val="400"/>
              </a:spcBef>
            </a:pPr>
            <a:r>
              <a:rPr lang="en-US" sz="2199" i="1" spc="-15" dirty="0">
                <a:solidFill>
                  <a:schemeClr val="bg2">
                    <a:lumMod val="20000"/>
                    <a:lumOff val="80000"/>
                  </a:schemeClr>
                </a:solidFill>
                <a:cs typeface="Arial"/>
              </a:rPr>
              <a:t>The system uses a high-level encryption method so that the information cannot be used maliciously. All information is stored in encrypted text files that only the company can decrypt so that your information is always safe with us.</a:t>
            </a:r>
          </a:p>
          <a:p>
            <a:pPr>
              <a:lnSpc>
                <a:spcPct val="130000"/>
              </a:lnSpc>
              <a:spcBef>
                <a:spcPts val="400"/>
              </a:spcBef>
            </a:pPr>
            <a:r>
              <a:rPr lang="en-US" sz="2199" i="1" spc="-15" dirty="0">
                <a:solidFill>
                  <a:schemeClr val="bg2">
                    <a:lumMod val="20000"/>
                    <a:lumOff val="80000"/>
                  </a:schemeClr>
                </a:solidFill>
                <a:cs typeface="Arial"/>
              </a:rPr>
              <a:t>Please note that the customer's credit information is not stored in the system and customers can be calm in this regard.</a:t>
            </a: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4764" y="4005064"/>
            <a:ext cx="5144061" cy="1911875"/>
          </a:xfrm>
        </p:spPr>
        <p:txBody>
          <a:bodyPr>
            <a:normAutofit fontScale="92500" lnSpcReduction="20000"/>
          </a:bodyPr>
          <a:lstStyle/>
          <a:p>
            <a:pPr>
              <a:lnSpc>
                <a:spcPct val="110000"/>
              </a:lnSpc>
              <a:spcBef>
                <a:spcPts val="400"/>
              </a:spcBef>
            </a:pPr>
            <a:r>
              <a:rPr lang="en-US" sz="1900" b="1" dirty="0">
                <a:solidFill>
                  <a:schemeClr val="bg1"/>
                </a:solidFill>
                <a:latin typeface="+mj-lt"/>
              </a:rPr>
              <a:t>Comprehensive and extensive testing that has brought us to a high level of performance</a:t>
            </a:r>
          </a:p>
          <a:p>
            <a:pPr>
              <a:lnSpc>
                <a:spcPct val="110000"/>
              </a:lnSpc>
              <a:spcBef>
                <a:spcPts val="400"/>
              </a:spcBef>
            </a:pPr>
            <a:r>
              <a:rPr lang="en-US" sz="1500" i="1" spc="-15" dirty="0">
                <a:solidFill>
                  <a:schemeClr val="bg2">
                    <a:lumMod val="20000"/>
                    <a:lumOff val="80000"/>
                  </a:schemeClr>
                </a:solidFill>
                <a:cs typeface="Arial"/>
              </a:rPr>
              <a:t>Every unit in the system, even the smallest, has been comprehensive, the results of which have guided us in repairing the system, in understanding the necessary steps on the way to improving the system.</a:t>
            </a:r>
          </a:p>
          <a:p>
            <a:pPr>
              <a:lnSpc>
                <a:spcPct val="110000"/>
              </a:lnSpc>
              <a:spcBef>
                <a:spcPts val="400"/>
              </a:spcBef>
            </a:pPr>
            <a:r>
              <a:rPr lang="en-US" sz="1500" i="1" spc="-15" dirty="0">
                <a:solidFill>
                  <a:schemeClr val="bg2">
                    <a:lumMod val="20000"/>
                    <a:lumOff val="80000"/>
                  </a:schemeClr>
                </a:solidFill>
                <a:cs typeface="Arial"/>
              </a:rPr>
              <a:t>In addition, regression tests were performed which included repairs that resulted in the wonderful system that we present to you today.</a:t>
            </a:r>
          </a:p>
        </p:txBody>
      </p:sp>
      <p:sp>
        <p:nvSpPr>
          <p:cNvPr id="14" name="object 13" descr="Beige rectangle">
            <a:extLst>
              <a:ext uri="{FF2B5EF4-FFF2-40B4-BE49-F238E27FC236}">
                <a16:creationId xmlns:a16="http://schemas.microsoft.com/office/drawing/2014/main" id="{FEBB8673-0A72-4C5C-8239-7EF600504010}"/>
              </a:ext>
            </a:extLst>
          </p:cNvPr>
          <p:cNvSpPr/>
          <p:nvPr/>
        </p:nvSpPr>
        <p:spPr>
          <a:xfrm>
            <a:off x="915418" y="1732995"/>
            <a:ext cx="3095194"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sz="1799" dirty="0"/>
          </a:p>
        </p:txBody>
      </p:sp>
      <p:pic>
        <p:nvPicPr>
          <p:cNvPr id="15" name="Picture 14" descr="A picture containing logo&#10;&#10;Description automatically generated">
            <a:extLst>
              <a:ext uri="{FF2B5EF4-FFF2-40B4-BE49-F238E27FC236}">
                <a16:creationId xmlns:a16="http://schemas.microsoft.com/office/drawing/2014/main" id="{77F833DD-A401-426F-8B07-FCBE96CF4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221" y="2090960"/>
            <a:ext cx="4019082" cy="4019082"/>
          </a:xfrm>
          <a:prstGeom prst="rect">
            <a:avLst/>
          </a:prstGeom>
        </p:spPr>
      </p:pic>
      <p:sp>
        <p:nvSpPr>
          <p:cNvPr id="20" name="Oval 19">
            <a:extLst>
              <a:ext uri="{FF2B5EF4-FFF2-40B4-BE49-F238E27FC236}">
                <a16:creationId xmlns:a16="http://schemas.microsoft.com/office/drawing/2014/main" id="{F39CF165-4D0A-4FFE-A234-42CF6D42A53E}"/>
              </a:ext>
            </a:extLst>
          </p:cNvPr>
          <p:cNvSpPr/>
          <p:nvPr/>
        </p:nvSpPr>
        <p:spPr>
          <a:xfrm>
            <a:off x="6881483" y="764704"/>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1" name="Oval 20">
            <a:extLst>
              <a:ext uri="{FF2B5EF4-FFF2-40B4-BE49-F238E27FC236}">
                <a16:creationId xmlns:a16="http://schemas.microsoft.com/office/drawing/2014/main" id="{DC1439B0-F39B-424E-8629-432D70098BBA}"/>
              </a:ext>
            </a:extLst>
          </p:cNvPr>
          <p:cNvSpPr/>
          <p:nvPr/>
        </p:nvSpPr>
        <p:spPr>
          <a:xfrm>
            <a:off x="6863362" y="2348880"/>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2" name="Oval 21">
            <a:extLst>
              <a:ext uri="{FF2B5EF4-FFF2-40B4-BE49-F238E27FC236}">
                <a16:creationId xmlns:a16="http://schemas.microsoft.com/office/drawing/2014/main" id="{7E38BBAF-0461-4D34-ACB4-015B330D3CCC}"/>
              </a:ext>
            </a:extLst>
          </p:cNvPr>
          <p:cNvSpPr/>
          <p:nvPr/>
        </p:nvSpPr>
        <p:spPr>
          <a:xfrm>
            <a:off x="6883318" y="4077072"/>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417096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97E-A437-4843-81CB-2F215D3EA4E5}"/>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People tell us</a:t>
            </a:r>
          </a:p>
        </p:txBody>
      </p:sp>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a:off x="431688" y="1837159"/>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431687" y="1837158"/>
            <a:ext cx="3540733" cy="2224371"/>
          </a:xfrm>
        </p:spPr>
        <p:txBody>
          <a:bodyPr/>
          <a:lstStyle/>
          <a:p>
            <a:r>
              <a:rPr lang="he-IL" dirty="0">
                <a:solidFill>
                  <a:schemeClr val="tx1">
                    <a:lumMod val="75000"/>
                    <a:lumOff val="25000"/>
                  </a:schemeClr>
                </a:solidFill>
              </a:rPr>
              <a:t>תהייה לנו תחרות קשה איתכם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adec="http://schemas.microsoft.com/office/drawing/2017/decorative" val="1"/>
              </a:ext>
            </a:extLst>
          </p:cNvPr>
          <p:cNvSpPr/>
          <p:nvPr/>
        </p:nvSpPr>
        <p:spPr>
          <a:xfrm rot="8031906" flipH="1">
            <a:off x="2623863" y="3368304"/>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582598" y="1942653"/>
            <a:ext cx="3358005" cy="431888"/>
            <a:chOff x="582750" y="1942266"/>
            <a:chExt cx="3358880" cy="432000"/>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58275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1"/>
                  </a:solidFill>
                </a:rPr>
                <a:t>”</a:t>
              </a:r>
            </a:p>
          </p:txBody>
        </p:sp>
      </p:grpSp>
      <p:sp>
        <p:nvSpPr>
          <p:cNvPr id="6" name="Text Placeholder 5">
            <a:extLst>
              <a:ext uri="{FF2B5EF4-FFF2-40B4-BE49-F238E27FC236}">
                <a16:creationId xmlns:a16="http://schemas.microsoft.com/office/drawing/2014/main" id="{85D9ABDA-7D25-45FF-9839-7F7886D956E3}"/>
              </a:ext>
            </a:extLst>
          </p:cNvPr>
          <p:cNvSpPr>
            <a:spLocks noGrp="1"/>
          </p:cNvSpPr>
          <p:nvPr>
            <p:ph type="body" sz="quarter" idx="13"/>
          </p:nvPr>
        </p:nvSpPr>
        <p:spPr>
          <a:xfrm>
            <a:off x="609441" y="3657222"/>
            <a:ext cx="3250285" cy="231102"/>
          </a:xfrm>
        </p:spPr>
        <p:txBody>
          <a:bodyPr>
            <a:normAutofit fontScale="92500" lnSpcReduction="10000"/>
          </a:bodyPr>
          <a:lstStyle/>
          <a:p>
            <a:r>
              <a:rPr lang="he-IL" dirty="0"/>
              <a:t>מתכנתים של </a:t>
            </a:r>
            <a:r>
              <a:rPr lang="he-IL" dirty="0">
                <a:solidFill>
                  <a:schemeClr val="tx1">
                    <a:lumMod val="75000"/>
                    <a:lumOff val="25000"/>
                  </a:schemeClr>
                </a:solidFill>
              </a:rPr>
              <a:t>מערכת מתחרה..</a:t>
            </a:r>
            <a:endParaRPr lang="en-US" dirty="0">
              <a:solidFill>
                <a:schemeClr val="tx1">
                  <a:lumMod val="75000"/>
                  <a:lumOff val="25000"/>
                </a:schemeClr>
              </a:solidFill>
            </a:endParaRPr>
          </a:p>
        </p:txBody>
      </p:sp>
      <p:sp>
        <p:nvSpPr>
          <p:cNvPr id="38" name="Text Placeholder 26" title="Testimonial Shadow">
            <a:extLst>
              <a:ext uri="{FF2B5EF4-FFF2-40B4-BE49-F238E27FC236}">
                <a16:creationId xmlns:a16="http://schemas.microsoft.com/office/drawing/2014/main" id="{D26DBB43-1FE8-4F1C-AC2D-18197EAE4A86}"/>
              </a:ext>
            </a:extLst>
          </p:cNvPr>
          <p:cNvSpPr txBox="1">
            <a:spLocks/>
          </p:cNvSpPr>
          <p:nvPr/>
        </p:nvSpPr>
        <p:spPr>
          <a:xfrm>
            <a:off x="4324046" y="3591617"/>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36" name="Isosceles Triangle 35">
            <a:extLst>
              <a:ext uri="{FF2B5EF4-FFF2-40B4-BE49-F238E27FC236}">
                <a16:creationId xmlns:a16="http://schemas.microsoft.com/office/drawing/2014/main" id="{8C60CF3E-F7CF-4588-94B7-06B17195A378}"/>
              </a:ext>
              <a:ext uri="{C183D7F6-B498-43B3-948B-1728B52AA6E4}">
                <adec:decorative xmlns:adec="http://schemas.microsoft.com/office/drawing/2017/decorative" val="1"/>
              </a:ext>
            </a:extLst>
          </p:cNvPr>
          <p:cNvSpPr/>
          <p:nvPr/>
        </p:nvSpPr>
        <p:spPr>
          <a:xfrm rot="8031906" flipV="1">
            <a:off x="4612717" y="2701245"/>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sp>
        <p:nvSpPr>
          <p:cNvPr id="27" name="Text Placeholder 26" title="Testimonial Text">
            <a:extLst>
              <a:ext uri="{FF2B5EF4-FFF2-40B4-BE49-F238E27FC236}">
                <a16:creationId xmlns:a16="http://schemas.microsoft.com/office/drawing/2014/main" id="{36D1E065-62B5-4D94-BE31-531E357C79F1}"/>
              </a:ext>
            </a:extLst>
          </p:cNvPr>
          <p:cNvSpPr>
            <a:spLocks noGrp="1"/>
          </p:cNvSpPr>
          <p:nvPr>
            <p:ph type="body" sz="quarter" idx="35"/>
          </p:nvPr>
        </p:nvSpPr>
        <p:spPr>
          <a:xfrm>
            <a:off x="4324046" y="3591616"/>
            <a:ext cx="3540733" cy="2224371"/>
          </a:xfrm>
        </p:spPr>
        <p:txBody>
          <a:bodyPr/>
          <a:lstStyle/>
          <a:p>
            <a:r>
              <a:rPr lang="he-IL" dirty="0">
                <a:solidFill>
                  <a:schemeClr val="tx1">
                    <a:lumMod val="75000"/>
                    <a:lumOff val="25000"/>
                  </a:schemeClr>
                </a:solidFill>
              </a:rPr>
              <a:t>עבודה מעולה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grpSp>
        <p:nvGrpSpPr>
          <p:cNvPr id="48" name="Group 47" title="Quotation Marks">
            <a:extLst>
              <a:ext uri="{FF2B5EF4-FFF2-40B4-BE49-F238E27FC236}">
                <a16:creationId xmlns:a16="http://schemas.microsoft.com/office/drawing/2014/main" id="{50B17079-D53B-4A87-B8DC-90C7BF713900}"/>
              </a:ext>
            </a:extLst>
          </p:cNvPr>
          <p:cNvGrpSpPr/>
          <p:nvPr/>
        </p:nvGrpSpPr>
        <p:grpSpPr>
          <a:xfrm>
            <a:off x="4466888" y="3707097"/>
            <a:ext cx="3358005" cy="431888"/>
            <a:chOff x="4468052" y="3707170"/>
            <a:chExt cx="3358880" cy="432000"/>
          </a:xfrm>
        </p:grpSpPr>
        <p:sp>
          <p:nvSpPr>
            <p:cNvPr id="18" name="Title 1" title="Quotation Mark">
              <a:extLst>
                <a:ext uri="{FF2B5EF4-FFF2-40B4-BE49-F238E27FC236}">
                  <a16:creationId xmlns:a16="http://schemas.microsoft.com/office/drawing/2014/main" id="{BC33B0C5-2D89-4449-B1AF-C794737CC261}"/>
                </a:ext>
              </a:extLst>
            </p:cNvPr>
            <p:cNvSpPr txBox="1">
              <a:spLocks/>
            </p:cNvSpPr>
            <p:nvPr/>
          </p:nvSpPr>
          <p:spPr>
            <a:xfrm>
              <a:off x="4468052"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3"/>
                  </a:solidFill>
                </a:rPr>
                <a:t>“</a:t>
              </a:r>
            </a:p>
          </p:txBody>
        </p:sp>
        <p:sp>
          <p:nvSpPr>
            <p:cNvPr id="19" name="Title 1" title="Quotation Mark">
              <a:extLst>
                <a:ext uri="{FF2B5EF4-FFF2-40B4-BE49-F238E27FC236}">
                  <a16:creationId xmlns:a16="http://schemas.microsoft.com/office/drawing/2014/main" id="{D179C67C-63D4-4501-A7BE-E51183200C7D}"/>
                </a:ext>
              </a:extLst>
            </p:cNvPr>
            <p:cNvSpPr txBox="1">
              <a:spLocks/>
            </p:cNvSpPr>
            <p:nvPr/>
          </p:nvSpPr>
          <p:spPr>
            <a:xfrm>
              <a:off x="7343517"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3"/>
                  </a:solidFill>
                </a:rPr>
                <a:t>”</a:t>
              </a:r>
            </a:p>
          </p:txBody>
        </p:sp>
      </p:grpSp>
      <p:sp>
        <p:nvSpPr>
          <p:cNvPr id="28" name="Text Placeholder 27">
            <a:extLst>
              <a:ext uri="{FF2B5EF4-FFF2-40B4-BE49-F238E27FC236}">
                <a16:creationId xmlns:a16="http://schemas.microsoft.com/office/drawing/2014/main" id="{624EE17F-6BE6-435B-8402-7E942E31D955}"/>
              </a:ext>
            </a:extLst>
          </p:cNvPr>
          <p:cNvSpPr>
            <a:spLocks noGrp="1"/>
          </p:cNvSpPr>
          <p:nvPr>
            <p:ph type="body" sz="quarter" idx="36"/>
          </p:nvPr>
        </p:nvSpPr>
        <p:spPr/>
        <p:txBody>
          <a:bodyPr>
            <a:normAutofit fontScale="92500" lnSpcReduction="10000"/>
          </a:bodyPr>
          <a:lstStyle/>
          <a:p>
            <a:r>
              <a:rPr lang="he-IL" dirty="0">
                <a:solidFill>
                  <a:schemeClr val="tx1">
                    <a:lumMod val="75000"/>
                    <a:lumOff val="25000"/>
                  </a:schemeClr>
                </a:solidFill>
              </a:rPr>
              <a:t>הראל, מנחה הפרויקט..</a:t>
            </a:r>
            <a:endParaRPr lang="en-US" dirty="0">
              <a:solidFill>
                <a:schemeClr val="tx1">
                  <a:lumMod val="75000"/>
                  <a:lumOff val="25000"/>
                </a:schemeClr>
              </a:solidFill>
            </a:endParaRPr>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a:off x="8216405" y="1837159"/>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8216405" y="1837158"/>
            <a:ext cx="3540733" cy="2224371"/>
          </a:xfrm>
        </p:spPr>
        <p:txBody>
          <a:bodyPr/>
          <a:lstStyle/>
          <a:p>
            <a:r>
              <a:rPr lang="he-IL" dirty="0">
                <a:solidFill>
                  <a:schemeClr val="tx1">
                    <a:lumMod val="75000"/>
                    <a:lumOff val="25000"/>
                  </a:schemeClr>
                </a:solidFill>
              </a:rPr>
              <a:t>הקוד נראה פצצה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adec="http://schemas.microsoft.com/office/drawing/2017/decorative" val="1"/>
              </a:ext>
            </a:extLst>
          </p:cNvPr>
          <p:cNvSpPr/>
          <p:nvPr/>
        </p:nvSpPr>
        <p:spPr>
          <a:xfrm rot="13568094">
            <a:off x="8118077" y="3368303"/>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8399132" y="1942653"/>
            <a:ext cx="3358005" cy="431888"/>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5"/>
                  </a:solidFill>
                </a:rPr>
                <a:t>”</a:t>
              </a:r>
            </a:p>
          </p:txBody>
        </p:sp>
      </p:grpSp>
      <p:sp>
        <p:nvSpPr>
          <p:cNvPr id="30" name="Text Placeholder 29">
            <a:extLst>
              <a:ext uri="{FF2B5EF4-FFF2-40B4-BE49-F238E27FC236}">
                <a16:creationId xmlns:a16="http://schemas.microsoft.com/office/drawing/2014/main" id="{76D004CC-05F4-4982-AE6B-C6E5D8E1CF5B}"/>
              </a:ext>
            </a:extLst>
          </p:cNvPr>
          <p:cNvSpPr>
            <a:spLocks noGrp="1"/>
          </p:cNvSpPr>
          <p:nvPr>
            <p:ph type="body" sz="quarter" idx="38"/>
          </p:nvPr>
        </p:nvSpPr>
        <p:spPr/>
        <p:txBody>
          <a:bodyPr>
            <a:normAutofit fontScale="92500" lnSpcReduction="10000"/>
          </a:bodyPr>
          <a:lstStyle/>
          <a:p>
            <a:r>
              <a:rPr lang="he-IL" dirty="0"/>
              <a:t>לקוח מרוצה..</a:t>
            </a:r>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9633E64F-4DBA-44B0-97B6-58474E70EB7F}"/>
              </a:ext>
            </a:extLst>
          </p:cNvPr>
          <p:cNvSpPr>
            <a:spLocks noGrp="1"/>
          </p:cNvSpPr>
          <p:nvPr>
            <p:ph type="sldNum" sz="quarter" idx="11"/>
          </p:nvPr>
        </p:nvSpPr>
        <p:spPr/>
        <p:txBody>
          <a:bodyPr/>
          <a:lstStyle/>
          <a:p>
            <a:fld id="{4B73C415-D670-4716-A5EC-CC4D52CA2BAC}" type="slidenum">
              <a:rPr lang="en-US" smtClean="0"/>
              <a:pPr/>
              <a:t>13</a:t>
            </a:fld>
            <a:endParaRPr lang="en-US" dirty="0"/>
          </a:p>
        </p:txBody>
      </p:sp>
    </p:spTree>
    <p:extLst>
      <p:ext uri="{BB962C8B-B14F-4D97-AF65-F5344CB8AC3E}">
        <p14:creationId xmlns:p14="http://schemas.microsoft.com/office/powerpoint/2010/main" val="281149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Contact Information</a:t>
            </a:r>
            <a:r>
              <a:rPr lang="he-IL" b="1" u="sng" dirty="0">
                <a:solidFill>
                  <a:schemeClr val="bg2">
                    <a:lumMod val="50000"/>
                  </a:schemeClr>
                </a:solidFill>
                <a:effectLst>
                  <a:outerShdw blurRad="38100" dist="38100" dir="2700000" algn="tl">
                    <a:srgbClr val="000000">
                      <a:alpha val="43137"/>
                    </a:srgbClr>
                  </a:outerShdw>
                </a:effectLst>
              </a:rPr>
              <a:t> </a:t>
            </a:r>
            <a:r>
              <a:rPr lang="en-US" b="1" u="sng" dirty="0">
                <a:solidFill>
                  <a:schemeClr val="bg2">
                    <a:lumMod val="50000"/>
                  </a:schemeClr>
                </a:solidFill>
                <a:effectLst>
                  <a:outerShdw blurRad="38100" dist="38100" dir="2700000" algn="tl">
                    <a:srgbClr val="000000">
                      <a:alpha val="43137"/>
                    </a:srgbClr>
                  </a:outerShdw>
                </a:effectLst>
              </a:rPr>
              <a:t>and references </a:t>
            </a:r>
          </a:p>
        </p:txBody>
      </p:sp>
      <p:sp>
        <p:nvSpPr>
          <p:cNvPr id="3" name="Content Placeholder 2"/>
          <p:cNvSpPr>
            <a:spLocks noGrp="1"/>
          </p:cNvSpPr>
          <p:nvPr>
            <p:ph idx="13"/>
          </p:nvPr>
        </p:nvSpPr>
        <p:spPr/>
        <p:txBody>
          <a:bodyPr/>
          <a:lstStyle/>
          <a:p>
            <a:pPr>
              <a:buClr>
                <a:schemeClr val="accent1">
                  <a:lumMod val="75000"/>
                </a:schemeClr>
              </a:buClr>
            </a:pPr>
            <a:r>
              <a:rPr lang="en-US" b="1" dirty="0">
                <a:solidFill>
                  <a:schemeClr val="bg2">
                    <a:lumMod val="50000"/>
                  </a:schemeClr>
                </a:solidFill>
              </a:rPr>
              <a:t>Tel: 1800-00-00</a:t>
            </a:r>
          </a:p>
          <a:p>
            <a:pPr>
              <a:buClr>
                <a:schemeClr val="accent1">
                  <a:lumMod val="75000"/>
                </a:schemeClr>
              </a:buClr>
            </a:pPr>
            <a:r>
              <a:rPr lang="en-US" b="1" dirty="0">
                <a:solidFill>
                  <a:schemeClr val="bg2">
                    <a:lumMod val="50000"/>
                  </a:schemeClr>
                </a:solidFill>
              </a:rPr>
              <a:t>Mail : </a:t>
            </a:r>
            <a:r>
              <a:rPr lang="en-US" b="1" dirty="0">
                <a:solidFill>
                  <a:schemeClr val="bg2">
                    <a:lumMod val="50000"/>
                  </a:schemeClr>
                </a:solidFill>
                <a:hlinkClick r:id="rId2">
                  <a:extLst>
                    <a:ext uri="{A12FA001-AC4F-418D-AE19-62706E023703}">
                      <ahyp:hlinkClr xmlns:ahyp="http://schemas.microsoft.com/office/drawing/2018/hyperlinkcolor" val="tx"/>
                    </a:ext>
                  </a:extLst>
                </a:hlinkClick>
              </a:rPr>
              <a:t>pack4u@gmail.com</a:t>
            </a:r>
            <a:endParaRPr lang="en-US" b="1" dirty="0">
              <a:solidFill>
                <a:schemeClr val="bg2">
                  <a:lumMod val="50000"/>
                </a:schemeClr>
              </a:solidFill>
            </a:endParaRPr>
          </a:p>
          <a:p>
            <a:pPr>
              <a:buClr>
                <a:schemeClr val="bg2">
                  <a:lumMod val="50000"/>
                </a:schemeClr>
              </a:buClr>
            </a:pPr>
            <a:r>
              <a:rPr lang="en-US" b="1" dirty="0">
                <a:solidFill>
                  <a:schemeClr val="bg2">
                    <a:lumMod val="50000"/>
                  </a:schemeClr>
                </a:solidFill>
              </a:rPr>
              <a:t>Code and documents in GitHub: </a:t>
            </a:r>
            <a:r>
              <a:rPr lang="en-US" b="0" i="0" u="none" strike="noStrike" baseline="0" dirty="0">
                <a:solidFill>
                  <a:srgbClr val="0000FF"/>
                </a:solidFill>
                <a:latin typeface="CIDFont+F1"/>
              </a:rPr>
              <a:t>https://github.com/SCE2020Team2/yesodot</a:t>
            </a:r>
            <a:r>
              <a:rPr lang="en-US" b="1" dirty="0">
                <a:solidFill>
                  <a:schemeClr val="bg2">
                    <a:lumMod val="50000"/>
                  </a:schemeClr>
                </a:solidFill>
              </a:rPr>
              <a:t> </a:t>
            </a:r>
          </a:p>
          <a:p>
            <a:pPr>
              <a:buClr>
                <a:schemeClr val="bg2">
                  <a:lumMod val="50000"/>
                </a:schemeClr>
              </a:buClr>
            </a:pPr>
            <a:r>
              <a:rPr lang="he-IL" b="1" dirty="0">
                <a:solidFill>
                  <a:schemeClr val="bg2">
                    <a:lumMod val="50000"/>
                  </a:schemeClr>
                </a:solidFill>
              </a:rPr>
              <a:t>לעצב פה טיפה יותר</a:t>
            </a:r>
            <a:endParaRPr lang="en-US" b="1" dirty="0">
              <a:solidFill>
                <a:schemeClr val="bg2">
                  <a:lumMod val="50000"/>
                </a:schemeClr>
              </a:solidFill>
            </a:endParaRPr>
          </a:p>
        </p:txBody>
      </p:sp>
      <p:pic>
        <p:nvPicPr>
          <p:cNvPr id="4" name="Picture 3" descr="A picture containing logo&#10;&#10;Description automatically generated">
            <a:extLst>
              <a:ext uri="{FF2B5EF4-FFF2-40B4-BE49-F238E27FC236}">
                <a16:creationId xmlns:a16="http://schemas.microsoft.com/office/drawing/2014/main" id="{25CAA1BF-6DD3-4FCA-B0B4-404C9DF23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380" y="439003"/>
            <a:ext cx="3931213" cy="1301772"/>
          </a:xfrm>
        </p:spPr>
        <p:txBody>
          <a:bodyPr>
            <a:normAutofit/>
          </a:bodyPr>
          <a:lstStyle/>
          <a:p>
            <a:r>
              <a:rPr lang="en-US" sz="4800" b="1" dirty="0">
                <a:solidFill>
                  <a:schemeClr val="bg2">
                    <a:lumMod val="50000"/>
                  </a:schemeClr>
                </a:solidFill>
                <a:effectLst>
                  <a:outerShdw blurRad="38100" dist="38100" dir="2700000" algn="tl">
                    <a:srgbClr val="000000">
                      <a:alpha val="43137"/>
                    </a:srgbClr>
                  </a:outerShdw>
                </a:effectLst>
              </a:rPr>
              <a:t>Why Us? </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4765" y="1769600"/>
            <a:ext cx="4503839" cy="1430861"/>
          </a:xfrm>
        </p:spPr>
        <p:txBody>
          <a:bodyPr>
            <a:normAutofit/>
          </a:bodyPr>
          <a:lstStyle/>
          <a:p>
            <a:pPr>
              <a:lnSpc>
                <a:spcPct val="110000"/>
              </a:lnSpc>
              <a:spcBef>
                <a:spcPts val="400"/>
              </a:spcBef>
            </a:pPr>
            <a:r>
              <a:rPr lang="en-US" sz="2199" b="1" dirty="0">
                <a:solidFill>
                  <a:schemeClr val="bg1"/>
                </a:solidFill>
                <a:latin typeface="+mj-lt"/>
              </a:rPr>
              <a:t>Heading 1</a:t>
            </a:r>
          </a:p>
          <a:p>
            <a:pPr>
              <a:spcBef>
                <a:spcPts val="400"/>
              </a:spcBef>
            </a:pPr>
            <a:r>
              <a:rPr lang="en-US" sz="1500" i="1" spc="-15" dirty="0">
                <a:solidFill>
                  <a:schemeClr val="bg2">
                    <a:lumMod val="20000"/>
                    <a:lumOff val="80000"/>
                  </a:schemeClr>
                </a:solidFill>
                <a:cs typeface="Arial"/>
              </a:rPr>
              <a:t>Lorem ipsum dolor sit amet, consectetur adipiscing elit. Etiam aliquet eu mi quis lacinia.  Ut fermentum a magna ut eleifend. </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15</a:t>
            </a:fld>
            <a:endParaRPr lang="en-US" dirty="0"/>
          </a:p>
        </p:txBody>
      </p:sp>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4765" y="3002881"/>
            <a:ext cx="4421092" cy="1648199"/>
          </a:xfrm>
        </p:spPr>
        <p:txBody>
          <a:bodyPr>
            <a:normAutofit fontScale="70000" lnSpcReduction="20000"/>
          </a:bodyPr>
          <a:lstStyle/>
          <a:p>
            <a:pPr>
              <a:lnSpc>
                <a:spcPct val="130000"/>
              </a:lnSpc>
              <a:spcBef>
                <a:spcPts val="400"/>
              </a:spcBef>
            </a:pPr>
            <a:r>
              <a:rPr lang="en-US" sz="3499" b="1" dirty="0">
                <a:solidFill>
                  <a:schemeClr val="bg1"/>
                </a:solidFill>
                <a:latin typeface="+mj-lt"/>
              </a:rPr>
              <a:t>Heading 2</a:t>
            </a:r>
          </a:p>
          <a:p>
            <a:pPr>
              <a:lnSpc>
                <a:spcPct val="110000"/>
              </a:lnSpc>
              <a:spcBef>
                <a:spcPts val="400"/>
              </a:spcBef>
            </a:pPr>
            <a:r>
              <a:rPr lang="en-US" sz="2199" i="1" spc="-15" dirty="0">
                <a:solidFill>
                  <a:schemeClr val="bg2">
                    <a:lumMod val="20000"/>
                    <a:lumOff val="80000"/>
                  </a:schemeClr>
                </a:solidFill>
                <a:cs typeface="Arial"/>
              </a:rPr>
              <a:t>Lorem ipsum dolor sit amet, consectetur adipiscing elit. Etiam aliquet eu mi quis lacinia.  Ut fermentum a magna ut eleifend. Integer convallis suscipit ante eu varius. Morbi a purus dolor. </a:t>
            </a: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4764" y="4627341"/>
            <a:ext cx="4503839" cy="1911875"/>
          </a:xfrm>
        </p:spPr>
        <p:txBody>
          <a:bodyPr>
            <a:normAutofit/>
          </a:bodyPr>
          <a:lstStyle/>
          <a:p>
            <a:pPr>
              <a:lnSpc>
                <a:spcPct val="110000"/>
              </a:lnSpc>
              <a:spcBef>
                <a:spcPts val="400"/>
              </a:spcBef>
            </a:pPr>
            <a:r>
              <a:rPr lang="en-US" sz="2199" b="1" dirty="0">
                <a:solidFill>
                  <a:schemeClr val="bg1"/>
                </a:solidFill>
                <a:latin typeface="+mj-lt"/>
              </a:rPr>
              <a:t>Heading 3</a:t>
            </a:r>
          </a:p>
          <a:p>
            <a:pPr>
              <a:spcBef>
                <a:spcPts val="400"/>
              </a:spcBef>
            </a:pPr>
            <a:r>
              <a:rPr lang="en-US" sz="1500" i="1" spc="-15" dirty="0">
                <a:solidFill>
                  <a:schemeClr val="bg2">
                    <a:lumMod val="20000"/>
                    <a:lumOff val="80000"/>
                  </a:schemeClr>
                </a:solidFill>
                <a:cs typeface="Arial"/>
              </a:rPr>
              <a:t>Lorem ipsum dolor sit amet, consectetur adipiscing elit. Etiam aliquet eu mi quis lacinia.  Ut fermentum a magna ut eleifend. Integer convallis suscipit ante eu varius. Morbi a purus dolor. </a:t>
            </a:r>
          </a:p>
        </p:txBody>
      </p:sp>
      <p:sp>
        <p:nvSpPr>
          <p:cNvPr id="14" name="object 13" descr="Beige rectangle">
            <a:extLst>
              <a:ext uri="{FF2B5EF4-FFF2-40B4-BE49-F238E27FC236}">
                <a16:creationId xmlns:a16="http://schemas.microsoft.com/office/drawing/2014/main" id="{FEBB8673-0A72-4C5C-8239-7EF600504010}"/>
              </a:ext>
            </a:extLst>
          </p:cNvPr>
          <p:cNvSpPr/>
          <p:nvPr/>
        </p:nvSpPr>
        <p:spPr>
          <a:xfrm>
            <a:off x="915418" y="1732995"/>
            <a:ext cx="3095194"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sz="1799" dirty="0"/>
          </a:p>
        </p:txBody>
      </p:sp>
      <p:pic>
        <p:nvPicPr>
          <p:cNvPr id="15" name="Picture 14" descr="A picture containing logo&#10;&#10;Description automatically generated">
            <a:extLst>
              <a:ext uri="{FF2B5EF4-FFF2-40B4-BE49-F238E27FC236}">
                <a16:creationId xmlns:a16="http://schemas.microsoft.com/office/drawing/2014/main" id="{77F833DD-A401-426F-8B07-FCBE96CF4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221" y="2090960"/>
            <a:ext cx="4019082" cy="4019082"/>
          </a:xfrm>
          <a:prstGeom prst="rect">
            <a:avLst/>
          </a:prstGeom>
        </p:spPr>
      </p:pic>
      <p:sp>
        <p:nvSpPr>
          <p:cNvPr id="20" name="Oval 19">
            <a:extLst>
              <a:ext uri="{FF2B5EF4-FFF2-40B4-BE49-F238E27FC236}">
                <a16:creationId xmlns:a16="http://schemas.microsoft.com/office/drawing/2014/main" id="{F39CF165-4D0A-4FFE-A234-42CF6D42A53E}"/>
              </a:ext>
            </a:extLst>
          </p:cNvPr>
          <p:cNvSpPr/>
          <p:nvPr/>
        </p:nvSpPr>
        <p:spPr>
          <a:xfrm>
            <a:off x="6881483" y="1943728"/>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1" name="Oval 20">
            <a:extLst>
              <a:ext uri="{FF2B5EF4-FFF2-40B4-BE49-F238E27FC236}">
                <a16:creationId xmlns:a16="http://schemas.microsoft.com/office/drawing/2014/main" id="{DC1439B0-F39B-424E-8629-432D70098BBA}"/>
              </a:ext>
            </a:extLst>
          </p:cNvPr>
          <p:cNvSpPr/>
          <p:nvPr/>
        </p:nvSpPr>
        <p:spPr>
          <a:xfrm>
            <a:off x="6863362" y="3198505"/>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2" name="Oval 21">
            <a:extLst>
              <a:ext uri="{FF2B5EF4-FFF2-40B4-BE49-F238E27FC236}">
                <a16:creationId xmlns:a16="http://schemas.microsoft.com/office/drawing/2014/main" id="{7E38BBAF-0461-4D34-ACB4-015B330D3CCC}"/>
              </a:ext>
            </a:extLst>
          </p:cNvPr>
          <p:cNvSpPr/>
          <p:nvPr/>
        </p:nvSpPr>
        <p:spPr>
          <a:xfrm>
            <a:off x="6883318" y="4777831"/>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415556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Introduction</a:t>
            </a:r>
          </a:p>
        </p:txBody>
      </p:sp>
      <p:sp>
        <p:nvSpPr>
          <p:cNvPr id="3" name="Content Placeholder 2"/>
          <p:cNvSpPr>
            <a:spLocks noGrp="1"/>
          </p:cNvSpPr>
          <p:nvPr>
            <p:ph idx="13"/>
          </p:nvPr>
        </p:nvSpPr>
        <p:spPr/>
        <p:txBody>
          <a:bodyPr/>
          <a:lstStyle/>
          <a:p>
            <a:r>
              <a:rPr lang="en-US" dirty="0">
                <a:solidFill>
                  <a:srgbClr val="FF0000"/>
                </a:solidFill>
              </a:rPr>
              <a:t>Briefly introduce yourself and your colleagues.</a:t>
            </a:r>
          </a:p>
          <a:p>
            <a:r>
              <a:rPr lang="en-US" dirty="0">
                <a:solidFill>
                  <a:srgbClr val="FF0000"/>
                </a:solidFill>
              </a:rPr>
              <a:t>Describe the products or services your company provides at a </a:t>
            </a:r>
            <a:br>
              <a:rPr lang="en-US" dirty="0">
                <a:solidFill>
                  <a:srgbClr val="FF0000"/>
                </a:solidFill>
              </a:rPr>
            </a:br>
            <a:r>
              <a:rPr lang="en-US" dirty="0">
                <a:solidFill>
                  <a:srgbClr val="FF0000"/>
                </a:solidFill>
              </a:rPr>
              <a:t>high level. </a:t>
            </a:r>
          </a:p>
          <a:p>
            <a:r>
              <a:rPr lang="en-US" dirty="0">
                <a:solidFill>
                  <a:srgbClr val="FF0000"/>
                </a:solidFill>
              </a:rPr>
              <a:t>Example:</a:t>
            </a:r>
          </a:p>
          <a:p>
            <a:pPr lvl="1"/>
            <a:r>
              <a:rPr lang="en-US" dirty="0">
                <a:solidFill>
                  <a:srgbClr val="FF0000"/>
                </a:solidFill>
              </a:rPr>
              <a:t>Trey Research offers complete solutions for strategic market planning, from global business intelligence reports to targeted market analysis.</a:t>
            </a:r>
          </a:p>
        </p:txBody>
      </p:sp>
      <p:pic>
        <p:nvPicPr>
          <p:cNvPr id="4" name="Picture 3" descr="A picture containing logo&#10;&#10;Description automatically generated">
            <a:extLst>
              <a:ext uri="{FF2B5EF4-FFF2-40B4-BE49-F238E27FC236}">
                <a16:creationId xmlns:a16="http://schemas.microsoft.com/office/drawing/2014/main" id="{685194C9-0162-4271-B0BB-E4AF4ADAED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p:txBody>
          <a:bodyPr/>
          <a:lstStyle/>
          <a:p>
            <a:r>
              <a:rPr lang="en-US" u="sng" dirty="0">
                <a:solidFill>
                  <a:schemeClr val="bg2">
                    <a:lumMod val="50000"/>
                  </a:schemeClr>
                </a:solidFill>
                <a:effectLst>
                  <a:outerShdw blurRad="38100" dist="38100" dir="2700000" algn="tl">
                    <a:srgbClr val="000000">
                      <a:alpha val="43137"/>
                    </a:srgbClr>
                  </a:outerShdw>
                </a:effectLst>
              </a:rPr>
              <a:t>Team</a:t>
            </a:r>
          </a:p>
        </p:txBody>
      </p:sp>
      <p:pic>
        <p:nvPicPr>
          <p:cNvPr id="88" name="Picture Placeholder 87">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a:stretch/>
        </p:blipFill>
        <p:spPr>
          <a:xfrm>
            <a:off x="567020" y="3013089"/>
            <a:ext cx="1081347" cy="1352015"/>
          </a:xfrm>
          <a:effectLst>
            <a:outerShdw blurRad="50800" dist="50800" dir="5400000" algn="ctr" rotWithShape="0">
              <a:srgbClr val="000000">
                <a:alpha val="0"/>
              </a:srgbClr>
            </a:outerShdw>
            <a:reflection stA="29000" endPos="65000" dist="50800" dir="5400000" sy="-100000" algn="bl" rotWithShape="0"/>
          </a:effectLst>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1810725" y="3068960"/>
            <a:ext cx="2123447" cy="701538"/>
          </a:xfrm>
        </p:spPr>
        <p:txBody>
          <a:bodyPr>
            <a:normAutofit lnSpcReduction="10000"/>
          </a:bodyPr>
          <a:lstStyle/>
          <a:p>
            <a:r>
              <a:rPr lang="en-US" dirty="0"/>
              <a:t>Alice</a:t>
            </a:r>
            <a:br>
              <a:rPr lang="en-US" dirty="0"/>
            </a:br>
            <a:r>
              <a:rPr lang="en-US" dirty="0" err="1"/>
              <a:t>Aidlin</a:t>
            </a:r>
            <a:endParaRPr lang="en-US" dirty="0"/>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val="1"/>
              </a:ext>
            </a:extLst>
          </p:cNvPr>
          <p:cNvCxnSpPr>
            <a:cxnSpLocks/>
          </p:cNvCxnSpPr>
          <p:nvPr/>
        </p:nvCxnSpPr>
        <p:spPr>
          <a:xfrm>
            <a:off x="1773932" y="3933056"/>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 Placeholder 75">
            <a:extLst>
              <a:ext uri="{FF2B5EF4-FFF2-40B4-BE49-F238E27FC236}">
                <a16:creationId xmlns:a16="http://schemas.microsoft.com/office/drawing/2014/main" id="{F85615EC-ED58-4535-8364-5453CA87C6BB}"/>
              </a:ext>
            </a:extLst>
          </p:cNvPr>
          <p:cNvSpPr>
            <a:spLocks noGrp="1"/>
          </p:cNvSpPr>
          <p:nvPr>
            <p:ph type="body" sz="quarter" idx="14"/>
          </p:nvPr>
        </p:nvSpPr>
        <p:spPr>
          <a:xfrm>
            <a:off x="1810725" y="4077072"/>
            <a:ext cx="2123447" cy="1799531"/>
          </a:xfrm>
        </p:spPr>
        <p:txBody>
          <a:bodyPr/>
          <a:lstStyle/>
          <a:p>
            <a:pPr>
              <a:spcBef>
                <a:spcPts val="0"/>
              </a:spcBef>
            </a:pPr>
            <a:r>
              <a:rPr lang="en-US" dirty="0">
                <a:solidFill>
                  <a:schemeClr val="tx1">
                    <a:lumMod val="75000"/>
                    <a:lumOff val="25000"/>
                  </a:schemeClr>
                </a:solidFill>
              </a:rPr>
              <a:t>Second year software engineering student.</a:t>
            </a:r>
          </a:p>
          <a:p>
            <a:pPr>
              <a:spcBef>
                <a:spcPts val="0"/>
              </a:spcBef>
            </a:pPr>
            <a:r>
              <a:rPr lang="en-US" dirty="0">
                <a:solidFill>
                  <a:schemeClr val="tx1">
                    <a:lumMod val="75000"/>
                    <a:lumOff val="25000"/>
                  </a:schemeClr>
                </a:solidFill>
              </a:rPr>
              <a:t>22 years old from Ashdod.</a:t>
            </a:r>
          </a:p>
          <a:p>
            <a:endParaRPr lang="en-US" dirty="0">
              <a:solidFill>
                <a:schemeClr val="tx1">
                  <a:lumMod val="75000"/>
                  <a:lumOff val="25000"/>
                </a:schemeClr>
              </a:solidFill>
            </a:endParaRPr>
          </a:p>
        </p:txBody>
      </p:sp>
      <p:pic>
        <p:nvPicPr>
          <p:cNvPr id="92" name="Picture Placeholder 91">
            <a:extLst>
              <a:ext uri="{FF2B5EF4-FFF2-40B4-BE49-F238E27FC236}">
                <a16:creationId xmlns:a16="http://schemas.microsoft.com/office/drawing/2014/main" id="{921A3CFA-B715-446B-83FD-D5AA8586EBE2}"/>
              </a:ext>
            </a:extLst>
          </p:cNvPr>
          <p:cNvPicPr>
            <a:picLocks noGrp="1" noChangeAspect="1"/>
          </p:cNvPicPr>
          <p:nvPr>
            <p:ph type="pic" sz="quarter" idx="34"/>
          </p:nvPr>
        </p:nvPicPr>
        <p:blipFill>
          <a:blip r:embed="rId4">
            <a:extLst>
              <a:ext uri="{28A0092B-C50C-407E-A947-70E740481C1C}">
                <a14:useLocalDpi xmlns:a14="http://schemas.microsoft.com/office/drawing/2010/main" val="0"/>
              </a:ext>
            </a:extLst>
          </a:blip>
          <a:srcRect/>
          <a:stretch/>
        </p:blipFill>
        <p:spPr>
          <a:xfrm>
            <a:off x="4287768" y="3016436"/>
            <a:ext cx="1352015" cy="1345321"/>
          </a:xfrm>
          <a:effectLst>
            <a:outerShdw blurRad="50800" dist="50800" dir="5400000" algn="ctr" rotWithShape="0">
              <a:srgbClr val="000000">
                <a:alpha val="0"/>
              </a:srgbClr>
            </a:outerShdw>
            <a:reflection stA="29000" endPos="65000" dist="50800" dir="5400000" sy="-100000" algn="bl" rotWithShape="0"/>
          </a:effectLst>
        </p:spPr>
      </p:pic>
      <p:sp>
        <p:nvSpPr>
          <p:cNvPr id="80" name="Text Placeholder 79">
            <a:extLst>
              <a:ext uri="{FF2B5EF4-FFF2-40B4-BE49-F238E27FC236}">
                <a16:creationId xmlns:a16="http://schemas.microsoft.com/office/drawing/2014/main" id="{E86E6499-D2B1-4F88-A5B6-F0C83093D6C8}"/>
              </a:ext>
            </a:extLst>
          </p:cNvPr>
          <p:cNvSpPr>
            <a:spLocks noGrp="1"/>
          </p:cNvSpPr>
          <p:nvPr>
            <p:ph type="body" sz="quarter" idx="35"/>
          </p:nvPr>
        </p:nvSpPr>
        <p:spPr>
          <a:xfrm>
            <a:off x="5798134" y="3159693"/>
            <a:ext cx="1808446" cy="701355"/>
          </a:xfrm>
        </p:spPr>
        <p:txBody>
          <a:bodyPr>
            <a:noAutofit/>
          </a:bodyPr>
          <a:lstStyle/>
          <a:p>
            <a:pPr>
              <a:spcBef>
                <a:spcPts val="0"/>
              </a:spcBef>
            </a:pPr>
            <a:r>
              <a:rPr lang="en-US" sz="2400" dirty="0"/>
              <a:t>Slava</a:t>
            </a:r>
          </a:p>
          <a:p>
            <a:pPr>
              <a:spcBef>
                <a:spcPts val="0"/>
              </a:spcBef>
            </a:pPr>
            <a:r>
              <a:rPr lang="en-US" sz="2400" dirty="0"/>
              <a:t> </a:t>
            </a:r>
            <a:r>
              <a:rPr lang="en-US" sz="2400" dirty="0" err="1"/>
              <a:t>Jirov</a:t>
            </a:r>
            <a:endParaRPr lang="en-US" sz="2400" dirty="0"/>
          </a:p>
        </p:txBody>
      </p:sp>
      <p:cxnSp>
        <p:nvCxnSpPr>
          <p:cNvPr id="96" name="Straight Connector 95">
            <a:extLst>
              <a:ext uri="{FF2B5EF4-FFF2-40B4-BE49-F238E27FC236}">
                <a16:creationId xmlns:a16="http://schemas.microsoft.com/office/drawing/2014/main" id="{F57D445D-9983-4AAC-8E68-88EA351CB22B}"/>
              </a:ext>
              <a:ext uri="{C183D7F6-B498-43B3-948B-1728B52AA6E4}">
                <adec:decorative xmlns:adec="http://schemas.microsoft.com/office/drawing/2017/decorative" val="1"/>
              </a:ext>
            </a:extLst>
          </p:cNvPr>
          <p:cNvCxnSpPr>
            <a:cxnSpLocks/>
          </p:cNvCxnSpPr>
          <p:nvPr/>
        </p:nvCxnSpPr>
        <p:spPr>
          <a:xfrm>
            <a:off x="5734372" y="4005064"/>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Text Placeholder 80">
            <a:extLst>
              <a:ext uri="{FF2B5EF4-FFF2-40B4-BE49-F238E27FC236}">
                <a16:creationId xmlns:a16="http://schemas.microsoft.com/office/drawing/2014/main" id="{9CAD9DA0-591D-4655-BE3B-D2162C5D73BB}"/>
              </a:ext>
            </a:extLst>
          </p:cNvPr>
          <p:cNvSpPr>
            <a:spLocks noGrp="1"/>
          </p:cNvSpPr>
          <p:nvPr>
            <p:ph type="body" sz="quarter" idx="36"/>
          </p:nvPr>
        </p:nvSpPr>
        <p:spPr>
          <a:xfrm>
            <a:off x="5771165" y="4077072"/>
            <a:ext cx="2123447" cy="1800000"/>
          </a:xfrm>
        </p:spPr>
        <p:txBody>
          <a:bodyPr/>
          <a:lstStyle/>
          <a:p>
            <a:pPr>
              <a:spcBef>
                <a:spcPts val="0"/>
              </a:spcBef>
            </a:pPr>
            <a:r>
              <a:rPr lang="en-US" dirty="0">
                <a:solidFill>
                  <a:schemeClr val="tx1">
                    <a:lumMod val="75000"/>
                    <a:lumOff val="25000"/>
                  </a:schemeClr>
                </a:solidFill>
              </a:rPr>
              <a:t>Second year software engineering student.</a:t>
            </a:r>
          </a:p>
          <a:p>
            <a:pPr>
              <a:spcBef>
                <a:spcPts val="0"/>
              </a:spcBef>
            </a:pPr>
            <a:r>
              <a:rPr lang="en-US" dirty="0">
                <a:solidFill>
                  <a:schemeClr val="tx1">
                    <a:lumMod val="75000"/>
                    <a:lumOff val="25000"/>
                  </a:schemeClr>
                </a:solidFill>
              </a:rPr>
              <a:t>28 years old from Ashkelon.</a:t>
            </a:r>
          </a:p>
          <a:p>
            <a:endParaRPr lang="en-US" dirty="0">
              <a:solidFill>
                <a:schemeClr val="tx1">
                  <a:lumMod val="75000"/>
                  <a:lumOff val="25000"/>
                </a:schemeClr>
              </a:solidFill>
            </a:endParaRPr>
          </a:p>
        </p:txBody>
      </p:sp>
      <p:pic>
        <p:nvPicPr>
          <p:cNvPr id="94" name="Picture Placeholder 93">
            <a:extLst>
              <a:ext uri="{FF2B5EF4-FFF2-40B4-BE49-F238E27FC236}">
                <a16:creationId xmlns:a16="http://schemas.microsoft.com/office/drawing/2014/main" id="{678140F2-20DC-49B9-8BD8-815437A060C9}"/>
              </a:ext>
            </a:extLst>
          </p:cNvPr>
          <p:cNvPicPr>
            <a:picLocks noGrp="1" noChangeAspect="1"/>
          </p:cNvPicPr>
          <p:nvPr>
            <p:ph type="pic" sz="quarter" idx="38"/>
          </p:nvPr>
        </p:nvPicPr>
        <p:blipFill>
          <a:blip r:embed="rId5">
            <a:extLst>
              <a:ext uri="{28A0092B-C50C-407E-A947-70E740481C1C}">
                <a14:useLocalDpi xmlns:a14="http://schemas.microsoft.com/office/drawing/2010/main" val="0"/>
              </a:ext>
            </a:extLst>
          </a:blip>
          <a:srcRect/>
          <a:stretch/>
        </p:blipFill>
        <p:spPr>
          <a:xfrm>
            <a:off x="8115123" y="3013089"/>
            <a:ext cx="1343192" cy="1352015"/>
          </a:xfrm>
          <a:effectLst>
            <a:outerShdw blurRad="50800" dist="50800" dir="5400000" algn="ctr" rotWithShape="0">
              <a:srgbClr val="000000">
                <a:alpha val="0"/>
              </a:srgbClr>
            </a:outerShdw>
            <a:reflection stA="29000" endPos="65000" dist="50800" dir="5400000" sy="-100000" algn="bl" rotWithShape="0"/>
          </a:effectLst>
        </p:spPr>
      </p:pic>
      <p:sp>
        <p:nvSpPr>
          <p:cNvPr id="84" name="Text Placeholder 83">
            <a:extLst>
              <a:ext uri="{FF2B5EF4-FFF2-40B4-BE49-F238E27FC236}">
                <a16:creationId xmlns:a16="http://schemas.microsoft.com/office/drawing/2014/main" id="{33A97CBA-B92B-47D6-939E-FC794AA85C08}"/>
              </a:ext>
            </a:extLst>
          </p:cNvPr>
          <p:cNvSpPr>
            <a:spLocks noGrp="1"/>
          </p:cNvSpPr>
          <p:nvPr>
            <p:ph type="body" sz="quarter" idx="39"/>
          </p:nvPr>
        </p:nvSpPr>
        <p:spPr>
          <a:xfrm>
            <a:off x="9659597" y="3159510"/>
            <a:ext cx="2123447" cy="701538"/>
          </a:xfrm>
        </p:spPr>
        <p:txBody>
          <a:bodyPr>
            <a:noAutofit/>
          </a:bodyPr>
          <a:lstStyle/>
          <a:p>
            <a:pPr>
              <a:spcBef>
                <a:spcPts val="0"/>
              </a:spcBef>
            </a:pPr>
            <a:r>
              <a:rPr lang="en-US" sz="2400" dirty="0">
                <a:solidFill>
                  <a:schemeClr val="tx1">
                    <a:lumMod val="75000"/>
                    <a:lumOff val="25000"/>
                  </a:schemeClr>
                </a:solidFill>
              </a:rPr>
              <a:t>Vlad</a:t>
            </a:r>
          </a:p>
          <a:p>
            <a:pPr>
              <a:spcBef>
                <a:spcPts val="0"/>
              </a:spcBef>
            </a:pPr>
            <a:r>
              <a:rPr lang="en-US" sz="2400" dirty="0" err="1">
                <a:solidFill>
                  <a:schemeClr val="tx1">
                    <a:lumMod val="75000"/>
                    <a:lumOff val="25000"/>
                  </a:schemeClr>
                </a:solidFill>
              </a:rPr>
              <a:t>Kelar</a:t>
            </a:r>
            <a:r>
              <a:rPr lang="en-US" sz="2400" dirty="0">
                <a:solidFill>
                  <a:schemeClr val="tx1">
                    <a:lumMod val="75000"/>
                    <a:lumOff val="25000"/>
                  </a:schemeClr>
                </a:solidFill>
              </a:rPr>
              <a:t> </a:t>
            </a:r>
          </a:p>
        </p:txBody>
      </p:sp>
      <p:cxnSp>
        <p:nvCxnSpPr>
          <p:cNvPr id="97" name="Straight Connector 96">
            <a:extLst>
              <a:ext uri="{FF2B5EF4-FFF2-40B4-BE49-F238E27FC236}">
                <a16:creationId xmlns:a16="http://schemas.microsoft.com/office/drawing/2014/main" id="{0BCA98FD-268D-47AA-8871-119024D92EA6}"/>
              </a:ext>
              <a:ext uri="{C183D7F6-B498-43B3-948B-1728B52AA6E4}">
                <adec:decorative xmlns:adec="http://schemas.microsoft.com/office/drawing/2017/decorative" val="1"/>
              </a:ext>
            </a:extLst>
          </p:cNvPr>
          <p:cNvCxnSpPr>
            <a:cxnSpLocks/>
          </p:cNvCxnSpPr>
          <p:nvPr/>
        </p:nvCxnSpPr>
        <p:spPr>
          <a:xfrm>
            <a:off x="9550796" y="4005064"/>
            <a:ext cx="154759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5"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9644801" y="4077072"/>
            <a:ext cx="2123447" cy="1800000"/>
          </a:xfrm>
        </p:spPr>
        <p:txBody>
          <a:bodyPr/>
          <a:lstStyle/>
          <a:p>
            <a:pPr>
              <a:spcBef>
                <a:spcPts val="0"/>
              </a:spcBef>
            </a:pPr>
            <a:r>
              <a:rPr lang="en-US" dirty="0">
                <a:solidFill>
                  <a:schemeClr val="tx1">
                    <a:lumMod val="75000"/>
                    <a:lumOff val="25000"/>
                  </a:schemeClr>
                </a:solidFill>
              </a:rPr>
              <a:t>Second year software engineering student.</a:t>
            </a:r>
          </a:p>
          <a:p>
            <a:pPr>
              <a:spcBef>
                <a:spcPts val="0"/>
              </a:spcBef>
            </a:pPr>
            <a:r>
              <a:rPr lang="en-US" dirty="0">
                <a:solidFill>
                  <a:schemeClr val="tx1">
                    <a:lumMod val="75000"/>
                    <a:lumOff val="25000"/>
                  </a:schemeClr>
                </a:solidFill>
              </a:rPr>
              <a:t>25 years old from Ashdod.</a:t>
            </a:r>
          </a:p>
          <a:p>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3</a:t>
            </a:fld>
            <a:endParaRPr lang="en-US" dirty="0"/>
          </a:p>
        </p:txBody>
      </p:sp>
      <p:pic>
        <p:nvPicPr>
          <p:cNvPr id="19" name="Picture Placeholder 87">
            <a:extLst>
              <a:ext uri="{FF2B5EF4-FFF2-40B4-BE49-F238E27FC236}">
                <a16:creationId xmlns:a16="http://schemas.microsoft.com/office/drawing/2014/main" id="{F5C84D2E-EB89-4AA8-9443-9F2FA699EE30}"/>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411905" y="327718"/>
            <a:ext cx="1352014"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sp>
        <p:nvSpPr>
          <p:cNvPr id="20" name="Text Placeholder 74">
            <a:extLst>
              <a:ext uri="{FF2B5EF4-FFF2-40B4-BE49-F238E27FC236}">
                <a16:creationId xmlns:a16="http://schemas.microsoft.com/office/drawing/2014/main" id="{730936CA-1143-4837-894F-FBB86CADD12A}"/>
              </a:ext>
            </a:extLst>
          </p:cNvPr>
          <p:cNvSpPr txBox="1">
            <a:spLocks/>
          </p:cNvSpPr>
          <p:nvPr/>
        </p:nvSpPr>
        <p:spPr>
          <a:xfrm>
            <a:off x="1882733" y="423206"/>
            <a:ext cx="2123447" cy="701538"/>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a:t>Coral</a:t>
            </a:r>
            <a:br>
              <a:rPr lang="en-US" dirty="0"/>
            </a:br>
            <a:r>
              <a:rPr lang="en-US" dirty="0"/>
              <a:t>Avital</a:t>
            </a:r>
          </a:p>
        </p:txBody>
      </p:sp>
      <p:cxnSp>
        <p:nvCxnSpPr>
          <p:cNvPr id="21" name="Straight Connector 94">
            <a:extLst>
              <a:ext uri="{FF2B5EF4-FFF2-40B4-BE49-F238E27FC236}">
                <a16:creationId xmlns:a16="http://schemas.microsoft.com/office/drawing/2014/main" id="{9F34C340-E111-4DFE-82CC-782DCAAE8152}"/>
              </a:ext>
              <a:ext uri="{C183D7F6-B498-43B3-948B-1728B52AA6E4}">
                <adec:decorative xmlns:adec="http://schemas.microsoft.com/office/drawing/2017/decorative" val="1"/>
              </a:ext>
            </a:extLst>
          </p:cNvPr>
          <p:cNvCxnSpPr>
            <a:cxnSpLocks/>
          </p:cNvCxnSpPr>
          <p:nvPr/>
        </p:nvCxnSpPr>
        <p:spPr>
          <a:xfrm>
            <a:off x="1845940" y="1268760"/>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3" name="Picture Placeholder 91">
            <a:extLst>
              <a:ext uri="{FF2B5EF4-FFF2-40B4-BE49-F238E27FC236}">
                <a16:creationId xmlns:a16="http://schemas.microsoft.com/office/drawing/2014/main" id="{52031419-6FAF-4651-B719-53893CA454D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353607" y="327718"/>
            <a:ext cx="1261208"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pic>
        <p:nvPicPr>
          <p:cNvPr id="24" name="Picture Placeholder 93">
            <a:extLst>
              <a:ext uri="{FF2B5EF4-FFF2-40B4-BE49-F238E27FC236}">
                <a16:creationId xmlns:a16="http://schemas.microsoft.com/office/drawing/2014/main" id="{96AF35E7-B953-4751-8ACB-F33F3BC5E94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241112" y="327718"/>
            <a:ext cx="1137229"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sp>
        <p:nvSpPr>
          <p:cNvPr id="25" name="Text Placeholder 79">
            <a:extLst>
              <a:ext uri="{FF2B5EF4-FFF2-40B4-BE49-F238E27FC236}">
                <a16:creationId xmlns:a16="http://schemas.microsoft.com/office/drawing/2014/main" id="{308C5AD4-68D0-40F3-BDF4-C1B0DB3431B4}"/>
              </a:ext>
            </a:extLst>
          </p:cNvPr>
          <p:cNvSpPr txBox="1">
            <a:spLocks/>
          </p:cNvSpPr>
          <p:nvPr/>
        </p:nvSpPr>
        <p:spPr>
          <a:xfrm>
            <a:off x="5726126" y="423389"/>
            <a:ext cx="1808446" cy="70135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tx1">
                    <a:lumMod val="75000"/>
                    <a:lumOff val="25000"/>
                  </a:schemeClr>
                </a:solidFill>
              </a:rPr>
              <a:t>Adane</a:t>
            </a:r>
            <a:br>
              <a:rPr lang="en-US" dirty="0">
                <a:solidFill>
                  <a:schemeClr val="tx1">
                    <a:lumMod val="75000"/>
                    <a:lumOff val="25000"/>
                  </a:schemeClr>
                </a:solidFill>
              </a:rPr>
            </a:br>
            <a:r>
              <a:rPr lang="en-US" dirty="0" err="1">
                <a:solidFill>
                  <a:schemeClr val="tx1">
                    <a:lumMod val="75000"/>
                    <a:lumOff val="25000"/>
                  </a:schemeClr>
                </a:solidFill>
              </a:rPr>
              <a:t>Adgo</a:t>
            </a:r>
            <a:endParaRPr lang="en-US" dirty="0"/>
          </a:p>
        </p:txBody>
      </p:sp>
      <p:cxnSp>
        <p:nvCxnSpPr>
          <p:cNvPr id="26" name="Straight Connector 95">
            <a:extLst>
              <a:ext uri="{FF2B5EF4-FFF2-40B4-BE49-F238E27FC236}">
                <a16:creationId xmlns:a16="http://schemas.microsoft.com/office/drawing/2014/main" id="{B64C9D9A-113C-4A76-9FE2-AFFFC3A6B19C}"/>
              </a:ext>
              <a:ext uri="{C183D7F6-B498-43B3-948B-1728B52AA6E4}">
                <adec:decorative xmlns:adec="http://schemas.microsoft.com/office/drawing/2017/decorative" val="1"/>
              </a:ext>
            </a:extLst>
          </p:cNvPr>
          <p:cNvCxnSpPr>
            <a:cxnSpLocks/>
          </p:cNvCxnSpPr>
          <p:nvPr/>
        </p:nvCxnSpPr>
        <p:spPr>
          <a:xfrm>
            <a:off x="5734372" y="1268760"/>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 Placeholder 79">
            <a:extLst>
              <a:ext uri="{FF2B5EF4-FFF2-40B4-BE49-F238E27FC236}">
                <a16:creationId xmlns:a16="http://schemas.microsoft.com/office/drawing/2014/main" id="{7C915B1A-7F92-444D-AD08-72EAC698DE21}"/>
              </a:ext>
            </a:extLst>
          </p:cNvPr>
          <p:cNvSpPr txBox="1">
            <a:spLocks/>
          </p:cNvSpPr>
          <p:nvPr/>
        </p:nvSpPr>
        <p:spPr>
          <a:xfrm>
            <a:off x="9470542" y="404664"/>
            <a:ext cx="1808446" cy="70135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Tomer </a:t>
            </a:r>
            <a:r>
              <a:rPr lang="en-US" dirty="0" err="1">
                <a:solidFill>
                  <a:schemeClr val="tx1">
                    <a:lumMod val="75000"/>
                    <a:lumOff val="25000"/>
                  </a:schemeClr>
                </a:solidFill>
              </a:rPr>
              <a:t>Handali</a:t>
            </a:r>
            <a:endParaRPr lang="en-US" dirty="0">
              <a:solidFill>
                <a:schemeClr val="tx1">
                  <a:lumMod val="75000"/>
                  <a:lumOff val="25000"/>
                </a:schemeClr>
              </a:solidFill>
            </a:endParaRPr>
          </a:p>
        </p:txBody>
      </p:sp>
      <p:cxnSp>
        <p:nvCxnSpPr>
          <p:cNvPr id="32" name="Straight Connector 96">
            <a:extLst>
              <a:ext uri="{FF2B5EF4-FFF2-40B4-BE49-F238E27FC236}">
                <a16:creationId xmlns:a16="http://schemas.microsoft.com/office/drawing/2014/main" id="{84961E9A-943A-4590-9B23-19984785166C}"/>
              </a:ext>
              <a:ext uri="{C183D7F6-B498-43B3-948B-1728B52AA6E4}">
                <adec:decorative xmlns:adec="http://schemas.microsoft.com/office/drawing/2017/decorative" val="1"/>
              </a:ext>
            </a:extLst>
          </p:cNvPr>
          <p:cNvCxnSpPr>
            <a:cxnSpLocks/>
          </p:cNvCxnSpPr>
          <p:nvPr/>
        </p:nvCxnSpPr>
        <p:spPr>
          <a:xfrm>
            <a:off x="9478788" y="1268760"/>
            <a:ext cx="154759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 Placeholder 84">
            <a:extLst>
              <a:ext uri="{FF2B5EF4-FFF2-40B4-BE49-F238E27FC236}">
                <a16:creationId xmlns:a16="http://schemas.microsoft.com/office/drawing/2014/main" id="{A45141FF-F5D2-45E4-B6E1-F33DBC377243}"/>
              </a:ext>
            </a:extLst>
          </p:cNvPr>
          <p:cNvSpPr txBox="1">
            <a:spLocks/>
          </p:cNvSpPr>
          <p:nvPr/>
        </p:nvSpPr>
        <p:spPr>
          <a:xfrm>
            <a:off x="9478788" y="1412776"/>
            <a:ext cx="2123447"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solidFill>
                  <a:schemeClr val="tx1">
                    <a:lumMod val="75000"/>
                    <a:lumOff val="25000"/>
                  </a:schemeClr>
                </a:solidFill>
              </a:rPr>
              <a:t>Second year software engineering student.</a:t>
            </a:r>
          </a:p>
          <a:p>
            <a:pPr>
              <a:spcBef>
                <a:spcPts val="0"/>
              </a:spcBef>
            </a:pPr>
            <a:r>
              <a:rPr lang="en-US" dirty="0">
                <a:solidFill>
                  <a:schemeClr val="tx1">
                    <a:lumMod val="75000"/>
                    <a:lumOff val="25000"/>
                  </a:schemeClr>
                </a:solidFill>
              </a:rPr>
              <a:t>20 years old from Rehovot**.</a:t>
            </a:r>
          </a:p>
        </p:txBody>
      </p:sp>
      <p:sp>
        <p:nvSpPr>
          <p:cNvPr id="41" name="Text Placeholder 84">
            <a:extLst>
              <a:ext uri="{FF2B5EF4-FFF2-40B4-BE49-F238E27FC236}">
                <a16:creationId xmlns:a16="http://schemas.microsoft.com/office/drawing/2014/main" id="{53D70A9B-A9B8-4971-8099-950F9BF4DE9F}"/>
              </a:ext>
            </a:extLst>
          </p:cNvPr>
          <p:cNvSpPr txBox="1">
            <a:spLocks/>
          </p:cNvSpPr>
          <p:nvPr/>
        </p:nvSpPr>
        <p:spPr>
          <a:xfrm>
            <a:off x="5734372" y="1412776"/>
            <a:ext cx="2123447"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Second year software engineering student.</a:t>
            </a:r>
          </a:p>
          <a:p>
            <a:r>
              <a:rPr lang="en-US" dirty="0">
                <a:solidFill>
                  <a:schemeClr val="tx1">
                    <a:lumMod val="75000"/>
                    <a:lumOff val="25000"/>
                  </a:schemeClr>
                </a:solidFill>
              </a:rPr>
              <a:t>25 years old from Ashdod.</a:t>
            </a:r>
          </a:p>
          <a:p>
            <a:endParaRPr lang="en-US" dirty="0">
              <a:solidFill>
                <a:schemeClr val="tx1">
                  <a:lumMod val="75000"/>
                  <a:lumOff val="25000"/>
                </a:schemeClr>
              </a:solidFill>
            </a:endParaRPr>
          </a:p>
        </p:txBody>
      </p:sp>
      <p:sp>
        <p:nvSpPr>
          <p:cNvPr id="42" name="Text Placeholder 84">
            <a:extLst>
              <a:ext uri="{FF2B5EF4-FFF2-40B4-BE49-F238E27FC236}">
                <a16:creationId xmlns:a16="http://schemas.microsoft.com/office/drawing/2014/main" id="{5CA971D1-1E60-4D77-966C-9354B3844008}"/>
              </a:ext>
            </a:extLst>
          </p:cNvPr>
          <p:cNvSpPr txBox="1">
            <a:spLocks/>
          </p:cNvSpPr>
          <p:nvPr/>
        </p:nvSpPr>
        <p:spPr>
          <a:xfrm>
            <a:off x="1882733" y="1412776"/>
            <a:ext cx="2123447"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solidFill>
                  <a:schemeClr val="tx1">
                    <a:lumMod val="75000"/>
                    <a:lumOff val="25000"/>
                  </a:schemeClr>
                </a:solidFill>
              </a:rPr>
              <a:t>Second year software engineering student.</a:t>
            </a:r>
          </a:p>
          <a:p>
            <a:pPr>
              <a:spcBef>
                <a:spcPts val="0"/>
              </a:spcBef>
            </a:pPr>
            <a:r>
              <a:rPr lang="en-US" dirty="0">
                <a:solidFill>
                  <a:schemeClr val="tx1">
                    <a:lumMod val="75000"/>
                    <a:lumOff val="25000"/>
                  </a:schemeClr>
                </a:solidFill>
              </a:rPr>
              <a:t>25 years old from Ashdod.</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6761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Our features</a:t>
            </a:r>
          </a:p>
        </p:txBody>
      </p:sp>
      <p:graphicFrame>
        <p:nvGraphicFramePr>
          <p:cNvPr id="5" name="Content Placeholder 4" descr="Basic venn diagram showing overlapping relationships between 4 tasks"/>
          <p:cNvGraphicFramePr>
            <a:graphicFrameLocks noGrp="1"/>
          </p:cNvGraphicFramePr>
          <p:nvPr>
            <p:ph sz="half" idx="2"/>
            <p:extLst>
              <p:ext uri="{D42A27DB-BD31-4B8C-83A1-F6EECF244321}">
                <p14:modId xmlns:p14="http://schemas.microsoft.com/office/powerpoint/2010/main" val="3499162997"/>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3CFF3C3F-1F5E-4442-B8A3-7A23AEE4E9F8}"/>
              </a:ext>
            </a:extLst>
          </p:cNvPr>
          <p:cNvSpPr>
            <a:spLocks noGrp="1"/>
          </p:cNvSpPr>
          <p:nvPr>
            <p:ph sz="half" idx="1"/>
          </p:nvPr>
        </p:nvSpPr>
        <p:spPr>
          <a:xfrm>
            <a:off x="1293813" y="685800"/>
            <a:ext cx="6816823" cy="4615408"/>
          </a:xfrm>
        </p:spPr>
        <p:txBody>
          <a:bodyPr/>
          <a:lstStyle/>
          <a:p>
            <a:r>
              <a:rPr lang="en-US" sz="3200" b="1" dirty="0">
                <a:solidFill>
                  <a:schemeClr val="accent1">
                    <a:lumMod val="75000"/>
                  </a:schemeClr>
                </a:solidFill>
              </a:rPr>
              <a:t>Client demands</a:t>
            </a:r>
            <a:br>
              <a:rPr lang="en-US" b="1" dirty="0"/>
            </a:br>
            <a:r>
              <a:rPr lang="en-US" dirty="0"/>
              <a:t>main features that client demented</a:t>
            </a:r>
            <a:endParaRPr lang="en-US" b="1" dirty="0"/>
          </a:p>
          <a:p>
            <a:r>
              <a:rPr lang="en-US" sz="3200" b="1" dirty="0">
                <a:solidFill>
                  <a:schemeClr val="accent3">
                    <a:lumMod val="75000"/>
                  </a:schemeClr>
                </a:solidFill>
              </a:rPr>
              <a:t>Additions</a:t>
            </a:r>
            <a:br>
              <a:rPr lang="en-US" b="1" dirty="0"/>
            </a:br>
            <a:r>
              <a:rPr lang="en-US" dirty="0"/>
              <a:t>Our extras for the client</a:t>
            </a:r>
            <a:endParaRPr lang="en-US" b="1" dirty="0"/>
          </a:p>
          <a:p>
            <a:r>
              <a:rPr lang="en-US" sz="3200" b="1" dirty="0">
                <a:solidFill>
                  <a:schemeClr val="accent4">
                    <a:lumMod val="75000"/>
                  </a:schemeClr>
                </a:solidFill>
              </a:rPr>
              <a:t>Security</a:t>
            </a:r>
            <a:r>
              <a:rPr lang="en-US" b="1" dirty="0"/>
              <a:t> </a:t>
            </a:r>
            <a:br>
              <a:rPr lang="en-US" b="1" dirty="0"/>
            </a:br>
            <a:r>
              <a:rPr lang="en-US" dirty="0"/>
              <a:t>data information </a:t>
            </a:r>
            <a:endParaRPr lang="en-IL" b="1" dirty="0"/>
          </a:p>
        </p:txBody>
      </p:sp>
      <p:pic>
        <p:nvPicPr>
          <p:cNvPr id="7" name="Picture 6" descr="A picture containing logo&#10;&#10;Description automatically generated">
            <a:extLst>
              <a:ext uri="{FF2B5EF4-FFF2-40B4-BE49-F238E27FC236}">
                <a16:creationId xmlns:a16="http://schemas.microsoft.com/office/drawing/2014/main" id="{0DCB6F44-98F6-479E-816C-35148D93BB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598-137E-4F49-9C1C-9DC74CB1216F}"/>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Client Demands </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677B916-7D96-47FD-9DBC-B035F726B587}"/>
              </a:ext>
            </a:extLst>
          </p:cNvPr>
          <p:cNvSpPr>
            <a:spLocks noGrp="1"/>
          </p:cNvSpPr>
          <p:nvPr>
            <p:ph sz="half" idx="1"/>
          </p:nvPr>
        </p:nvSpPr>
        <p:spPr/>
        <p:txBody>
          <a:bodyPr/>
          <a:lstStyle/>
          <a:p>
            <a:r>
              <a:rPr lang="en-US" dirty="0">
                <a:solidFill>
                  <a:srgbClr val="FF0000"/>
                </a:solidFill>
              </a:rPr>
              <a:t>1</a:t>
            </a:r>
          </a:p>
          <a:p>
            <a:r>
              <a:rPr lang="en-US" dirty="0">
                <a:solidFill>
                  <a:srgbClr val="FF0000"/>
                </a:solidFill>
              </a:rPr>
              <a:t>2</a:t>
            </a:r>
          </a:p>
          <a:p>
            <a:r>
              <a:rPr lang="en-US" dirty="0">
                <a:solidFill>
                  <a:srgbClr val="FF0000"/>
                </a:solidFill>
              </a:rPr>
              <a:t>3</a:t>
            </a:r>
          </a:p>
          <a:p>
            <a:endParaRPr lang="en-IL" dirty="0"/>
          </a:p>
        </p:txBody>
      </p:sp>
      <p:pic>
        <p:nvPicPr>
          <p:cNvPr id="6" name="Picture 5" descr="A picture containing logo&#10;&#10;Description automatically generated">
            <a:extLst>
              <a:ext uri="{FF2B5EF4-FFF2-40B4-BE49-F238E27FC236}">
                <a16:creationId xmlns:a16="http://schemas.microsoft.com/office/drawing/2014/main" id="{B50F3C8C-7470-47C6-93DA-6480EDDAFF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18873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72-48F4-4C7A-A61A-61E6A1F1014E}"/>
              </a:ext>
            </a:extLst>
          </p:cNvPr>
          <p:cNvSpPr>
            <a:spLocks noGrp="1"/>
          </p:cNvSpPr>
          <p:nvPr>
            <p:ph type="title"/>
          </p:nvPr>
        </p:nvSpPr>
        <p:spPr>
          <a:xfrm>
            <a:off x="609441" y="5105400"/>
            <a:ext cx="2244611" cy="1066800"/>
          </a:xfrm>
        </p:spPr>
        <p:txBody>
          <a:bodyPr/>
          <a:lstStyle/>
          <a:p>
            <a:r>
              <a:rPr lang="en-US" b="1" u="sng" dirty="0">
                <a:solidFill>
                  <a:schemeClr val="bg2">
                    <a:lumMod val="50000"/>
                  </a:schemeClr>
                </a:solidFill>
                <a:effectLst>
                  <a:outerShdw blurRad="38100" dist="38100" dir="2700000" algn="tl">
                    <a:srgbClr val="000000">
                      <a:alpha val="43137"/>
                    </a:srgbClr>
                  </a:outerShdw>
                </a:effectLst>
              </a:rPr>
              <a:t>Additions</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1C31A6E-4043-49BA-BAD4-BB6F050C61DE}"/>
              </a:ext>
            </a:extLst>
          </p:cNvPr>
          <p:cNvSpPr>
            <a:spLocks noGrp="1"/>
          </p:cNvSpPr>
          <p:nvPr>
            <p:ph sz="half" idx="1"/>
          </p:nvPr>
        </p:nvSpPr>
        <p:spPr/>
        <p:txBody>
          <a:bodyPr/>
          <a:lstStyle/>
          <a:p>
            <a:r>
              <a:rPr lang="en-US" dirty="0">
                <a:solidFill>
                  <a:srgbClr val="FF0000"/>
                </a:solidFill>
              </a:rPr>
              <a:t>1</a:t>
            </a:r>
          </a:p>
          <a:p>
            <a:r>
              <a:rPr lang="en-US" dirty="0">
                <a:solidFill>
                  <a:srgbClr val="FF0000"/>
                </a:solidFill>
              </a:rPr>
              <a:t>2</a:t>
            </a:r>
          </a:p>
          <a:p>
            <a:r>
              <a:rPr lang="en-US" dirty="0">
                <a:solidFill>
                  <a:srgbClr val="FF0000"/>
                </a:solidFill>
              </a:rPr>
              <a:t>3</a:t>
            </a:r>
          </a:p>
          <a:p>
            <a:endParaRPr lang="en-IL" dirty="0"/>
          </a:p>
        </p:txBody>
      </p:sp>
      <p:pic>
        <p:nvPicPr>
          <p:cNvPr id="8" name="Picture 7" descr="A picture containing logo&#10;&#10;Description automatically generated">
            <a:extLst>
              <a:ext uri="{FF2B5EF4-FFF2-40B4-BE49-F238E27FC236}">
                <a16:creationId xmlns:a16="http://schemas.microsoft.com/office/drawing/2014/main" id="{BABEF3FD-FC56-417B-8F34-525778503F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24398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6B5E-891A-4E87-A876-51D3E81A3CC5}"/>
              </a:ext>
            </a:extLst>
          </p:cNvPr>
          <p:cNvSpPr>
            <a:spLocks noGrp="1"/>
          </p:cNvSpPr>
          <p:nvPr>
            <p:ph type="title"/>
          </p:nvPr>
        </p:nvSpPr>
        <p:spPr>
          <a:xfrm>
            <a:off x="609441" y="5445224"/>
            <a:ext cx="2100595" cy="726976"/>
          </a:xfrm>
        </p:spPr>
        <p:txBody>
          <a:bodyPr/>
          <a:lstStyle/>
          <a:p>
            <a:r>
              <a:rPr lang="en-US" b="1" u="sng" dirty="0">
                <a:solidFill>
                  <a:schemeClr val="bg2">
                    <a:lumMod val="50000"/>
                  </a:schemeClr>
                </a:solidFill>
                <a:effectLst>
                  <a:outerShdw blurRad="38100" dist="38100" dir="2700000" algn="tl">
                    <a:srgbClr val="000000">
                      <a:alpha val="43137"/>
                    </a:srgbClr>
                  </a:outerShdw>
                </a:effectLst>
              </a:rPr>
              <a:t>Security </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988BC09-EEA8-4D13-9E11-7BFEF125F76F}"/>
              </a:ext>
            </a:extLst>
          </p:cNvPr>
          <p:cNvSpPr>
            <a:spLocks noGrp="1"/>
          </p:cNvSpPr>
          <p:nvPr>
            <p:ph sz="half" idx="1"/>
          </p:nvPr>
        </p:nvSpPr>
        <p:spPr/>
        <p:txBody>
          <a:bodyPr/>
          <a:lstStyle/>
          <a:p>
            <a:r>
              <a:rPr lang="en-US" dirty="0">
                <a:solidFill>
                  <a:srgbClr val="FF0000"/>
                </a:solidFill>
              </a:rPr>
              <a:t>1</a:t>
            </a:r>
          </a:p>
          <a:p>
            <a:r>
              <a:rPr lang="en-US" dirty="0">
                <a:solidFill>
                  <a:srgbClr val="FF0000"/>
                </a:solidFill>
              </a:rPr>
              <a:t>2</a:t>
            </a:r>
          </a:p>
          <a:p>
            <a:r>
              <a:rPr lang="en-US" dirty="0">
                <a:solidFill>
                  <a:srgbClr val="FF0000"/>
                </a:solidFill>
              </a:rPr>
              <a:t>3</a:t>
            </a:r>
            <a:endParaRPr lang="en-IL" dirty="0">
              <a:solidFill>
                <a:srgbClr val="FF0000"/>
              </a:solidFill>
            </a:endParaRPr>
          </a:p>
        </p:txBody>
      </p:sp>
      <p:pic>
        <p:nvPicPr>
          <p:cNvPr id="8" name="Picture 7" descr="A picture containing logo&#10;&#10;Description automatically generated">
            <a:extLst>
              <a:ext uri="{FF2B5EF4-FFF2-40B4-BE49-F238E27FC236}">
                <a16:creationId xmlns:a16="http://schemas.microsoft.com/office/drawing/2014/main" id="{C98C5B19-1AB6-4D9C-9880-E83505D90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224957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0E51-C6B3-489B-9176-345D1CAEB2F2}"/>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Main requirements </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C4B711B-FB17-480B-B0F5-9A742F519BED}"/>
              </a:ext>
            </a:extLst>
          </p:cNvPr>
          <p:cNvSpPr>
            <a:spLocks noGrp="1"/>
          </p:cNvSpPr>
          <p:nvPr>
            <p:ph sz="half" idx="1"/>
          </p:nvPr>
        </p:nvSpPr>
        <p:spPr/>
        <p:txBody>
          <a:bodyPr/>
          <a:lstStyle/>
          <a:p>
            <a:r>
              <a:rPr lang="en-US" dirty="0">
                <a:solidFill>
                  <a:srgbClr val="FF0000"/>
                </a:solidFill>
              </a:rPr>
              <a:t>1</a:t>
            </a:r>
          </a:p>
          <a:p>
            <a:r>
              <a:rPr lang="en-US" dirty="0">
                <a:solidFill>
                  <a:srgbClr val="FF0000"/>
                </a:solidFill>
              </a:rPr>
              <a:t>2</a:t>
            </a:r>
          </a:p>
          <a:p>
            <a:r>
              <a:rPr lang="en-US" dirty="0">
                <a:solidFill>
                  <a:srgbClr val="FF0000"/>
                </a:solidFill>
              </a:rPr>
              <a:t>3</a:t>
            </a:r>
            <a:endParaRPr lang="en-IL" dirty="0">
              <a:solidFill>
                <a:srgbClr val="FF0000"/>
              </a:solidFill>
            </a:endParaRPr>
          </a:p>
        </p:txBody>
      </p:sp>
      <p:pic>
        <p:nvPicPr>
          <p:cNvPr id="5" name="Picture 4" descr="A picture containing logo&#10;&#10;Description automatically generated">
            <a:extLst>
              <a:ext uri="{FF2B5EF4-FFF2-40B4-BE49-F238E27FC236}">
                <a16:creationId xmlns:a16="http://schemas.microsoft.com/office/drawing/2014/main" id="{5BDC15F1-BA05-4E4B-BFFA-3005B1FC8E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13517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AFC4-9AA3-4FD4-A9AF-810A1D3696E9}"/>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USE CASE</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9" name="Picture 8" descr="Diagram&#10;&#10;Description automatically generated">
            <a:extLst>
              <a:ext uri="{FF2B5EF4-FFF2-40B4-BE49-F238E27FC236}">
                <a16:creationId xmlns:a16="http://schemas.microsoft.com/office/drawing/2014/main" id="{28497EBC-17BF-46B6-8FD0-DD9CC392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83" y="351936"/>
            <a:ext cx="6666487" cy="6079954"/>
          </a:xfrm>
          <a:prstGeom prst="rect">
            <a:avLst/>
          </a:prstGeom>
        </p:spPr>
      </p:pic>
      <p:sp>
        <p:nvSpPr>
          <p:cNvPr id="10" name="Content Placeholder 2">
            <a:extLst>
              <a:ext uri="{FF2B5EF4-FFF2-40B4-BE49-F238E27FC236}">
                <a16:creationId xmlns:a16="http://schemas.microsoft.com/office/drawing/2014/main" id="{825917FA-08FC-4E73-98BC-65549D7D32F1}"/>
              </a:ext>
            </a:extLst>
          </p:cNvPr>
          <p:cNvSpPr>
            <a:spLocks noGrp="1"/>
          </p:cNvSpPr>
          <p:nvPr>
            <p:ph sz="half" idx="1"/>
          </p:nvPr>
        </p:nvSpPr>
        <p:spPr>
          <a:xfrm>
            <a:off x="641476" y="685800"/>
            <a:ext cx="3720479" cy="3535288"/>
          </a:xfrm>
        </p:spPr>
        <p:txBody>
          <a:bodyPr/>
          <a:lstStyle/>
          <a:p>
            <a:r>
              <a:rPr lang="en-US" dirty="0">
                <a:solidFill>
                  <a:srgbClr val="FF0000"/>
                </a:solidFill>
              </a:rPr>
              <a:t>1</a:t>
            </a:r>
          </a:p>
          <a:p>
            <a:r>
              <a:rPr lang="en-US" dirty="0">
                <a:solidFill>
                  <a:srgbClr val="FF0000"/>
                </a:solidFill>
              </a:rPr>
              <a:t>2</a:t>
            </a:r>
          </a:p>
          <a:p>
            <a:r>
              <a:rPr lang="en-US" dirty="0">
                <a:solidFill>
                  <a:srgbClr val="FF0000"/>
                </a:solidFill>
              </a:rPr>
              <a:t>3</a:t>
            </a:r>
            <a:endParaRPr lang="en-IL" dirty="0">
              <a:solidFill>
                <a:srgbClr val="FF0000"/>
              </a:solidFill>
            </a:endParaRPr>
          </a:p>
        </p:txBody>
      </p:sp>
      <p:sp>
        <p:nvSpPr>
          <p:cNvPr id="12" name="TextBox 11">
            <a:extLst>
              <a:ext uri="{FF2B5EF4-FFF2-40B4-BE49-F238E27FC236}">
                <a16:creationId xmlns:a16="http://schemas.microsoft.com/office/drawing/2014/main" id="{D6C4A5D7-1C2B-4A7A-AC44-2AB786A78235}"/>
              </a:ext>
            </a:extLst>
          </p:cNvPr>
          <p:cNvSpPr txBox="1"/>
          <p:nvPr/>
        </p:nvSpPr>
        <p:spPr>
          <a:xfrm>
            <a:off x="261764" y="6387774"/>
            <a:ext cx="5486401" cy="369332"/>
          </a:xfrm>
          <a:prstGeom prst="rect">
            <a:avLst/>
          </a:prstGeom>
          <a:noFill/>
        </p:spPr>
        <p:txBody>
          <a:bodyPr wrap="square" rtlCol="0">
            <a:spAutoFit/>
          </a:bodyPr>
          <a:lstStyle/>
          <a:p>
            <a:pPr>
              <a:lnSpc>
                <a:spcPct val="90000"/>
              </a:lnSpc>
            </a:pPr>
            <a:r>
              <a:rPr lang="en-US" sz="1400" dirty="0">
                <a:solidFill>
                  <a:schemeClr val="bg2">
                    <a:lumMod val="50000"/>
                  </a:schemeClr>
                </a:solidFill>
              </a:rPr>
              <a:t>* </a:t>
            </a:r>
            <a:r>
              <a:rPr lang="en-US" sz="2000" dirty="0">
                <a:solidFill>
                  <a:schemeClr val="bg2">
                    <a:lumMod val="50000"/>
                  </a:schemeClr>
                </a:solidFill>
              </a:rPr>
              <a:t>Full documented file delivered</a:t>
            </a:r>
          </a:p>
        </p:txBody>
      </p:sp>
      <p:pic>
        <p:nvPicPr>
          <p:cNvPr id="13" name="Picture 12" descr="A picture containing logo&#10;&#10;Description automatically generated">
            <a:extLst>
              <a:ext uri="{FF2B5EF4-FFF2-40B4-BE49-F238E27FC236}">
                <a16:creationId xmlns:a16="http://schemas.microsoft.com/office/drawing/2014/main" id="{D32835CF-F087-4FAF-BD8E-8F2DC24905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26931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214</TotalTime>
  <Words>657</Words>
  <Application>Microsoft Office PowerPoint</Application>
  <PresentationFormat>מותאם אישית</PresentationFormat>
  <Paragraphs>134</Paragraphs>
  <Slides>15</Slides>
  <Notes>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Arial</vt:lpstr>
      <vt:lpstr>Calibri</vt:lpstr>
      <vt:lpstr>Cambria</vt:lpstr>
      <vt:lpstr>CIDFont+F1</vt:lpstr>
      <vt:lpstr>Corbel</vt:lpstr>
      <vt:lpstr>Times New Roman</vt:lpstr>
      <vt:lpstr>Sales presentation on product or service</vt:lpstr>
      <vt:lpstr>מצגת של PowerPoint‏</vt:lpstr>
      <vt:lpstr>Introduction</vt:lpstr>
      <vt:lpstr>Team</vt:lpstr>
      <vt:lpstr>Our features</vt:lpstr>
      <vt:lpstr>Client Demands </vt:lpstr>
      <vt:lpstr>Additions</vt:lpstr>
      <vt:lpstr>Security </vt:lpstr>
      <vt:lpstr>Main requirements </vt:lpstr>
      <vt:lpstr>USE CASE</vt:lpstr>
      <vt:lpstr>DFD</vt:lpstr>
      <vt:lpstr>STP main tests</vt:lpstr>
      <vt:lpstr>Why Us?  </vt:lpstr>
      <vt:lpstr>People tell us</vt:lpstr>
      <vt:lpstr>Contact Information and references </vt:lpstr>
      <vt:lpstr>Why 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a Product or Service</dc:title>
  <dc:creator>Adane Adgo</dc:creator>
  <cp:lastModifiedBy>Coral Avital</cp:lastModifiedBy>
  <cp:revision>15</cp:revision>
  <dcterms:created xsi:type="dcterms:W3CDTF">2021-01-10T10:35:49Z</dcterms:created>
  <dcterms:modified xsi:type="dcterms:W3CDTF">2021-01-10T14:21:52Z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