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56" r:id="rId2"/>
    <p:sldId id="257" r:id="rId3"/>
    <p:sldId id="273" r:id="rId4"/>
    <p:sldId id="283" r:id="rId5"/>
    <p:sldId id="259" r:id="rId6"/>
    <p:sldId id="269" r:id="rId7"/>
    <p:sldId id="268" r:id="rId8"/>
    <p:sldId id="267" r:id="rId9"/>
    <p:sldId id="270" r:id="rId10"/>
    <p:sldId id="272" r:id="rId11"/>
    <p:sldId id="271" r:id="rId12"/>
    <p:sldId id="260" r:id="rId13"/>
    <p:sldId id="279" r:id="rId14"/>
    <p:sldId id="281" r:id="rId15"/>
    <p:sldId id="265" r:id="rId16"/>
    <p:sldId id="282"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8">
          <p15:clr>
            <a:srgbClr val="A4A3A4"/>
          </p15:clr>
        </p15:guide>
        <p15:guide id="3" orient="horz" pos="432">
          <p15:clr>
            <a:srgbClr val="A4A3A4"/>
          </p15:clr>
        </p15:guide>
        <p15:guide id="4" orient="horz" pos="3072">
          <p15:clr>
            <a:srgbClr val="A4A3A4"/>
          </p15:clr>
        </p15:guide>
        <p15:guide id="5" orient="horz" pos="3408">
          <p15:clr>
            <a:srgbClr val="A4A3A4"/>
          </p15:clr>
        </p15:guide>
        <p15:guide id="6" pos="3839">
          <p15:clr>
            <a:srgbClr val="A4A3A4"/>
          </p15:clr>
        </p15:guide>
        <p15:guide id="7" pos="383">
          <p15:clr>
            <a:srgbClr val="A4A3A4"/>
          </p15:clr>
        </p15:guide>
        <p15:guide id="8" pos="7295">
          <p15:clr>
            <a:srgbClr val="A4A3A4"/>
          </p15:clr>
        </p15:guide>
        <p15:guide id="9" pos="815">
          <p15:clr>
            <a:srgbClr val="A4A3A4"/>
          </p15:clr>
        </p15:guide>
        <p15:guide id="10" pos="2879">
          <p15:clr>
            <a:srgbClr val="A4A3A4"/>
          </p15:clr>
        </p15:guide>
        <p15:guide id="11" pos="30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DB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E7F043-B757-4D06-8C8B-4DB106B1D190}" v="421" dt="2021-01-11T19:58:26.644"/>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562" y="67"/>
      </p:cViewPr>
      <p:guideLst>
        <p:guide orient="horz" pos="2160"/>
        <p:guide orient="horz" pos="3888"/>
        <p:guide orient="horz" pos="432"/>
        <p:guide orient="horz" pos="3072"/>
        <p:guide orient="horz" pos="3408"/>
        <p:guide pos="3839"/>
        <p:guide pos="383"/>
        <p:guide pos="7295"/>
        <p:guide pos="815"/>
        <p:guide pos="2879"/>
        <p:guide pos="3071"/>
      </p:guideLst>
    </p:cSldViewPr>
  </p:slideViewPr>
  <p:notesTextViewPr>
    <p:cViewPr>
      <p:scale>
        <a:sx n="1" d="1"/>
        <a:sy n="1" d="1"/>
      </p:scale>
      <p:origin x="0" y="0"/>
    </p:cViewPr>
  </p:notesTextViewPr>
  <p:notesViewPr>
    <p:cSldViewPr showGuides="1">
      <p:cViewPr varScale="1">
        <p:scale>
          <a:sx n="87" d="100"/>
          <a:sy n="87" d="100"/>
        </p:scale>
        <p:origin x="384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al Avital" userId="b56c5f9a-5b5b-44ae-b3ed-fb11a0ae0651" providerId="ADAL" clId="{2EE7F043-B757-4D06-8C8B-4DB106B1D190}"/>
    <pc:docChg chg="undo custSel addSld delSld modSld sldOrd">
      <pc:chgData name="Coral Avital" userId="b56c5f9a-5b5b-44ae-b3ed-fb11a0ae0651" providerId="ADAL" clId="{2EE7F043-B757-4D06-8C8B-4DB106B1D190}" dt="2021-01-11T20:02:31.051" v="5008" actId="115"/>
      <pc:docMkLst>
        <pc:docMk/>
      </pc:docMkLst>
      <pc:sldChg chg="modSp mod">
        <pc:chgData name="Coral Avital" userId="b56c5f9a-5b5b-44ae-b3ed-fb11a0ae0651" providerId="ADAL" clId="{2EE7F043-B757-4D06-8C8B-4DB106B1D190}" dt="2021-01-10T13:17:10.431" v="11" actId="207"/>
        <pc:sldMkLst>
          <pc:docMk/>
          <pc:sldMk cId="344080127" sldId="256"/>
        </pc:sldMkLst>
        <pc:spChg chg="mod">
          <ac:chgData name="Coral Avital" userId="b56c5f9a-5b5b-44ae-b3ed-fb11a0ae0651" providerId="ADAL" clId="{2EE7F043-B757-4D06-8C8B-4DB106B1D190}" dt="2021-01-10T13:17:10.431" v="11" actId="207"/>
          <ac:spMkLst>
            <pc:docMk/>
            <pc:sldMk cId="344080127" sldId="256"/>
            <ac:spMk id="3" creationId="{00000000-0000-0000-0000-000000000000}"/>
          </ac:spMkLst>
        </pc:spChg>
      </pc:sldChg>
      <pc:sldChg chg="addSp delSp modSp mod">
        <pc:chgData name="Coral Avital" userId="b56c5f9a-5b5b-44ae-b3ed-fb11a0ae0651" providerId="ADAL" clId="{2EE7F043-B757-4D06-8C8B-4DB106B1D190}" dt="2021-01-11T12:41:07.062" v="3432"/>
        <pc:sldMkLst>
          <pc:docMk/>
          <pc:sldMk cId="379348850" sldId="257"/>
        </pc:sldMkLst>
        <pc:spChg chg="mod">
          <ac:chgData name="Coral Avital" userId="b56c5f9a-5b5b-44ae-b3ed-fb11a0ae0651" providerId="ADAL" clId="{2EE7F043-B757-4D06-8C8B-4DB106B1D190}" dt="2021-01-11T12:41:07.062" v="3432"/>
          <ac:spMkLst>
            <pc:docMk/>
            <pc:sldMk cId="379348850" sldId="257"/>
            <ac:spMk id="2" creationId="{00000000-0000-0000-0000-000000000000}"/>
          </ac:spMkLst>
        </pc:spChg>
        <pc:spChg chg="mod">
          <ac:chgData name="Coral Avital" userId="b56c5f9a-5b5b-44ae-b3ed-fb11a0ae0651" providerId="ADAL" clId="{2EE7F043-B757-4D06-8C8B-4DB106B1D190}" dt="2021-01-11T12:00:43.349" v="3046" actId="27636"/>
          <ac:spMkLst>
            <pc:docMk/>
            <pc:sldMk cId="379348850" sldId="257"/>
            <ac:spMk id="3" creationId="{00000000-0000-0000-0000-000000000000}"/>
          </ac:spMkLst>
        </pc:spChg>
        <pc:spChg chg="add mod">
          <ac:chgData name="Coral Avital" userId="b56c5f9a-5b5b-44ae-b3ed-fb11a0ae0651" providerId="ADAL" clId="{2EE7F043-B757-4D06-8C8B-4DB106B1D190}" dt="2021-01-11T11:08:58.137" v="2346" actId="1076"/>
          <ac:spMkLst>
            <pc:docMk/>
            <pc:sldMk cId="379348850" sldId="257"/>
            <ac:spMk id="5" creationId="{ADD48AF2-58E8-4A33-85A6-2DEF029169F6}"/>
          </ac:spMkLst>
        </pc:spChg>
        <pc:spChg chg="add del mod">
          <ac:chgData name="Coral Avital" userId="b56c5f9a-5b5b-44ae-b3ed-fb11a0ae0651" providerId="ADAL" clId="{2EE7F043-B757-4D06-8C8B-4DB106B1D190}" dt="2021-01-11T11:00:14.568" v="2286"/>
          <ac:spMkLst>
            <pc:docMk/>
            <pc:sldMk cId="379348850" sldId="257"/>
            <ac:spMk id="6" creationId="{C6676739-FACF-4E08-8C8B-EEB7173EDA60}"/>
          </ac:spMkLst>
        </pc:spChg>
      </pc:sldChg>
      <pc:sldChg chg="modSp mod">
        <pc:chgData name="Coral Avital" userId="b56c5f9a-5b5b-44ae-b3ed-fb11a0ae0651" providerId="ADAL" clId="{2EE7F043-B757-4D06-8C8B-4DB106B1D190}" dt="2021-01-11T12:41:07.062" v="3432"/>
        <pc:sldMkLst>
          <pc:docMk/>
          <pc:sldMk cId="3098616160" sldId="259"/>
        </pc:sldMkLst>
        <pc:spChg chg="mod">
          <ac:chgData name="Coral Avital" userId="b56c5f9a-5b5b-44ae-b3ed-fb11a0ae0651" providerId="ADAL" clId="{2EE7F043-B757-4D06-8C8B-4DB106B1D190}" dt="2021-01-11T12:41:07.062" v="3432"/>
          <ac:spMkLst>
            <pc:docMk/>
            <pc:sldMk cId="3098616160" sldId="259"/>
            <ac:spMk id="2" creationId="{00000000-0000-0000-0000-000000000000}"/>
          </ac:spMkLst>
        </pc:spChg>
        <pc:spChg chg="mod">
          <ac:chgData name="Coral Avital" userId="b56c5f9a-5b5b-44ae-b3ed-fb11a0ae0651" providerId="ADAL" clId="{2EE7F043-B757-4D06-8C8B-4DB106B1D190}" dt="2021-01-11T12:08:12.811" v="3167" actId="20577"/>
          <ac:spMkLst>
            <pc:docMk/>
            <pc:sldMk cId="3098616160" sldId="259"/>
            <ac:spMk id="6" creationId="{3CFF3C3F-1F5E-4442-B8A3-7A23AEE4E9F8}"/>
          </ac:spMkLst>
        </pc:spChg>
      </pc:sldChg>
      <pc:sldChg chg="addSp delSp modSp mod">
        <pc:chgData name="Coral Avital" userId="b56c5f9a-5b5b-44ae-b3ed-fb11a0ae0651" providerId="ADAL" clId="{2EE7F043-B757-4D06-8C8B-4DB106B1D190}" dt="2021-01-11T20:02:31.051" v="5008" actId="115"/>
        <pc:sldMkLst>
          <pc:docMk/>
          <pc:sldMk cId="381540845" sldId="260"/>
        </pc:sldMkLst>
        <pc:spChg chg="mod">
          <ac:chgData name="Coral Avital" userId="b56c5f9a-5b5b-44ae-b3ed-fb11a0ae0651" providerId="ADAL" clId="{2EE7F043-B757-4D06-8C8B-4DB106B1D190}" dt="2021-01-11T19:35:07.912" v="4453" actId="1036"/>
          <ac:spMkLst>
            <pc:docMk/>
            <pc:sldMk cId="381540845" sldId="260"/>
            <ac:spMk id="2" creationId="{00000000-0000-0000-0000-000000000000}"/>
          </ac:spMkLst>
        </pc:spChg>
        <pc:spChg chg="add del mod">
          <ac:chgData name="Coral Avital" userId="b56c5f9a-5b5b-44ae-b3ed-fb11a0ae0651" providerId="ADAL" clId="{2EE7F043-B757-4D06-8C8B-4DB106B1D190}" dt="2021-01-11T19:51:21.115" v="4697" actId="478"/>
          <ac:spMkLst>
            <pc:docMk/>
            <pc:sldMk cId="381540845" sldId="260"/>
            <ac:spMk id="3" creationId="{6F7997BB-5770-4322-9CD8-F80F652E1476}"/>
          </ac:spMkLst>
        </pc:spChg>
        <pc:spChg chg="del">
          <ac:chgData name="Coral Avital" userId="b56c5f9a-5b5b-44ae-b3ed-fb11a0ae0651" providerId="ADAL" clId="{2EE7F043-B757-4D06-8C8B-4DB106B1D190}" dt="2021-01-11T12:32:13.783" v="3310" actId="478"/>
          <ac:spMkLst>
            <pc:docMk/>
            <pc:sldMk cId="381540845" sldId="260"/>
            <ac:spMk id="4" creationId="{00000000-0000-0000-0000-000000000000}"/>
          </ac:spMkLst>
        </pc:spChg>
        <pc:spChg chg="add del mod">
          <ac:chgData name="Coral Avital" userId="b56c5f9a-5b5b-44ae-b3ed-fb11a0ae0651" providerId="ADAL" clId="{2EE7F043-B757-4D06-8C8B-4DB106B1D190}" dt="2021-01-11T19:51:19.221" v="4696" actId="478"/>
          <ac:spMkLst>
            <pc:docMk/>
            <pc:sldMk cId="381540845" sldId="260"/>
            <ac:spMk id="5" creationId="{72821C70-F067-42AF-9038-C790C1009681}"/>
          </ac:spMkLst>
        </pc:spChg>
        <pc:spChg chg="add del mod">
          <ac:chgData name="Coral Avital" userId="b56c5f9a-5b5b-44ae-b3ed-fb11a0ae0651" providerId="ADAL" clId="{2EE7F043-B757-4D06-8C8B-4DB106B1D190}" dt="2021-01-11T12:32:16.134" v="3311" actId="478"/>
          <ac:spMkLst>
            <pc:docMk/>
            <pc:sldMk cId="381540845" sldId="260"/>
            <ac:spMk id="5" creationId="{F34C58EB-33DF-4254-9941-A59EF69428C8}"/>
          </ac:spMkLst>
        </pc:spChg>
        <pc:spChg chg="del">
          <ac:chgData name="Coral Avital" userId="b56c5f9a-5b5b-44ae-b3ed-fb11a0ae0651" providerId="ADAL" clId="{2EE7F043-B757-4D06-8C8B-4DB106B1D190}" dt="2021-01-11T12:32:00.335" v="3308" actId="478"/>
          <ac:spMkLst>
            <pc:docMk/>
            <pc:sldMk cId="381540845" sldId="260"/>
            <ac:spMk id="7" creationId="{BE927F0A-C149-45F6-8B39-C06C75D4FC02}"/>
          </ac:spMkLst>
        </pc:spChg>
        <pc:spChg chg="add mod">
          <ac:chgData name="Coral Avital" userId="b56c5f9a-5b5b-44ae-b3ed-fb11a0ae0651" providerId="ADAL" clId="{2EE7F043-B757-4D06-8C8B-4DB106B1D190}" dt="2021-01-11T12:32:00.809" v="3309"/>
          <ac:spMkLst>
            <pc:docMk/>
            <pc:sldMk cId="381540845" sldId="260"/>
            <ac:spMk id="9" creationId="{86AA232E-8DE5-4667-8E61-EAD7467ADD8E}"/>
          </ac:spMkLst>
        </pc:spChg>
        <pc:graphicFrameChg chg="del mod modGraphic">
          <ac:chgData name="Coral Avital" userId="b56c5f9a-5b5b-44ae-b3ed-fb11a0ae0651" providerId="ADAL" clId="{2EE7F043-B757-4D06-8C8B-4DB106B1D190}" dt="2021-01-11T19:51:16.289" v="4695" actId="478"/>
          <ac:graphicFrameMkLst>
            <pc:docMk/>
            <pc:sldMk cId="381540845" sldId="260"/>
            <ac:graphicFrameMk id="6" creationId="{00000000-0000-0000-0000-000000000000}"/>
          </ac:graphicFrameMkLst>
        </pc:graphicFrameChg>
        <pc:graphicFrameChg chg="add mod modGraphic">
          <ac:chgData name="Coral Avital" userId="b56c5f9a-5b5b-44ae-b3ed-fb11a0ae0651" providerId="ADAL" clId="{2EE7F043-B757-4D06-8C8B-4DB106B1D190}" dt="2021-01-11T20:02:31.051" v="5008" actId="115"/>
          <ac:graphicFrameMkLst>
            <pc:docMk/>
            <pc:sldMk cId="381540845" sldId="260"/>
            <ac:graphicFrameMk id="7" creationId="{C63ACE6D-C992-4839-9C05-7961B981F9B5}"/>
          </ac:graphicFrameMkLst>
        </pc:graphicFrameChg>
        <pc:picChg chg="add mod">
          <ac:chgData name="Coral Avital" userId="b56c5f9a-5b5b-44ae-b3ed-fb11a0ae0651" providerId="ADAL" clId="{2EE7F043-B757-4D06-8C8B-4DB106B1D190}" dt="2021-01-11T13:03:14.701" v="3968" actId="14100"/>
          <ac:picMkLst>
            <pc:docMk/>
            <pc:sldMk cId="381540845" sldId="260"/>
            <ac:picMk id="11" creationId="{A3BA73F1-BF71-4981-A9B9-5230A493F4D6}"/>
          </ac:picMkLst>
        </pc:picChg>
      </pc:sldChg>
      <pc:sldChg chg="addSp delSp modSp mod ord">
        <pc:chgData name="Coral Avital" userId="b56c5f9a-5b5b-44ae-b3ed-fb11a0ae0651" providerId="ADAL" clId="{2EE7F043-B757-4D06-8C8B-4DB106B1D190}" dt="2021-01-11T19:30:38.113" v="4424" actId="27636"/>
        <pc:sldMkLst>
          <pc:docMk/>
          <pc:sldMk cId="3997117863" sldId="265"/>
        </pc:sldMkLst>
        <pc:spChg chg="del mod">
          <ac:chgData name="Coral Avital" userId="b56c5f9a-5b5b-44ae-b3ed-fb11a0ae0651" providerId="ADAL" clId="{2EE7F043-B757-4D06-8C8B-4DB106B1D190}" dt="2021-01-11T12:42:15.155" v="3439" actId="478"/>
          <ac:spMkLst>
            <pc:docMk/>
            <pc:sldMk cId="3997117863" sldId="265"/>
            <ac:spMk id="2" creationId="{00000000-0000-0000-0000-000000000000}"/>
          </ac:spMkLst>
        </pc:spChg>
        <pc:spChg chg="del mod">
          <ac:chgData name="Coral Avital" userId="b56c5f9a-5b5b-44ae-b3ed-fb11a0ae0651" providerId="ADAL" clId="{2EE7F043-B757-4D06-8C8B-4DB106B1D190}" dt="2021-01-11T12:42:34.100" v="3443" actId="478"/>
          <ac:spMkLst>
            <pc:docMk/>
            <pc:sldMk cId="3997117863" sldId="265"/>
            <ac:spMk id="3" creationId="{00000000-0000-0000-0000-000000000000}"/>
          </ac:spMkLst>
        </pc:spChg>
        <pc:spChg chg="add del mod">
          <ac:chgData name="Coral Avital" userId="b56c5f9a-5b5b-44ae-b3ed-fb11a0ae0651" providerId="ADAL" clId="{2EE7F043-B757-4D06-8C8B-4DB106B1D190}" dt="2021-01-11T12:42:17.396" v="3440" actId="478"/>
          <ac:spMkLst>
            <pc:docMk/>
            <pc:sldMk cId="3997117863" sldId="265"/>
            <ac:spMk id="6" creationId="{BD123C4D-BFE8-4A9D-AFE7-768CAECE80AA}"/>
          </ac:spMkLst>
        </pc:spChg>
        <pc:spChg chg="add del mod">
          <ac:chgData name="Coral Avital" userId="b56c5f9a-5b5b-44ae-b3ed-fb11a0ae0651" providerId="ADAL" clId="{2EE7F043-B757-4D06-8C8B-4DB106B1D190}" dt="2021-01-11T12:42:37.807" v="3445" actId="478"/>
          <ac:spMkLst>
            <pc:docMk/>
            <pc:sldMk cId="3997117863" sldId="265"/>
            <ac:spMk id="8" creationId="{36E142CE-ACB7-448D-B334-90A1A8F953BE}"/>
          </ac:spMkLst>
        </pc:spChg>
        <pc:spChg chg="add mod">
          <ac:chgData name="Coral Avital" userId="b56c5f9a-5b5b-44ae-b3ed-fb11a0ae0651" providerId="ADAL" clId="{2EE7F043-B757-4D06-8C8B-4DB106B1D190}" dt="2021-01-11T13:03:40.107" v="3972" actId="1035"/>
          <ac:spMkLst>
            <pc:docMk/>
            <pc:sldMk cId="3997117863" sldId="265"/>
            <ac:spMk id="9" creationId="{CAF7C63F-96D1-45CC-8FFB-FB4DDDB98A39}"/>
          </ac:spMkLst>
        </pc:spChg>
        <pc:spChg chg="add mod">
          <ac:chgData name="Coral Avital" userId="b56c5f9a-5b5b-44ae-b3ed-fb11a0ae0651" providerId="ADAL" clId="{2EE7F043-B757-4D06-8C8B-4DB106B1D190}" dt="2021-01-11T13:03:47.334" v="3979" actId="1038"/>
          <ac:spMkLst>
            <pc:docMk/>
            <pc:sldMk cId="3997117863" sldId="265"/>
            <ac:spMk id="10" creationId="{93F1F8E7-3098-4D46-8DC4-53B0DED82AEB}"/>
          </ac:spMkLst>
        </pc:spChg>
        <pc:spChg chg="add mod">
          <ac:chgData name="Coral Avital" userId="b56c5f9a-5b5b-44ae-b3ed-fb11a0ae0651" providerId="ADAL" clId="{2EE7F043-B757-4D06-8C8B-4DB106B1D190}" dt="2021-01-11T12:55:07.921" v="3797" actId="1076"/>
          <ac:spMkLst>
            <pc:docMk/>
            <pc:sldMk cId="3997117863" sldId="265"/>
            <ac:spMk id="11" creationId="{BB3EC623-C700-4340-808B-200D2494A912}"/>
          </ac:spMkLst>
        </pc:spChg>
        <pc:spChg chg="add mod">
          <ac:chgData name="Coral Avital" userId="b56c5f9a-5b5b-44ae-b3ed-fb11a0ae0651" providerId="ADAL" clId="{2EE7F043-B757-4D06-8C8B-4DB106B1D190}" dt="2021-01-11T12:59:40.113" v="3885" actId="1037"/>
          <ac:spMkLst>
            <pc:docMk/>
            <pc:sldMk cId="3997117863" sldId="265"/>
            <ac:spMk id="12" creationId="{A63B4951-BEB2-4174-B4B9-2450632DD341}"/>
          </ac:spMkLst>
        </pc:spChg>
        <pc:spChg chg="add mod">
          <ac:chgData name="Coral Avital" userId="b56c5f9a-5b5b-44ae-b3ed-fb11a0ae0651" providerId="ADAL" clId="{2EE7F043-B757-4D06-8C8B-4DB106B1D190}" dt="2021-01-11T12:56:19.661" v="3804" actId="20577"/>
          <ac:spMkLst>
            <pc:docMk/>
            <pc:sldMk cId="3997117863" sldId="265"/>
            <ac:spMk id="13" creationId="{A9005889-6E82-4FF0-86B5-D0855D5E4571}"/>
          </ac:spMkLst>
        </pc:spChg>
        <pc:spChg chg="add mod">
          <ac:chgData name="Coral Avital" userId="b56c5f9a-5b5b-44ae-b3ed-fb11a0ae0651" providerId="ADAL" clId="{2EE7F043-B757-4D06-8C8B-4DB106B1D190}" dt="2021-01-11T12:54:42.178" v="3791" actId="1037"/>
          <ac:spMkLst>
            <pc:docMk/>
            <pc:sldMk cId="3997117863" sldId="265"/>
            <ac:spMk id="14" creationId="{4961C91D-4FF5-49F8-A207-211F96B9F946}"/>
          </ac:spMkLst>
        </pc:spChg>
        <pc:spChg chg="add mod">
          <ac:chgData name="Coral Avital" userId="b56c5f9a-5b5b-44ae-b3ed-fb11a0ae0651" providerId="ADAL" clId="{2EE7F043-B757-4D06-8C8B-4DB106B1D190}" dt="2021-01-11T12:55:02.665" v="3796" actId="1076"/>
          <ac:spMkLst>
            <pc:docMk/>
            <pc:sldMk cId="3997117863" sldId="265"/>
            <ac:spMk id="15" creationId="{5AAD8405-E67B-4EEA-80C5-A2C1BB738756}"/>
          </ac:spMkLst>
        </pc:spChg>
        <pc:spChg chg="add mod">
          <ac:chgData name="Coral Avital" userId="b56c5f9a-5b5b-44ae-b3ed-fb11a0ae0651" providerId="ADAL" clId="{2EE7F043-B757-4D06-8C8B-4DB106B1D190}" dt="2021-01-11T12:59:43.117" v="3890" actId="1038"/>
          <ac:spMkLst>
            <pc:docMk/>
            <pc:sldMk cId="3997117863" sldId="265"/>
            <ac:spMk id="16" creationId="{46F0FFFF-6AF0-472E-B31C-0405D3CFB6C1}"/>
          </ac:spMkLst>
        </pc:spChg>
        <pc:spChg chg="add mod">
          <ac:chgData name="Coral Avital" userId="b56c5f9a-5b5b-44ae-b3ed-fb11a0ae0651" providerId="ADAL" clId="{2EE7F043-B757-4D06-8C8B-4DB106B1D190}" dt="2021-01-11T19:30:38.113" v="4424" actId="27636"/>
          <ac:spMkLst>
            <pc:docMk/>
            <pc:sldMk cId="3997117863" sldId="265"/>
            <ac:spMk id="18" creationId="{FECF14FE-19EE-46D0-9714-579FDA5C73AF}"/>
          </ac:spMkLst>
        </pc:spChg>
        <pc:spChg chg="add mod">
          <ac:chgData name="Coral Avital" userId="b56c5f9a-5b5b-44ae-b3ed-fb11a0ae0651" providerId="ADAL" clId="{2EE7F043-B757-4D06-8C8B-4DB106B1D190}" dt="2021-01-11T13:00:00.590" v="3920" actId="1076"/>
          <ac:spMkLst>
            <pc:docMk/>
            <pc:sldMk cId="3997117863" sldId="265"/>
            <ac:spMk id="19" creationId="{F786B1B0-0CC7-418A-B824-2BA9A081821C}"/>
          </ac:spMkLst>
        </pc:spChg>
        <pc:picChg chg="add mod">
          <ac:chgData name="Coral Avital" userId="b56c5f9a-5b5b-44ae-b3ed-fb11a0ae0651" providerId="ADAL" clId="{2EE7F043-B757-4D06-8C8B-4DB106B1D190}" dt="2021-01-11T13:00:30.897" v="3930" actId="29295"/>
          <ac:picMkLst>
            <pc:docMk/>
            <pc:sldMk cId="3997117863" sldId="265"/>
            <ac:picMk id="17" creationId="{BD9FB775-EAD3-47C2-AA4F-B9E05391510F}"/>
          </ac:picMkLst>
        </pc:picChg>
      </pc:sldChg>
      <pc:sldChg chg="del">
        <pc:chgData name="Coral Avital" userId="b56c5f9a-5b5b-44ae-b3ed-fb11a0ae0651" providerId="ADAL" clId="{2EE7F043-B757-4D06-8C8B-4DB106B1D190}" dt="2021-01-10T13:50:57.625" v="1970" actId="47"/>
        <pc:sldMkLst>
          <pc:docMk/>
          <pc:sldMk cId="646368633" sldId="266"/>
        </pc:sldMkLst>
      </pc:sldChg>
      <pc:sldChg chg="addSp delSp modSp mod">
        <pc:chgData name="Coral Avital" userId="b56c5f9a-5b5b-44ae-b3ed-fb11a0ae0651" providerId="ADAL" clId="{2EE7F043-B757-4D06-8C8B-4DB106B1D190}" dt="2021-01-11T12:06:07.946" v="3095" actId="113"/>
        <pc:sldMkLst>
          <pc:docMk/>
          <pc:sldMk cId="2249572214" sldId="267"/>
        </pc:sldMkLst>
        <pc:spChg chg="mod">
          <ac:chgData name="Coral Avital" userId="b56c5f9a-5b5b-44ae-b3ed-fb11a0ae0651" providerId="ADAL" clId="{2EE7F043-B757-4D06-8C8B-4DB106B1D190}" dt="2021-01-10T14:21:15.045" v="2271" actId="115"/>
          <ac:spMkLst>
            <pc:docMk/>
            <pc:sldMk cId="2249572214" sldId="267"/>
            <ac:spMk id="2" creationId="{11886B5E-891A-4E87-A876-51D3E81A3CC5}"/>
          </ac:spMkLst>
        </pc:spChg>
        <pc:spChg chg="del">
          <ac:chgData name="Coral Avital" userId="b56c5f9a-5b5b-44ae-b3ed-fb11a0ae0651" providerId="ADAL" clId="{2EE7F043-B757-4D06-8C8B-4DB106B1D190}" dt="2021-01-11T11:38:59.330" v="2661" actId="478"/>
          <ac:spMkLst>
            <pc:docMk/>
            <pc:sldMk cId="2249572214" sldId="267"/>
            <ac:spMk id="3" creationId="{9988BC09-EEA8-4D13-9E11-7BFEF125F76F}"/>
          </ac:spMkLst>
        </pc:spChg>
        <pc:spChg chg="add del mod">
          <ac:chgData name="Coral Avital" userId="b56c5f9a-5b5b-44ae-b3ed-fb11a0ae0651" providerId="ADAL" clId="{2EE7F043-B757-4D06-8C8B-4DB106B1D190}" dt="2021-01-11T11:39:01.659" v="2662"/>
          <ac:spMkLst>
            <pc:docMk/>
            <pc:sldMk cId="2249572214" sldId="267"/>
            <ac:spMk id="5" creationId="{21F723CE-98C1-498F-B7CD-0C4C6FFEC228}"/>
          </ac:spMkLst>
        </pc:spChg>
        <pc:spChg chg="add mod">
          <ac:chgData name="Coral Avital" userId="b56c5f9a-5b5b-44ae-b3ed-fb11a0ae0651" providerId="ADAL" clId="{2EE7F043-B757-4D06-8C8B-4DB106B1D190}" dt="2021-01-11T12:06:07.946" v="3095" actId="113"/>
          <ac:spMkLst>
            <pc:docMk/>
            <pc:sldMk cId="2249572214" sldId="267"/>
            <ac:spMk id="7" creationId="{CA84E7B3-3F87-4232-AB28-9F1B484416D8}"/>
          </ac:spMkLst>
        </pc:spChg>
        <pc:picChg chg="add mod">
          <ac:chgData name="Coral Avital" userId="b56c5f9a-5b5b-44ae-b3ed-fb11a0ae0651" providerId="ADAL" clId="{2EE7F043-B757-4D06-8C8B-4DB106B1D190}" dt="2021-01-11T12:03:37.979" v="3069" actId="14100"/>
          <ac:picMkLst>
            <pc:docMk/>
            <pc:sldMk cId="2249572214" sldId="267"/>
            <ac:picMk id="9" creationId="{C9C52555-7FBE-486E-9B4D-4E6E909BE0E0}"/>
          </ac:picMkLst>
        </pc:picChg>
      </pc:sldChg>
      <pc:sldChg chg="addSp modSp mod">
        <pc:chgData name="Coral Avital" userId="b56c5f9a-5b5b-44ae-b3ed-fb11a0ae0651" providerId="ADAL" clId="{2EE7F043-B757-4D06-8C8B-4DB106B1D190}" dt="2021-01-11T19:13:18.464" v="4036" actId="20577"/>
        <pc:sldMkLst>
          <pc:docMk/>
          <pc:sldMk cId="243983559" sldId="268"/>
        </pc:sldMkLst>
        <pc:spChg chg="mod">
          <ac:chgData name="Coral Avital" userId="b56c5f9a-5b5b-44ae-b3ed-fb11a0ae0651" providerId="ADAL" clId="{2EE7F043-B757-4D06-8C8B-4DB106B1D190}" dt="2021-01-10T14:21:11.094" v="2270" actId="115"/>
          <ac:spMkLst>
            <pc:docMk/>
            <pc:sldMk cId="243983559" sldId="268"/>
            <ac:spMk id="2" creationId="{8CA2F272-48F4-4C7A-A61A-61E6A1F1014E}"/>
          </ac:spMkLst>
        </pc:spChg>
        <pc:spChg chg="mod">
          <ac:chgData name="Coral Avital" userId="b56c5f9a-5b5b-44ae-b3ed-fb11a0ae0651" providerId="ADAL" clId="{2EE7F043-B757-4D06-8C8B-4DB106B1D190}" dt="2021-01-11T19:13:18.464" v="4036" actId="20577"/>
          <ac:spMkLst>
            <pc:docMk/>
            <pc:sldMk cId="243983559" sldId="268"/>
            <ac:spMk id="3" creationId="{21C31A6E-4043-49BA-BAD4-BB6F050C61DE}"/>
          </ac:spMkLst>
        </pc:spChg>
        <pc:picChg chg="add mod">
          <ac:chgData name="Coral Avital" userId="b56c5f9a-5b5b-44ae-b3ed-fb11a0ae0651" providerId="ADAL" clId="{2EE7F043-B757-4D06-8C8B-4DB106B1D190}" dt="2021-01-11T11:59:52.003" v="3041" actId="14100"/>
          <ac:picMkLst>
            <pc:docMk/>
            <pc:sldMk cId="243983559" sldId="268"/>
            <ac:picMk id="5" creationId="{D638AB64-46EC-4798-AC30-4BEE71F33C7B}"/>
          </ac:picMkLst>
        </pc:picChg>
      </pc:sldChg>
      <pc:sldChg chg="addSp delSp modSp mod setBg">
        <pc:chgData name="Coral Avital" userId="b56c5f9a-5b5b-44ae-b3ed-fb11a0ae0651" providerId="ADAL" clId="{2EE7F043-B757-4D06-8C8B-4DB106B1D190}" dt="2021-01-11T19:12:06.399" v="4001" actId="20577"/>
        <pc:sldMkLst>
          <pc:docMk/>
          <pc:sldMk cId="1887307946" sldId="269"/>
        </pc:sldMkLst>
        <pc:spChg chg="mod">
          <ac:chgData name="Coral Avital" userId="b56c5f9a-5b5b-44ae-b3ed-fb11a0ae0651" providerId="ADAL" clId="{2EE7F043-B757-4D06-8C8B-4DB106B1D190}" dt="2021-01-11T12:41:07.062" v="3432"/>
          <ac:spMkLst>
            <pc:docMk/>
            <pc:sldMk cId="1887307946" sldId="269"/>
            <ac:spMk id="2" creationId="{30EF3598-137E-4F49-9C1C-9DC74CB1216F}"/>
          </ac:spMkLst>
        </pc:spChg>
        <pc:spChg chg="mod">
          <ac:chgData name="Coral Avital" userId="b56c5f9a-5b5b-44ae-b3ed-fb11a0ae0651" providerId="ADAL" clId="{2EE7F043-B757-4D06-8C8B-4DB106B1D190}" dt="2021-01-11T19:12:06.399" v="4001" actId="20577"/>
          <ac:spMkLst>
            <pc:docMk/>
            <pc:sldMk cId="1887307946" sldId="269"/>
            <ac:spMk id="3" creationId="{F677B916-7D96-47FD-9DBC-B035F726B587}"/>
          </ac:spMkLst>
        </pc:spChg>
        <pc:picChg chg="add del mod">
          <ac:chgData name="Coral Avital" userId="b56c5f9a-5b5b-44ae-b3ed-fb11a0ae0651" providerId="ADAL" clId="{2EE7F043-B757-4D06-8C8B-4DB106B1D190}" dt="2021-01-11T11:27:30.314" v="2449" actId="478"/>
          <ac:picMkLst>
            <pc:docMk/>
            <pc:sldMk cId="1887307946" sldId="269"/>
            <ac:picMk id="5" creationId="{6FFD45B6-CC29-4606-A188-B843622283A8}"/>
          </ac:picMkLst>
        </pc:picChg>
        <pc:picChg chg="add mod">
          <ac:chgData name="Coral Avital" userId="b56c5f9a-5b5b-44ae-b3ed-fb11a0ae0651" providerId="ADAL" clId="{2EE7F043-B757-4D06-8C8B-4DB106B1D190}" dt="2021-01-11T11:30:10.837" v="2571" actId="14861"/>
          <ac:picMkLst>
            <pc:docMk/>
            <pc:sldMk cId="1887307946" sldId="269"/>
            <ac:picMk id="1026" creationId="{567035F0-9DC8-4EB5-8EF0-F69CB08E9E6D}"/>
          </ac:picMkLst>
        </pc:picChg>
      </pc:sldChg>
      <pc:sldChg chg="addSp delSp modSp mod">
        <pc:chgData name="Coral Avital" userId="b56c5f9a-5b5b-44ae-b3ed-fb11a0ae0651" providerId="ADAL" clId="{2EE7F043-B757-4D06-8C8B-4DB106B1D190}" dt="2021-01-11T12:41:07.062" v="3432"/>
        <pc:sldMkLst>
          <pc:docMk/>
          <pc:sldMk cId="3135177602" sldId="270"/>
        </pc:sldMkLst>
        <pc:spChg chg="mod">
          <ac:chgData name="Coral Avital" userId="b56c5f9a-5b5b-44ae-b3ed-fb11a0ae0651" providerId="ADAL" clId="{2EE7F043-B757-4D06-8C8B-4DB106B1D190}" dt="2021-01-11T12:41:07.062" v="3432"/>
          <ac:spMkLst>
            <pc:docMk/>
            <pc:sldMk cId="3135177602" sldId="270"/>
            <ac:spMk id="2" creationId="{AA4A0E51-C6B3-489B-9176-345D1CAEB2F2}"/>
          </ac:spMkLst>
        </pc:spChg>
        <pc:spChg chg="del">
          <ac:chgData name="Coral Avital" userId="b56c5f9a-5b5b-44ae-b3ed-fb11a0ae0651" providerId="ADAL" clId="{2EE7F043-B757-4D06-8C8B-4DB106B1D190}" dt="2021-01-11T12:03:57.405" v="3070" actId="478"/>
          <ac:spMkLst>
            <pc:docMk/>
            <pc:sldMk cId="3135177602" sldId="270"/>
            <ac:spMk id="3" creationId="{AC4B711B-FB17-480B-B0F5-9A742F519BED}"/>
          </ac:spMkLst>
        </pc:spChg>
        <pc:spChg chg="add del mod">
          <ac:chgData name="Coral Avital" userId="b56c5f9a-5b5b-44ae-b3ed-fb11a0ae0651" providerId="ADAL" clId="{2EE7F043-B757-4D06-8C8B-4DB106B1D190}" dt="2021-01-11T12:04:09.725" v="3074" actId="478"/>
          <ac:spMkLst>
            <pc:docMk/>
            <pc:sldMk cId="3135177602" sldId="270"/>
            <ac:spMk id="8" creationId="{498D0347-38A1-41B1-BBAC-209D430EB5AA}"/>
          </ac:spMkLst>
        </pc:spChg>
        <pc:spChg chg="add mod">
          <ac:chgData name="Coral Avital" userId="b56c5f9a-5b5b-44ae-b3ed-fb11a0ae0651" providerId="ADAL" clId="{2EE7F043-B757-4D06-8C8B-4DB106B1D190}" dt="2021-01-11T12:24:39.902" v="3282" actId="14100"/>
          <ac:spMkLst>
            <pc:docMk/>
            <pc:sldMk cId="3135177602" sldId="270"/>
            <ac:spMk id="9" creationId="{E9FFB3EC-B0E3-425B-87B6-5EEF6A91477C}"/>
          </ac:spMkLst>
        </pc:spChg>
        <pc:picChg chg="add del mod">
          <ac:chgData name="Coral Avital" userId="b56c5f9a-5b5b-44ae-b3ed-fb11a0ae0651" providerId="ADAL" clId="{2EE7F043-B757-4D06-8C8B-4DB106B1D190}" dt="2021-01-11T11:59:13.425" v="2960" actId="21"/>
          <ac:picMkLst>
            <pc:docMk/>
            <pc:sldMk cId="3135177602" sldId="270"/>
            <ac:picMk id="6" creationId="{0465B5A6-2990-4D70-89B3-0FDB5BBC53C4}"/>
          </ac:picMkLst>
        </pc:picChg>
        <pc:picChg chg="add mod">
          <ac:chgData name="Coral Avital" userId="b56c5f9a-5b5b-44ae-b3ed-fb11a0ae0651" providerId="ADAL" clId="{2EE7F043-B757-4D06-8C8B-4DB106B1D190}" dt="2021-01-11T12:31:22.125" v="3305" actId="1076"/>
          <ac:picMkLst>
            <pc:docMk/>
            <pc:sldMk cId="3135177602" sldId="270"/>
            <ac:picMk id="2050" creationId="{F82B62AA-BEAF-477C-83F4-05F8AD7C4E16}"/>
          </ac:picMkLst>
        </pc:picChg>
      </pc:sldChg>
      <pc:sldChg chg="addSp delSp modSp mod">
        <pc:chgData name="Coral Avital" userId="b56c5f9a-5b5b-44ae-b3ed-fb11a0ae0651" providerId="ADAL" clId="{2EE7F043-B757-4D06-8C8B-4DB106B1D190}" dt="2021-01-11T19:18:26.717" v="4086" actId="20577"/>
        <pc:sldMkLst>
          <pc:docMk/>
          <pc:sldMk cId="2693111403" sldId="271"/>
        </pc:sldMkLst>
        <pc:spChg chg="mod">
          <ac:chgData name="Coral Avital" userId="b56c5f9a-5b5b-44ae-b3ed-fb11a0ae0651" providerId="ADAL" clId="{2EE7F043-B757-4D06-8C8B-4DB106B1D190}" dt="2021-01-11T12:41:07.062" v="3432"/>
          <ac:spMkLst>
            <pc:docMk/>
            <pc:sldMk cId="2693111403" sldId="271"/>
            <ac:spMk id="2" creationId="{020AAFC4-9AA3-4FD4-A9AF-810A1D3696E9}"/>
          </ac:spMkLst>
        </pc:spChg>
        <pc:spChg chg="add del mod">
          <ac:chgData name="Coral Avital" userId="b56c5f9a-5b5b-44ae-b3ed-fb11a0ae0651" providerId="ADAL" clId="{2EE7F043-B757-4D06-8C8B-4DB106B1D190}" dt="2021-01-11T12:08:37.266" v="3169" actId="478"/>
          <ac:spMkLst>
            <pc:docMk/>
            <pc:sldMk cId="2693111403" sldId="271"/>
            <ac:spMk id="4" creationId="{A551498B-444D-40B2-875F-F5D7883D463D}"/>
          </ac:spMkLst>
        </pc:spChg>
        <pc:spChg chg="del">
          <ac:chgData name="Coral Avital" userId="b56c5f9a-5b5b-44ae-b3ed-fb11a0ae0651" providerId="ADAL" clId="{2EE7F043-B757-4D06-8C8B-4DB106B1D190}" dt="2021-01-11T12:08:35.123" v="3168" actId="478"/>
          <ac:spMkLst>
            <pc:docMk/>
            <pc:sldMk cId="2693111403" sldId="271"/>
            <ac:spMk id="10" creationId="{825917FA-08FC-4E73-98BC-65549D7D32F1}"/>
          </ac:spMkLst>
        </pc:spChg>
        <pc:spChg chg="add mod">
          <ac:chgData name="Coral Avital" userId="b56c5f9a-5b5b-44ae-b3ed-fb11a0ae0651" providerId="ADAL" clId="{2EE7F043-B757-4D06-8C8B-4DB106B1D190}" dt="2021-01-11T19:18:26.717" v="4086" actId="20577"/>
          <ac:spMkLst>
            <pc:docMk/>
            <pc:sldMk cId="2693111403" sldId="271"/>
            <ac:spMk id="11" creationId="{53B0A7A5-BEF3-4B39-BA1E-D2672831BC6E}"/>
          </ac:spMkLst>
        </pc:spChg>
        <pc:spChg chg="mod">
          <ac:chgData name="Coral Avital" userId="b56c5f9a-5b5b-44ae-b3ed-fb11a0ae0651" providerId="ADAL" clId="{2EE7F043-B757-4D06-8C8B-4DB106B1D190}" dt="2021-01-11T12:24:14.627" v="3279" actId="12"/>
          <ac:spMkLst>
            <pc:docMk/>
            <pc:sldMk cId="2693111403" sldId="271"/>
            <ac:spMk id="12" creationId="{D6C4A5D7-1C2B-4A7A-AC44-2AB786A78235}"/>
          </ac:spMkLst>
        </pc:spChg>
      </pc:sldChg>
      <pc:sldChg chg="addSp delSp modSp mod ord">
        <pc:chgData name="Coral Avital" userId="b56c5f9a-5b5b-44ae-b3ed-fb11a0ae0651" providerId="ADAL" clId="{2EE7F043-B757-4D06-8C8B-4DB106B1D190}" dt="2021-01-11T19:16:35.736" v="4050" actId="1038"/>
        <pc:sldMkLst>
          <pc:docMk/>
          <pc:sldMk cId="3780918073" sldId="272"/>
        </pc:sldMkLst>
        <pc:spChg chg="mod">
          <ac:chgData name="Coral Avital" userId="b56c5f9a-5b5b-44ae-b3ed-fb11a0ae0651" providerId="ADAL" clId="{2EE7F043-B757-4D06-8C8B-4DB106B1D190}" dt="2021-01-11T12:41:07.062" v="3432"/>
          <ac:spMkLst>
            <pc:docMk/>
            <pc:sldMk cId="3780918073" sldId="272"/>
            <ac:spMk id="2" creationId="{97958050-8C0A-432E-BDD4-C6B78C69654F}"/>
          </ac:spMkLst>
        </pc:spChg>
        <pc:spChg chg="del">
          <ac:chgData name="Coral Avital" userId="b56c5f9a-5b5b-44ae-b3ed-fb11a0ae0651" providerId="ADAL" clId="{2EE7F043-B757-4D06-8C8B-4DB106B1D190}" dt="2021-01-11T12:08:51.898" v="3173" actId="478"/>
          <ac:spMkLst>
            <pc:docMk/>
            <pc:sldMk cId="3780918073" sldId="272"/>
            <ac:spMk id="7" creationId="{3DD2EB71-E80C-4C98-9A5D-1E68E99AF588}"/>
          </ac:spMkLst>
        </pc:spChg>
        <pc:spChg chg="add mod">
          <ac:chgData name="Coral Avital" userId="b56c5f9a-5b5b-44ae-b3ed-fb11a0ae0651" providerId="ADAL" clId="{2EE7F043-B757-4D06-8C8B-4DB106B1D190}" dt="2021-01-11T19:16:35.736" v="4050" actId="1038"/>
          <ac:spMkLst>
            <pc:docMk/>
            <pc:sldMk cId="3780918073" sldId="272"/>
            <ac:spMk id="8" creationId="{11A1140A-BBE7-4464-95BB-9A40CE627B3C}"/>
          </ac:spMkLst>
        </pc:spChg>
        <pc:spChg chg="mod">
          <ac:chgData name="Coral Avital" userId="b56c5f9a-5b5b-44ae-b3ed-fb11a0ae0651" providerId="ADAL" clId="{2EE7F043-B757-4D06-8C8B-4DB106B1D190}" dt="2021-01-11T12:11:49.264" v="3195" actId="12"/>
          <ac:spMkLst>
            <pc:docMk/>
            <pc:sldMk cId="3780918073" sldId="272"/>
            <ac:spMk id="9" creationId="{28736817-C985-4E66-9195-316B6EE8D828}"/>
          </ac:spMkLst>
        </pc:spChg>
        <pc:picChg chg="mod">
          <ac:chgData name="Coral Avital" userId="b56c5f9a-5b5b-44ae-b3ed-fb11a0ae0651" providerId="ADAL" clId="{2EE7F043-B757-4D06-8C8B-4DB106B1D190}" dt="2021-01-11T12:41:07.062" v="3432"/>
          <ac:picMkLst>
            <pc:docMk/>
            <pc:sldMk cId="3780918073" sldId="272"/>
            <ac:picMk id="6" creationId="{4B9D497E-FBFC-45B8-9094-15BF56F77943}"/>
          </ac:picMkLst>
        </pc:picChg>
      </pc:sldChg>
      <pc:sldChg chg="addSp delSp modSp mod">
        <pc:chgData name="Coral Avital" userId="b56c5f9a-5b5b-44ae-b3ed-fb11a0ae0651" providerId="ADAL" clId="{2EE7F043-B757-4D06-8C8B-4DB106B1D190}" dt="2021-01-11T19:12:53.680" v="4032" actId="14100"/>
        <pc:sldMkLst>
          <pc:docMk/>
          <pc:sldMk cId="1676160878" sldId="273"/>
        </pc:sldMkLst>
        <pc:spChg chg="mod">
          <ac:chgData name="Coral Avital" userId="b56c5f9a-5b5b-44ae-b3ed-fb11a0ae0651" providerId="ADAL" clId="{2EE7F043-B757-4D06-8C8B-4DB106B1D190}" dt="2021-01-11T12:41:07.062" v="3432"/>
          <ac:spMkLst>
            <pc:docMk/>
            <pc:sldMk cId="1676160878" sldId="273"/>
            <ac:spMk id="3" creationId="{582747A2-82B9-46DD-AB31-C25C5835E698}"/>
          </ac:spMkLst>
        </pc:spChg>
        <pc:spChg chg="add del mod">
          <ac:chgData name="Coral Avital" userId="b56c5f9a-5b5b-44ae-b3ed-fb11a0ae0651" providerId="ADAL" clId="{2EE7F043-B757-4D06-8C8B-4DB106B1D190}" dt="2021-01-10T13:46:15.602" v="1815" actId="478"/>
          <ac:spMkLst>
            <pc:docMk/>
            <pc:sldMk cId="1676160878" sldId="273"/>
            <ac:spMk id="4" creationId="{53DC5935-0C4A-4755-A3EB-F2DDBF2CAB6F}"/>
          </ac:spMkLst>
        </pc:spChg>
        <pc:spChg chg="add del mod">
          <ac:chgData name="Coral Avital" userId="b56c5f9a-5b5b-44ae-b3ed-fb11a0ae0651" providerId="ADAL" clId="{2EE7F043-B757-4D06-8C8B-4DB106B1D190}" dt="2021-01-10T13:37:48.550" v="1316" actId="478"/>
          <ac:spMkLst>
            <pc:docMk/>
            <pc:sldMk cId="1676160878" sldId="273"/>
            <ac:spMk id="6" creationId="{5B66E210-0031-4B4B-B89C-E6739E85DC2C}"/>
          </ac:spMkLst>
        </pc:spChg>
        <pc:spChg chg="add del mod">
          <ac:chgData name="Coral Avital" userId="b56c5f9a-5b5b-44ae-b3ed-fb11a0ae0651" providerId="ADAL" clId="{2EE7F043-B757-4D06-8C8B-4DB106B1D190}" dt="2021-01-10T13:34:06.888" v="1038" actId="478"/>
          <ac:spMkLst>
            <pc:docMk/>
            <pc:sldMk cId="1676160878" sldId="273"/>
            <ac:spMk id="8" creationId="{19F9E5E4-7D0A-4D6C-889E-F00921B20C41}"/>
          </ac:spMkLst>
        </pc:spChg>
        <pc:spChg chg="add mod">
          <ac:chgData name="Coral Avital" userId="b56c5f9a-5b5b-44ae-b3ed-fb11a0ae0651" providerId="ADAL" clId="{2EE7F043-B757-4D06-8C8B-4DB106B1D190}" dt="2021-01-11T11:50:40.823" v="2749" actId="1036"/>
          <ac:spMkLst>
            <pc:docMk/>
            <pc:sldMk cId="1676160878" sldId="273"/>
            <ac:spMk id="20" creationId="{730936CA-1143-4837-894F-FBB86CADD12A}"/>
          </ac:spMkLst>
        </pc:spChg>
        <pc:spChg chg="add del mod">
          <ac:chgData name="Coral Avital" userId="b56c5f9a-5b5b-44ae-b3ed-fb11a0ae0651" providerId="ADAL" clId="{2EE7F043-B757-4D06-8C8B-4DB106B1D190}" dt="2021-01-10T13:29:23.043" v="876" actId="478"/>
          <ac:spMkLst>
            <pc:docMk/>
            <pc:sldMk cId="1676160878" sldId="273"/>
            <ac:spMk id="22" creationId="{0E5B6C9C-4A84-4B0F-AB11-CA7DFE36CA7C}"/>
          </ac:spMkLst>
        </pc:spChg>
        <pc:spChg chg="add mod">
          <ac:chgData name="Coral Avital" userId="b56c5f9a-5b5b-44ae-b3ed-fb11a0ae0651" providerId="ADAL" clId="{2EE7F043-B757-4D06-8C8B-4DB106B1D190}" dt="2021-01-11T11:50:44.942" v="2752" actId="1035"/>
          <ac:spMkLst>
            <pc:docMk/>
            <pc:sldMk cId="1676160878" sldId="273"/>
            <ac:spMk id="25" creationId="{308C5AD4-68D0-40F3-BDF4-C1B0DB3431B4}"/>
          </ac:spMkLst>
        </pc:spChg>
        <pc:spChg chg="add del mod">
          <ac:chgData name="Coral Avital" userId="b56c5f9a-5b5b-44ae-b3ed-fb11a0ae0651" providerId="ADAL" clId="{2EE7F043-B757-4D06-8C8B-4DB106B1D190}" dt="2021-01-10T13:29:30.374" v="882" actId="478"/>
          <ac:spMkLst>
            <pc:docMk/>
            <pc:sldMk cId="1676160878" sldId="273"/>
            <ac:spMk id="27" creationId="{9175942A-BCE5-4912-8D29-A70FE8878DC1}"/>
          </ac:spMkLst>
        </pc:spChg>
        <pc:spChg chg="add mod">
          <ac:chgData name="Coral Avital" userId="b56c5f9a-5b5b-44ae-b3ed-fb11a0ae0651" providerId="ADAL" clId="{2EE7F043-B757-4D06-8C8B-4DB106B1D190}" dt="2021-01-11T12:21:19.907" v="3251" actId="1076"/>
          <ac:spMkLst>
            <pc:docMk/>
            <pc:sldMk cId="1676160878" sldId="273"/>
            <ac:spMk id="28" creationId="{AC2697C2-821A-437D-A1ED-C6A4BF5F1372}"/>
          </ac:spMkLst>
        </pc:spChg>
        <pc:spChg chg="add del mod">
          <ac:chgData name="Coral Avital" userId="b56c5f9a-5b5b-44ae-b3ed-fb11a0ae0651" providerId="ADAL" clId="{2EE7F043-B757-4D06-8C8B-4DB106B1D190}" dt="2021-01-10T13:44:09.324" v="1591" actId="478"/>
          <ac:spMkLst>
            <pc:docMk/>
            <pc:sldMk cId="1676160878" sldId="273"/>
            <ac:spMk id="28" creationId="{C2AFEA80-18C8-44DF-8A85-39F23B40C3D9}"/>
          </ac:spMkLst>
        </pc:spChg>
        <pc:spChg chg="add del mod">
          <ac:chgData name="Coral Avital" userId="b56c5f9a-5b5b-44ae-b3ed-fb11a0ae0651" providerId="ADAL" clId="{2EE7F043-B757-4D06-8C8B-4DB106B1D190}" dt="2021-01-10T13:44:03.867" v="1589" actId="478"/>
          <ac:spMkLst>
            <pc:docMk/>
            <pc:sldMk cId="1676160878" sldId="273"/>
            <ac:spMk id="29" creationId="{193FB393-51EE-431E-9A90-59DB15C97732}"/>
          </ac:spMkLst>
        </pc:spChg>
        <pc:spChg chg="add del mod">
          <ac:chgData name="Coral Avital" userId="b56c5f9a-5b5b-44ae-b3ed-fb11a0ae0651" providerId="ADAL" clId="{2EE7F043-B757-4D06-8C8B-4DB106B1D190}" dt="2021-01-10T13:44:06.348" v="1590" actId="478"/>
          <ac:spMkLst>
            <pc:docMk/>
            <pc:sldMk cId="1676160878" sldId="273"/>
            <ac:spMk id="30" creationId="{DB707855-4F97-44CF-8308-7B3502CFA5ED}"/>
          </ac:spMkLst>
        </pc:spChg>
        <pc:spChg chg="add mod">
          <ac:chgData name="Coral Avital" userId="b56c5f9a-5b5b-44ae-b3ed-fb11a0ae0651" providerId="ADAL" clId="{2EE7F043-B757-4D06-8C8B-4DB106B1D190}" dt="2021-01-11T11:51:08.465" v="2767" actId="1036"/>
          <ac:spMkLst>
            <pc:docMk/>
            <pc:sldMk cId="1676160878" sldId="273"/>
            <ac:spMk id="31" creationId="{7C915B1A-7F92-444D-AD08-72EAC698DE21}"/>
          </ac:spMkLst>
        </pc:spChg>
        <pc:spChg chg="add del mod">
          <ac:chgData name="Coral Avital" userId="b56c5f9a-5b5b-44ae-b3ed-fb11a0ae0651" providerId="ADAL" clId="{2EE7F043-B757-4D06-8C8B-4DB106B1D190}" dt="2021-01-10T13:30:05.149" v="919" actId="478"/>
          <ac:spMkLst>
            <pc:docMk/>
            <pc:sldMk cId="1676160878" sldId="273"/>
            <ac:spMk id="33" creationId="{1259869B-4189-41F8-9554-63D286EFB09F}"/>
          </ac:spMkLst>
        </pc:spChg>
        <pc:spChg chg="add mod">
          <ac:chgData name="Coral Avital" userId="b56c5f9a-5b5b-44ae-b3ed-fb11a0ae0651" providerId="ADAL" clId="{2EE7F043-B757-4D06-8C8B-4DB106B1D190}" dt="2021-01-11T19:12:53.680" v="4032" actId="14100"/>
          <ac:spMkLst>
            <pc:docMk/>
            <pc:sldMk cId="1676160878" sldId="273"/>
            <ac:spMk id="40" creationId="{A45141FF-F5D2-45E4-B6E1-F33DBC377243}"/>
          </ac:spMkLst>
        </pc:spChg>
        <pc:spChg chg="add mod">
          <ac:chgData name="Coral Avital" userId="b56c5f9a-5b5b-44ae-b3ed-fb11a0ae0651" providerId="ADAL" clId="{2EE7F043-B757-4D06-8C8B-4DB106B1D190}" dt="2021-01-11T11:50:54.231" v="2754" actId="1076"/>
          <ac:spMkLst>
            <pc:docMk/>
            <pc:sldMk cId="1676160878" sldId="273"/>
            <ac:spMk id="41" creationId="{53D70A9B-A9B8-4971-8099-950F9BF4DE9F}"/>
          </ac:spMkLst>
        </pc:spChg>
        <pc:spChg chg="add mod">
          <ac:chgData name="Coral Avital" userId="b56c5f9a-5b5b-44ae-b3ed-fb11a0ae0651" providerId="ADAL" clId="{2EE7F043-B757-4D06-8C8B-4DB106B1D190}" dt="2021-01-11T11:36:22.718" v="2626" actId="207"/>
          <ac:spMkLst>
            <pc:docMk/>
            <pc:sldMk cId="1676160878" sldId="273"/>
            <ac:spMk id="42" creationId="{5CA971D1-1E60-4D77-966C-9354B3844008}"/>
          </ac:spMkLst>
        </pc:spChg>
        <pc:spChg chg="mod">
          <ac:chgData name="Coral Avital" userId="b56c5f9a-5b5b-44ae-b3ed-fb11a0ae0651" providerId="ADAL" clId="{2EE7F043-B757-4D06-8C8B-4DB106B1D190}" dt="2021-01-11T12:21:45.461" v="3262" actId="1037"/>
          <ac:spMkLst>
            <pc:docMk/>
            <pc:sldMk cId="1676160878" sldId="273"/>
            <ac:spMk id="73" creationId="{59944BFF-EB0E-47AA-AE6D-B2808E119493}"/>
          </ac:spMkLst>
        </pc:spChg>
        <pc:spChg chg="mod">
          <ac:chgData name="Coral Avital" userId="b56c5f9a-5b5b-44ae-b3ed-fb11a0ae0651" providerId="ADAL" clId="{2EE7F043-B757-4D06-8C8B-4DB106B1D190}" dt="2021-01-11T11:50:17.006" v="2726" actId="1036"/>
          <ac:spMkLst>
            <pc:docMk/>
            <pc:sldMk cId="1676160878" sldId="273"/>
            <ac:spMk id="75" creationId="{54A28B80-949D-4875-8454-65C677C242C0}"/>
          </ac:spMkLst>
        </pc:spChg>
        <pc:spChg chg="mod">
          <ac:chgData name="Coral Avital" userId="b56c5f9a-5b5b-44ae-b3ed-fb11a0ae0651" providerId="ADAL" clId="{2EE7F043-B757-4D06-8C8B-4DB106B1D190}" dt="2021-01-11T11:50:08.400" v="2719" actId="1035"/>
          <ac:spMkLst>
            <pc:docMk/>
            <pc:sldMk cId="1676160878" sldId="273"/>
            <ac:spMk id="76" creationId="{F85615EC-ED58-4535-8364-5453CA87C6BB}"/>
          </ac:spMkLst>
        </pc:spChg>
        <pc:spChg chg="del mod">
          <ac:chgData name="Coral Avital" userId="b56c5f9a-5b5b-44ae-b3ed-fb11a0ae0651" providerId="ADAL" clId="{2EE7F043-B757-4D06-8C8B-4DB106B1D190}" dt="2021-01-10T13:29:43.587" v="892" actId="478"/>
          <ac:spMkLst>
            <pc:docMk/>
            <pc:sldMk cId="1676160878" sldId="273"/>
            <ac:spMk id="78" creationId="{07F9DC5B-EFCF-4160-9CA2-67357CDD5404}"/>
          </ac:spMkLst>
        </pc:spChg>
        <pc:spChg chg="mod">
          <ac:chgData name="Coral Avital" userId="b56c5f9a-5b5b-44ae-b3ed-fb11a0ae0651" providerId="ADAL" clId="{2EE7F043-B757-4D06-8C8B-4DB106B1D190}" dt="2021-01-11T11:51:33.223" v="2786" actId="1036"/>
          <ac:spMkLst>
            <pc:docMk/>
            <pc:sldMk cId="1676160878" sldId="273"/>
            <ac:spMk id="80" creationId="{E86E6499-D2B1-4F88-A5B6-F0C83093D6C8}"/>
          </ac:spMkLst>
        </pc:spChg>
        <pc:spChg chg="mod">
          <ac:chgData name="Coral Avital" userId="b56c5f9a-5b5b-44ae-b3ed-fb11a0ae0651" providerId="ADAL" clId="{2EE7F043-B757-4D06-8C8B-4DB106B1D190}" dt="2021-01-11T11:51:20.032" v="2775" actId="1036"/>
          <ac:spMkLst>
            <pc:docMk/>
            <pc:sldMk cId="1676160878" sldId="273"/>
            <ac:spMk id="81" creationId="{9CAD9DA0-591D-4655-BE3B-D2162C5D73BB}"/>
          </ac:spMkLst>
        </pc:spChg>
        <pc:spChg chg="del mod">
          <ac:chgData name="Coral Avital" userId="b56c5f9a-5b5b-44ae-b3ed-fb11a0ae0651" providerId="ADAL" clId="{2EE7F043-B757-4D06-8C8B-4DB106B1D190}" dt="2021-01-10T13:29:51.449" v="901" actId="478"/>
          <ac:spMkLst>
            <pc:docMk/>
            <pc:sldMk cId="1676160878" sldId="273"/>
            <ac:spMk id="82" creationId="{7496B20D-BD66-4B27-84AA-E50FEB2506C5}"/>
          </ac:spMkLst>
        </pc:spChg>
        <pc:spChg chg="mod">
          <ac:chgData name="Coral Avital" userId="b56c5f9a-5b5b-44ae-b3ed-fb11a0ae0651" providerId="ADAL" clId="{2EE7F043-B757-4D06-8C8B-4DB106B1D190}" dt="2021-01-11T11:51:56.662" v="2804" actId="1036"/>
          <ac:spMkLst>
            <pc:docMk/>
            <pc:sldMk cId="1676160878" sldId="273"/>
            <ac:spMk id="84" creationId="{33A97CBA-B92B-47D6-939E-FC794AA85C08}"/>
          </ac:spMkLst>
        </pc:spChg>
        <pc:spChg chg="mod">
          <ac:chgData name="Coral Avital" userId="b56c5f9a-5b5b-44ae-b3ed-fb11a0ae0651" providerId="ADAL" clId="{2EE7F043-B757-4D06-8C8B-4DB106B1D190}" dt="2021-01-11T11:51:48.246" v="2797" actId="1036"/>
          <ac:spMkLst>
            <pc:docMk/>
            <pc:sldMk cId="1676160878" sldId="273"/>
            <ac:spMk id="85" creationId="{63255D73-8481-4553-B0E0-EEAB97E8A603}"/>
          </ac:spMkLst>
        </pc:spChg>
        <pc:spChg chg="del mod">
          <ac:chgData name="Coral Avital" userId="b56c5f9a-5b5b-44ae-b3ed-fb11a0ae0651" providerId="ADAL" clId="{2EE7F043-B757-4D06-8C8B-4DB106B1D190}" dt="2021-01-10T13:29:58.388" v="910" actId="478"/>
          <ac:spMkLst>
            <pc:docMk/>
            <pc:sldMk cId="1676160878" sldId="273"/>
            <ac:spMk id="86" creationId="{F71D59A8-B12B-4EFC-8838-C21115F76149}"/>
          </ac:spMkLst>
        </pc:spChg>
        <pc:picChg chg="add mod">
          <ac:chgData name="Coral Avital" userId="b56c5f9a-5b5b-44ae-b3ed-fb11a0ae0651" providerId="ADAL" clId="{2EE7F043-B757-4D06-8C8B-4DB106B1D190}" dt="2021-01-11T11:49:51.976" v="2702" actId="1036"/>
          <ac:picMkLst>
            <pc:docMk/>
            <pc:sldMk cId="1676160878" sldId="273"/>
            <ac:picMk id="19" creationId="{F5C84D2E-EB89-4AA8-9443-9F2FA699EE30}"/>
          </ac:picMkLst>
        </pc:picChg>
        <pc:picChg chg="add mod">
          <ac:chgData name="Coral Avital" userId="b56c5f9a-5b5b-44ae-b3ed-fb11a0ae0651" providerId="ADAL" clId="{2EE7F043-B757-4D06-8C8B-4DB106B1D190}" dt="2021-01-11T11:52:39.369" v="2821" actId="1076"/>
          <ac:picMkLst>
            <pc:docMk/>
            <pc:sldMk cId="1676160878" sldId="273"/>
            <ac:picMk id="23" creationId="{52031419-6FAF-4651-B719-53893CA454D9}"/>
          </ac:picMkLst>
        </pc:picChg>
        <pc:picChg chg="add mod">
          <ac:chgData name="Coral Avital" userId="b56c5f9a-5b5b-44ae-b3ed-fb11a0ae0651" providerId="ADAL" clId="{2EE7F043-B757-4D06-8C8B-4DB106B1D190}" dt="2021-01-11T11:50:58.192" v="2759" actId="1036"/>
          <ac:picMkLst>
            <pc:docMk/>
            <pc:sldMk cId="1676160878" sldId="273"/>
            <ac:picMk id="24" creationId="{96AF35E7-B953-4751-8ACB-F33F3BC5E948}"/>
          </ac:picMkLst>
        </pc:picChg>
        <pc:picChg chg="mod">
          <ac:chgData name="Coral Avital" userId="b56c5f9a-5b5b-44ae-b3ed-fb11a0ae0651" providerId="ADAL" clId="{2EE7F043-B757-4D06-8C8B-4DB106B1D190}" dt="2021-01-11T11:52:56.944" v="2834" actId="1076"/>
          <ac:picMkLst>
            <pc:docMk/>
            <pc:sldMk cId="1676160878" sldId="273"/>
            <ac:picMk id="88" creationId="{19C1C15E-A3C7-49BA-BCDD-5C95EE280367}"/>
          </ac:picMkLst>
        </pc:picChg>
        <pc:picChg chg="mod">
          <ac:chgData name="Coral Avital" userId="b56c5f9a-5b5b-44ae-b3ed-fb11a0ae0651" providerId="ADAL" clId="{2EE7F043-B757-4D06-8C8B-4DB106B1D190}" dt="2021-01-11T12:41:07.062" v="3432"/>
          <ac:picMkLst>
            <pc:docMk/>
            <pc:sldMk cId="1676160878" sldId="273"/>
            <ac:picMk id="92" creationId="{921A3CFA-B715-446B-83FD-D5AA8586EBE2}"/>
          </ac:picMkLst>
        </pc:picChg>
        <pc:picChg chg="mod">
          <ac:chgData name="Coral Avital" userId="b56c5f9a-5b5b-44ae-b3ed-fb11a0ae0651" providerId="ADAL" clId="{2EE7F043-B757-4D06-8C8B-4DB106B1D190}" dt="2021-01-11T12:41:07.062" v="3432"/>
          <ac:picMkLst>
            <pc:docMk/>
            <pc:sldMk cId="1676160878" sldId="273"/>
            <ac:picMk id="94" creationId="{678140F2-20DC-49B9-8BD8-815437A060C9}"/>
          </ac:picMkLst>
        </pc:picChg>
        <pc:cxnChg chg="add mod">
          <ac:chgData name="Coral Avital" userId="b56c5f9a-5b5b-44ae-b3ed-fb11a0ae0651" providerId="ADAL" clId="{2EE7F043-B757-4D06-8C8B-4DB106B1D190}" dt="2021-01-10T13:46:02.932" v="1806" actId="1037"/>
          <ac:cxnSpMkLst>
            <pc:docMk/>
            <pc:sldMk cId="1676160878" sldId="273"/>
            <ac:cxnSpMk id="21" creationId="{9F34C340-E111-4DFE-82CC-782DCAAE8152}"/>
          </ac:cxnSpMkLst>
        </pc:cxnChg>
        <pc:cxnChg chg="add mod">
          <ac:chgData name="Coral Avital" userId="b56c5f9a-5b5b-44ae-b3ed-fb11a0ae0651" providerId="ADAL" clId="{2EE7F043-B757-4D06-8C8B-4DB106B1D190}" dt="2021-01-11T11:50:48.749" v="2753" actId="1076"/>
          <ac:cxnSpMkLst>
            <pc:docMk/>
            <pc:sldMk cId="1676160878" sldId="273"/>
            <ac:cxnSpMk id="26" creationId="{B64C9D9A-113C-4A76-9FE2-AFFFC3A6B19C}"/>
          </ac:cxnSpMkLst>
        </pc:cxnChg>
        <pc:cxnChg chg="add mod">
          <ac:chgData name="Coral Avital" userId="b56c5f9a-5b5b-44ae-b3ed-fb11a0ae0651" providerId="ADAL" clId="{2EE7F043-B757-4D06-8C8B-4DB106B1D190}" dt="2021-01-11T11:51:05.167" v="2764" actId="1036"/>
          <ac:cxnSpMkLst>
            <pc:docMk/>
            <pc:sldMk cId="1676160878" sldId="273"/>
            <ac:cxnSpMk id="32" creationId="{84961E9A-943A-4590-9B23-19984785166C}"/>
          </ac:cxnSpMkLst>
        </pc:cxnChg>
        <pc:cxnChg chg="mod">
          <ac:chgData name="Coral Avital" userId="b56c5f9a-5b5b-44ae-b3ed-fb11a0ae0651" providerId="ADAL" clId="{2EE7F043-B757-4D06-8C8B-4DB106B1D190}" dt="2021-01-11T11:50:11.278" v="2720" actId="1035"/>
          <ac:cxnSpMkLst>
            <pc:docMk/>
            <pc:sldMk cId="1676160878" sldId="273"/>
            <ac:cxnSpMk id="95" creationId="{80BC67F4-4E33-4709-9D60-593B322A8C48}"/>
          </ac:cxnSpMkLst>
        </pc:cxnChg>
        <pc:cxnChg chg="mod">
          <ac:chgData name="Coral Avital" userId="b56c5f9a-5b5b-44ae-b3ed-fb11a0ae0651" providerId="ADAL" clId="{2EE7F043-B757-4D06-8C8B-4DB106B1D190}" dt="2021-01-11T11:51:25.548" v="2778" actId="1036"/>
          <ac:cxnSpMkLst>
            <pc:docMk/>
            <pc:sldMk cId="1676160878" sldId="273"/>
            <ac:cxnSpMk id="96" creationId="{F57D445D-9983-4AAC-8E68-88EA351CB22B}"/>
          </ac:cxnSpMkLst>
        </pc:cxnChg>
        <pc:cxnChg chg="mod">
          <ac:chgData name="Coral Avital" userId="b56c5f9a-5b5b-44ae-b3ed-fb11a0ae0651" providerId="ADAL" clId="{2EE7F043-B757-4D06-8C8B-4DB106B1D190}" dt="2021-01-11T11:51:50.751" v="2800" actId="1036"/>
          <ac:cxnSpMkLst>
            <pc:docMk/>
            <pc:sldMk cId="1676160878" sldId="273"/>
            <ac:cxnSpMk id="97" creationId="{0BCA98FD-268D-47AA-8871-119024D92EA6}"/>
          </ac:cxnSpMkLst>
        </pc:cxnChg>
      </pc:sldChg>
      <pc:sldChg chg="delSp modSp del mod setBg">
        <pc:chgData name="Coral Avital" userId="b56c5f9a-5b5b-44ae-b3ed-fb11a0ae0651" providerId="ADAL" clId="{2EE7F043-B757-4D06-8C8B-4DB106B1D190}" dt="2021-01-11T12:43:42.104" v="3562" actId="47"/>
        <pc:sldMkLst>
          <pc:docMk/>
          <pc:sldMk cId="4155564764" sldId="278"/>
        </pc:sldMkLst>
        <pc:spChg chg="mod">
          <ac:chgData name="Coral Avital" userId="b56c5f9a-5b5b-44ae-b3ed-fb11a0ae0651" providerId="ADAL" clId="{2EE7F043-B757-4D06-8C8B-4DB106B1D190}" dt="2021-01-11T12:38:52.096" v="3410" actId="115"/>
          <ac:spMkLst>
            <pc:docMk/>
            <pc:sldMk cId="4155564764" sldId="278"/>
            <ac:spMk id="2" creationId="{05F54379-12DC-488A-96E2-264D244A381B}"/>
          </ac:spMkLst>
        </pc:spChg>
        <pc:spChg chg="mod">
          <ac:chgData name="Coral Avital" userId="b56c5f9a-5b5b-44ae-b3ed-fb11a0ae0651" providerId="ADAL" clId="{2EE7F043-B757-4D06-8C8B-4DB106B1D190}" dt="2021-01-11T12:39:27.493" v="3416" actId="1076"/>
          <ac:spMkLst>
            <pc:docMk/>
            <pc:sldMk cId="4155564764" sldId="278"/>
            <ac:spMk id="3" creationId="{18397F9A-0355-4091-BDD7-5C578348C1FB}"/>
          </ac:spMkLst>
        </pc:spChg>
        <pc:spChg chg="mod">
          <ac:chgData name="Coral Avital" userId="b56c5f9a-5b5b-44ae-b3ed-fb11a0ae0651" providerId="ADAL" clId="{2EE7F043-B757-4D06-8C8B-4DB106B1D190}" dt="2021-01-11T12:41:07.062" v="3432"/>
          <ac:spMkLst>
            <pc:docMk/>
            <pc:sldMk cId="4155564764" sldId="278"/>
            <ac:spMk id="4" creationId="{1330DBC9-EEFC-416D-BFAD-DB6D1A9E8CB2}"/>
          </ac:spMkLst>
        </pc:spChg>
        <pc:spChg chg="mod">
          <ac:chgData name="Coral Avital" userId="b56c5f9a-5b5b-44ae-b3ed-fb11a0ae0651" providerId="ADAL" clId="{2EE7F043-B757-4D06-8C8B-4DB106B1D190}" dt="2021-01-11T12:39:12.652" v="3414" actId="14100"/>
          <ac:spMkLst>
            <pc:docMk/>
            <pc:sldMk cId="4155564764" sldId="278"/>
            <ac:spMk id="14" creationId="{FEBB8673-0A72-4C5C-8239-7EF600504010}"/>
          </ac:spMkLst>
        </pc:spChg>
        <pc:picChg chg="del">
          <ac:chgData name="Coral Avital" userId="b56c5f9a-5b5b-44ae-b3ed-fb11a0ae0651" providerId="ADAL" clId="{2EE7F043-B757-4D06-8C8B-4DB106B1D190}" dt="2021-01-11T12:42:05.464" v="3437" actId="478"/>
          <ac:picMkLst>
            <pc:docMk/>
            <pc:sldMk cId="4155564764" sldId="278"/>
            <ac:picMk id="5" creationId="{915AFCFD-8588-4C06-B770-CD82F2D798B5}"/>
          </ac:picMkLst>
        </pc:picChg>
      </pc:sldChg>
      <pc:sldChg chg="modSp mod">
        <pc:chgData name="Coral Avital" userId="b56c5f9a-5b5b-44ae-b3ed-fb11a0ae0651" providerId="ADAL" clId="{2EE7F043-B757-4D06-8C8B-4DB106B1D190}" dt="2021-01-11T12:41:07.062" v="3432"/>
        <pc:sldMkLst>
          <pc:docMk/>
          <pc:sldMk cId="4170961216" sldId="279"/>
        </pc:sldMkLst>
        <pc:spChg chg="mod">
          <ac:chgData name="Coral Avital" userId="b56c5f9a-5b5b-44ae-b3ed-fb11a0ae0651" providerId="ADAL" clId="{2EE7F043-B757-4D06-8C8B-4DB106B1D190}" dt="2021-01-10T13:52:48.071" v="1997" actId="207"/>
          <ac:spMkLst>
            <pc:docMk/>
            <pc:sldMk cId="4170961216" sldId="279"/>
            <ac:spMk id="2" creationId="{05F54379-12DC-488A-96E2-264D244A381B}"/>
          </ac:spMkLst>
        </pc:spChg>
        <pc:spChg chg="mod">
          <ac:chgData name="Coral Avital" userId="b56c5f9a-5b5b-44ae-b3ed-fb11a0ae0651" providerId="ADAL" clId="{2EE7F043-B757-4D06-8C8B-4DB106B1D190}" dt="2021-01-11T11:07:06.348" v="2336" actId="108"/>
          <ac:spMkLst>
            <pc:docMk/>
            <pc:sldMk cId="4170961216" sldId="279"/>
            <ac:spMk id="3" creationId="{18397F9A-0355-4091-BDD7-5C578348C1FB}"/>
          </ac:spMkLst>
        </pc:spChg>
        <pc:spChg chg="mod">
          <ac:chgData name="Coral Avital" userId="b56c5f9a-5b5b-44ae-b3ed-fb11a0ae0651" providerId="ADAL" clId="{2EE7F043-B757-4D06-8C8B-4DB106B1D190}" dt="2021-01-11T12:41:07.062" v="3432"/>
          <ac:spMkLst>
            <pc:docMk/>
            <pc:sldMk cId="4170961216" sldId="279"/>
            <ac:spMk id="4" creationId="{1330DBC9-EEFC-416D-BFAD-DB6D1A9E8CB2}"/>
          </ac:spMkLst>
        </pc:spChg>
        <pc:spChg chg="mod">
          <ac:chgData name="Coral Avital" userId="b56c5f9a-5b5b-44ae-b3ed-fb11a0ae0651" providerId="ADAL" clId="{2EE7F043-B757-4D06-8C8B-4DB106B1D190}" dt="2021-01-10T14:17:41.899" v="2263" actId="14100"/>
          <ac:spMkLst>
            <pc:docMk/>
            <pc:sldMk cId="4170961216" sldId="279"/>
            <ac:spMk id="8" creationId="{0D9263D0-7B10-45A1-AD9E-D040B170EFE2}"/>
          </ac:spMkLst>
        </pc:spChg>
        <pc:spChg chg="mod">
          <ac:chgData name="Coral Avital" userId="b56c5f9a-5b5b-44ae-b3ed-fb11a0ae0651" providerId="ADAL" clId="{2EE7F043-B757-4D06-8C8B-4DB106B1D190}" dt="2021-01-10T14:17:36.463" v="2262" actId="27636"/>
          <ac:spMkLst>
            <pc:docMk/>
            <pc:sldMk cId="4170961216" sldId="279"/>
            <ac:spMk id="10" creationId="{9884D43A-F693-45B5-941E-26162517B9A6}"/>
          </ac:spMkLst>
        </pc:spChg>
        <pc:spChg chg="mod">
          <ac:chgData name="Coral Avital" userId="b56c5f9a-5b5b-44ae-b3ed-fb11a0ae0651" providerId="ADAL" clId="{2EE7F043-B757-4D06-8C8B-4DB106B1D190}" dt="2021-01-10T14:10:39.502" v="2215" actId="1035"/>
          <ac:spMkLst>
            <pc:docMk/>
            <pc:sldMk cId="4170961216" sldId="279"/>
            <ac:spMk id="20" creationId="{F39CF165-4D0A-4FFE-A234-42CF6D42A53E}"/>
          </ac:spMkLst>
        </pc:spChg>
        <pc:spChg chg="mod">
          <ac:chgData name="Coral Avital" userId="b56c5f9a-5b5b-44ae-b3ed-fb11a0ae0651" providerId="ADAL" clId="{2EE7F043-B757-4D06-8C8B-4DB106B1D190}" dt="2021-01-10T14:10:51" v="2237" actId="1035"/>
          <ac:spMkLst>
            <pc:docMk/>
            <pc:sldMk cId="4170961216" sldId="279"/>
            <ac:spMk id="21" creationId="{DC1439B0-F39B-424E-8629-432D70098BBA}"/>
          </ac:spMkLst>
        </pc:spChg>
        <pc:spChg chg="mod">
          <ac:chgData name="Coral Avital" userId="b56c5f9a-5b5b-44ae-b3ed-fb11a0ae0651" providerId="ADAL" clId="{2EE7F043-B757-4D06-8C8B-4DB106B1D190}" dt="2021-01-10T14:11:03.877" v="2256" actId="1035"/>
          <ac:spMkLst>
            <pc:docMk/>
            <pc:sldMk cId="4170961216" sldId="279"/>
            <ac:spMk id="22" creationId="{7E38BBAF-0461-4D34-ACB4-015B330D3CCC}"/>
          </ac:spMkLst>
        </pc:spChg>
      </pc:sldChg>
      <pc:sldChg chg="addSp delSp modSp mod">
        <pc:chgData name="Coral Avital" userId="b56c5f9a-5b5b-44ae-b3ed-fb11a0ae0651" providerId="ADAL" clId="{2EE7F043-B757-4D06-8C8B-4DB106B1D190}" dt="2021-01-11T12:41:07.062" v="3432"/>
        <pc:sldMkLst>
          <pc:docMk/>
          <pc:sldMk cId="2811499314" sldId="281"/>
        </pc:sldMkLst>
        <pc:spChg chg="mod">
          <ac:chgData name="Coral Avital" userId="b56c5f9a-5b5b-44ae-b3ed-fb11a0ae0651" providerId="ADAL" clId="{2EE7F043-B757-4D06-8C8B-4DB106B1D190}" dt="2021-01-11T12:41:07.062" v="3432"/>
          <ac:spMkLst>
            <pc:docMk/>
            <pc:sldMk cId="2811499314" sldId="281"/>
            <ac:spMk id="2" creationId="{5FAEC97E-A437-4843-81CB-2F215D3EA4E5}"/>
          </ac:spMkLst>
        </pc:spChg>
        <pc:spChg chg="mod">
          <ac:chgData name="Coral Avital" userId="b56c5f9a-5b5b-44ae-b3ed-fb11a0ae0651" providerId="ADAL" clId="{2EE7F043-B757-4D06-8C8B-4DB106B1D190}" dt="2021-01-11T12:41:07.062" v="3432"/>
          <ac:spMkLst>
            <pc:docMk/>
            <pc:sldMk cId="2811499314" sldId="281"/>
            <ac:spMk id="3" creationId="{9633E64F-4DBA-44B0-97B6-58474E70EB7F}"/>
          </ac:spMkLst>
        </pc:spChg>
        <pc:spChg chg="mod">
          <ac:chgData name="Coral Avital" userId="b56c5f9a-5b5b-44ae-b3ed-fb11a0ae0651" providerId="ADAL" clId="{2EE7F043-B757-4D06-8C8B-4DB106B1D190}" dt="2021-01-10T13:53:16.255" v="2029" actId="5793"/>
          <ac:spMkLst>
            <pc:docMk/>
            <pc:sldMk cId="2811499314" sldId="281"/>
            <ac:spMk id="5" creationId="{D3659FA1-93D3-46F2-9245-9BB2309C53A4}"/>
          </ac:spMkLst>
        </pc:spChg>
        <pc:spChg chg="mod">
          <ac:chgData name="Coral Avital" userId="b56c5f9a-5b5b-44ae-b3ed-fb11a0ae0651" providerId="ADAL" clId="{2EE7F043-B757-4D06-8C8B-4DB106B1D190}" dt="2021-01-10T13:56:00.024" v="2145" actId="20577"/>
          <ac:spMkLst>
            <pc:docMk/>
            <pc:sldMk cId="2811499314" sldId="281"/>
            <ac:spMk id="6" creationId="{85D9ABDA-7D25-45FF-9839-7F7886D956E3}"/>
          </ac:spMkLst>
        </pc:spChg>
        <pc:spChg chg="mod">
          <ac:chgData name="Coral Avital" userId="b56c5f9a-5b5b-44ae-b3ed-fb11a0ae0651" providerId="ADAL" clId="{2EE7F043-B757-4D06-8C8B-4DB106B1D190}" dt="2021-01-11T12:41:07.062" v="3432"/>
          <ac:spMkLst>
            <pc:docMk/>
            <pc:sldMk cId="2811499314" sldId="281"/>
            <ac:spMk id="27" creationId="{36D1E065-62B5-4D94-BE31-531E357C79F1}"/>
          </ac:spMkLst>
        </pc:spChg>
        <pc:spChg chg="mod">
          <ac:chgData name="Coral Avital" userId="b56c5f9a-5b5b-44ae-b3ed-fb11a0ae0651" providerId="ADAL" clId="{2EE7F043-B757-4D06-8C8B-4DB106B1D190}" dt="2021-01-11T12:41:07.062" v="3432"/>
          <ac:spMkLst>
            <pc:docMk/>
            <pc:sldMk cId="2811499314" sldId="281"/>
            <ac:spMk id="28" creationId="{624EE17F-6BE6-435B-8402-7E942E31D955}"/>
          </ac:spMkLst>
        </pc:spChg>
        <pc:spChg chg="mod">
          <ac:chgData name="Coral Avital" userId="b56c5f9a-5b5b-44ae-b3ed-fb11a0ae0651" providerId="ADAL" clId="{2EE7F043-B757-4D06-8C8B-4DB106B1D190}" dt="2021-01-10T13:53:11.174" v="2023" actId="20577"/>
          <ac:spMkLst>
            <pc:docMk/>
            <pc:sldMk cId="2811499314" sldId="281"/>
            <ac:spMk id="29" creationId="{44354466-168C-4056-96E7-4D2ABD373072}"/>
          </ac:spMkLst>
        </pc:spChg>
        <pc:spChg chg="mod">
          <ac:chgData name="Coral Avital" userId="b56c5f9a-5b5b-44ae-b3ed-fb11a0ae0651" providerId="ADAL" clId="{2EE7F043-B757-4D06-8C8B-4DB106B1D190}" dt="2021-01-11T12:41:07.062" v="3432"/>
          <ac:spMkLst>
            <pc:docMk/>
            <pc:sldMk cId="2811499314" sldId="281"/>
            <ac:spMk id="30" creationId="{76D004CC-05F4-4982-AE6B-C6E5D8E1CF5B}"/>
          </ac:spMkLst>
        </pc:spChg>
        <pc:spChg chg="add del">
          <ac:chgData name="Coral Avital" userId="b56c5f9a-5b5b-44ae-b3ed-fb11a0ae0651" providerId="ADAL" clId="{2EE7F043-B757-4D06-8C8B-4DB106B1D190}" dt="2021-01-11T12:41:04.743" v="3429" actId="478"/>
          <ac:spMkLst>
            <pc:docMk/>
            <pc:sldMk cId="2811499314" sldId="281"/>
            <ac:spMk id="36" creationId="{8C60CF3E-F7CF-4588-94B7-06B17195A378}"/>
          </ac:spMkLst>
        </pc:spChg>
      </pc:sldChg>
      <pc:sldChg chg="addSp delSp modSp add mod ord">
        <pc:chgData name="Coral Avital" userId="b56c5f9a-5b5b-44ae-b3ed-fb11a0ae0651" providerId="ADAL" clId="{2EE7F043-B757-4D06-8C8B-4DB106B1D190}" dt="2021-01-11T12:50:13.378" v="3730" actId="113"/>
        <pc:sldMkLst>
          <pc:docMk/>
          <pc:sldMk cId="1744970339" sldId="282"/>
        </pc:sldMkLst>
        <pc:spChg chg="mod">
          <ac:chgData name="Coral Avital" userId="b56c5f9a-5b5b-44ae-b3ed-fb11a0ae0651" providerId="ADAL" clId="{2EE7F043-B757-4D06-8C8B-4DB106B1D190}" dt="2021-01-11T12:50:13.378" v="3730" actId="113"/>
          <ac:spMkLst>
            <pc:docMk/>
            <pc:sldMk cId="1744970339" sldId="282"/>
            <ac:spMk id="3" creationId="{00000000-0000-0000-0000-000000000000}"/>
          </ac:spMkLst>
        </pc:spChg>
        <pc:spChg chg="add del mod">
          <ac:chgData name="Coral Avital" userId="b56c5f9a-5b5b-44ae-b3ed-fb11a0ae0651" providerId="ADAL" clId="{2EE7F043-B757-4D06-8C8B-4DB106B1D190}" dt="2021-01-11T12:44:28.070" v="3570"/>
          <ac:spMkLst>
            <pc:docMk/>
            <pc:sldMk cId="1744970339" sldId="282"/>
            <ac:spMk id="5" creationId="{70595F73-B104-4655-8F54-0F851EF88B94}"/>
          </ac:spMkLst>
        </pc:spChg>
        <pc:spChg chg="add del mod">
          <ac:chgData name="Coral Avital" userId="b56c5f9a-5b5b-44ae-b3ed-fb11a0ae0651" providerId="ADAL" clId="{2EE7F043-B757-4D06-8C8B-4DB106B1D190}" dt="2021-01-11T12:44:28.070" v="3570"/>
          <ac:spMkLst>
            <pc:docMk/>
            <pc:sldMk cId="1744970339" sldId="282"/>
            <ac:spMk id="6" creationId="{3107F764-63ED-464D-8694-6FD5A5DD6AF7}"/>
          </ac:spMkLst>
        </pc:spChg>
        <pc:spChg chg="add del mod">
          <ac:chgData name="Coral Avital" userId="b56c5f9a-5b5b-44ae-b3ed-fb11a0ae0651" providerId="ADAL" clId="{2EE7F043-B757-4D06-8C8B-4DB106B1D190}" dt="2021-01-11T12:44:28.070" v="3570"/>
          <ac:spMkLst>
            <pc:docMk/>
            <pc:sldMk cId="1744970339" sldId="282"/>
            <ac:spMk id="7" creationId="{F4EBD9E7-A596-4878-824F-7FB3B84A9D53}"/>
          </ac:spMkLst>
        </pc:spChg>
        <pc:spChg chg="add del mod">
          <ac:chgData name="Coral Avital" userId="b56c5f9a-5b5b-44ae-b3ed-fb11a0ae0651" providerId="ADAL" clId="{2EE7F043-B757-4D06-8C8B-4DB106B1D190}" dt="2021-01-11T12:44:28.070" v="3570"/>
          <ac:spMkLst>
            <pc:docMk/>
            <pc:sldMk cId="1744970339" sldId="282"/>
            <ac:spMk id="8" creationId="{4D154FBC-3040-4977-9421-AB34FA7338B5}"/>
          </ac:spMkLst>
        </pc:spChg>
        <pc:spChg chg="add del mod">
          <ac:chgData name="Coral Avital" userId="b56c5f9a-5b5b-44ae-b3ed-fb11a0ae0651" providerId="ADAL" clId="{2EE7F043-B757-4D06-8C8B-4DB106B1D190}" dt="2021-01-11T12:44:28.070" v="3570"/>
          <ac:spMkLst>
            <pc:docMk/>
            <pc:sldMk cId="1744970339" sldId="282"/>
            <ac:spMk id="9" creationId="{EAFD9099-C864-4E7D-95A8-0AF183779401}"/>
          </ac:spMkLst>
        </pc:spChg>
        <pc:spChg chg="add del mod">
          <ac:chgData name="Coral Avital" userId="b56c5f9a-5b5b-44ae-b3ed-fb11a0ae0651" providerId="ADAL" clId="{2EE7F043-B757-4D06-8C8B-4DB106B1D190}" dt="2021-01-11T12:44:28.070" v="3570"/>
          <ac:spMkLst>
            <pc:docMk/>
            <pc:sldMk cId="1744970339" sldId="282"/>
            <ac:spMk id="10" creationId="{78D0BA25-6D2B-48C4-BC23-10ED4247974B}"/>
          </ac:spMkLst>
        </pc:spChg>
        <pc:picChg chg="add mod">
          <ac:chgData name="Coral Avital" userId="b56c5f9a-5b5b-44ae-b3ed-fb11a0ae0651" providerId="ADAL" clId="{2EE7F043-B757-4D06-8C8B-4DB106B1D190}" dt="2021-01-11T12:49:55.802" v="3713" actId="1036"/>
          <ac:picMkLst>
            <pc:docMk/>
            <pc:sldMk cId="1744970339" sldId="282"/>
            <ac:picMk id="12" creationId="{7DAFDFAA-C53A-4A88-8F2B-9C18528D40B7}"/>
          </ac:picMkLst>
        </pc:picChg>
        <pc:picChg chg="add mod">
          <ac:chgData name="Coral Avital" userId="b56c5f9a-5b5b-44ae-b3ed-fb11a0ae0651" providerId="ADAL" clId="{2EE7F043-B757-4D06-8C8B-4DB106B1D190}" dt="2021-01-11T12:50:02.362" v="3723" actId="1036"/>
          <ac:picMkLst>
            <pc:docMk/>
            <pc:sldMk cId="1744970339" sldId="282"/>
            <ac:picMk id="14" creationId="{41D8C414-9309-42D8-B5DB-326502F08796}"/>
          </ac:picMkLst>
        </pc:picChg>
        <pc:picChg chg="add mod">
          <ac:chgData name="Coral Avital" userId="b56c5f9a-5b5b-44ae-b3ed-fb11a0ae0651" providerId="ADAL" clId="{2EE7F043-B757-4D06-8C8B-4DB106B1D190}" dt="2021-01-11T12:49:59.229" v="3718" actId="1036"/>
          <ac:picMkLst>
            <pc:docMk/>
            <pc:sldMk cId="1744970339" sldId="282"/>
            <ac:picMk id="16" creationId="{70A44971-F466-4864-8A03-CAEE80452D82}"/>
          </ac:picMkLst>
        </pc:picChg>
      </pc:sldChg>
      <pc:sldChg chg="addSp delSp modSp new mod">
        <pc:chgData name="Coral Avital" userId="b56c5f9a-5b5b-44ae-b3ed-fb11a0ae0651" providerId="ADAL" clId="{2EE7F043-B757-4D06-8C8B-4DB106B1D190}" dt="2021-01-11T13:04:46.274" v="3988" actId="20577"/>
        <pc:sldMkLst>
          <pc:docMk/>
          <pc:sldMk cId="1332429758" sldId="283"/>
        </pc:sldMkLst>
        <pc:spChg chg="del">
          <ac:chgData name="Coral Avital" userId="b56c5f9a-5b5b-44ae-b3ed-fb11a0ae0651" providerId="ADAL" clId="{2EE7F043-B757-4D06-8C8B-4DB106B1D190}" dt="2021-01-11T13:04:37.744" v="3981" actId="478"/>
          <ac:spMkLst>
            <pc:docMk/>
            <pc:sldMk cId="1332429758" sldId="283"/>
            <ac:spMk id="2" creationId="{4B109CB6-4D74-4F33-B08D-D27ACDA227E0}"/>
          </ac:spMkLst>
        </pc:spChg>
        <pc:spChg chg="del">
          <ac:chgData name="Coral Avital" userId="b56c5f9a-5b5b-44ae-b3ed-fb11a0ae0651" providerId="ADAL" clId="{2EE7F043-B757-4D06-8C8B-4DB106B1D190}" dt="2021-01-11T13:04:37.744" v="3981" actId="478"/>
          <ac:spMkLst>
            <pc:docMk/>
            <pc:sldMk cId="1332429758" sldId="283"/>
            <ac:spMk id="3" creationId="{1E51FF96-31C6-4D78-8091-12B922F8C097}"/>
          </ac:spMkLst>
        </pc:spChg>
        <pc:spChg chg="del">
          <ac:chgData name="Coral Avital" userId="b56c5f9a-5b5b-44ae-b3ed-fb11a0ae0651" providerId="ADAL" clId="{2EE7F043-B757-4D06-8C8B-4DB106B1D190}" dt="2021-01-11T13:04:37.744" v="3981" actId="478"/>
          <ac:spMkLst>
            <pc:docMk/>
            <pc:sldMk cId="1332429758" sldId="283"/>
            <ac:spMk id="4" creationId="{20FD0019-A786-476F-AD40-4488D6EDFE62}"/>
          </ac:spMkLst>
        </pc:spChg>
        <pc:spChg chg="del">
          <ac:chgData name="Coral Avital" userId="b56c5f9a-5b5b-44ae-b3ed-fb11a0ae0651" providerId="ADAL" clId="{2EE7F043-B757-4D06-8C8B-4DB106B1D190}" dt="2021-01-11T13:04:37.744" v="3981" actId="478"/>
          <ac:spMkLst>
            <pc:docMk/>
            <pc:sldMk cId="1332429758" sldId="283"/>
            <ac:spMk id="5" creationId="{670770C4-6008-4C0F-B25B-1A08827D67A6}"/>
          </ac:spMkLst>
        </pc:spChg>
        <pc:spChg chg="del">
          <ac:chgData name="Coral Avital" userId="b56c5f9a-5b5b-44ae-b3ed-fb11a0ae0651" providerId="ADAL" clId="{2EE7F043-B757-4D06-8C8B-4DB106B1D190}" dt="2021-01-11T13:04:37.744" v="3981" actId="478"/>
          <ac:spMkLst>
            <pc:docMk/>
            <pc:sldMk cId="1332429758" sldId="283"/>
            <ac:spMk id="6" creationId="{BA55B522-CA96-4A32-8681-5A8C1BDF795F}"/>
          </ac:spMkLst>
        </pc:spChg>
        <pc:spChg chg="del">
          <ac:chgData name="Coral Avital" userId="b56c5f9a-5b5b-44ae-b3ed-fb11a0ae0651" providerId="ADAL" clId="{2EE7F043-B757-4D06-8C8B-4DB106B1D190}" dt="2021-01-11T13:04:37.744" v="3981" actId="478"/>
          <ac:spMkLst>
            <pc:docMk/>
            <pc:sldMk cId="1332429758" sldId="283"/>
            <ac:spMk id="7" creationId="{A293659A-CB3E-475A-B679-E9F94DD17331}"/>
          </ac:spMkLst>
        </pc:spChg>
        <pc:spChg chg="del">
          <ac:chgData name="Coral Avital" userId="b56c5f9a-5b5b-44ae-b3ed-fb11a0ae0651" providerId="ADAL" clId="{2EE7F043-B757-4D06-8C8B-4DB106B1D190}" dt="2021-01-11T13:04:37.744" v="3981" actId="478"/>
          <ac:spMkLst>
            <pc:docMk/>
            <pc:sldMk cId="1332429758" sldId="283"/>
            <ac:spMk id="8" creationId="{FCD071CE-31CA-4435-9B41-8C75491DFDDD}"/>
          </ac:spMkLst>
        </pc:spChg>
        <pc:spChg chg="del">
          <ac:chgData name="Coral Avital" userId="b56c5f9a-5b5b-44ae-b3ed-fb11a0ae0651" providerId="ADAL" clId="{2EE7F043-B757-4D06-8C8B-4DB106B1D190}" dt="2021-01-11T13:04:37.744" v="3981" actId="478"/>
          <ac:spMkLst>
            <pc:docMk/>
            <pc:sldMk cId="1332429758" sldId="283"/>
            <ac:spMk id="9" creationId="{C291D9A5-1617-4273-94F8-5189E4FE0F68}"/>
          </ac:spMkLst>
        </pc:spChg>
        <pc:spChg chg="del">
          <ac:chgData name="Coral Avital" userId="b56c5f9a-5b5b-44ae-b3ed-fb11a0ae0651" providerId="ADAL" clId="{2EE7F043-B757-4D06-8C8B-4DB106B1D190}" dt="2021-01-11T13:04:37.744" v="3981" actId="478"/>
          <ac:spMkLst>
            <pc:docMk/>
            <pc:sldMk cId="1332429758" sldId="283"/>
            <ac:spMk id="10" creationId="{33D8C7DC-CE73-4344-9A22-ACFC6B46CCC6}"/>
          </ac:spMkLst>
        </pc:spChg>
        <pc:spChg chg="del">
          <ac:chgData name="Coral Avital" userId="b56c5f9a-5b5b-44ae-b3ed-fb11a0ae0651" providerId="ADAL" clId="{2EE7F043-B757-4D06-8C8B-4DB106B1D190}" dt="2021-01-11T13:04:37.744" v="3981" actId="478"/>
          <ac:spMkLst>
            <pc:docMk/>
            <pc:sldMk cId="1332429758" sldId="283"/>
            <ac:spMk id="11" creationId="{4D8C9799-E8D6-4037-89DE-664D0F00EDB0}"/>
          </ac:spMkLst>
        </pc:spChg>
        <pc:spChg chg="del">
          <ac:chgData name="Coral Avital" userId="b56c5f9a-5b5b-44ae-b3ed-fb11a0ae0651" providerId="ADAL" clId="{2EE7F043-B757-4D06-8C8B-4DB106B1D190}" dt="2021-01-11T13:04:37.744" v="3981" actId="478"/>
          <ac:spMkLst>
            <pc:docMk/>
            <pc:sldMk cId="1332429758" sldId="283"/>
            <ac:spMk id="12" creationId="{81BCFA3D-9F5A-4568-BB8F-2A5DCF302711}"/>
          </ac:spMkLst>
        </pc:spChg>
        <pc:spChg chg="del">
          <ac:chgData name="Coral Avital" userId="b56c5f9a-5b5b-44ae-b3ed-fb11a0ae0651" providerId="ADAL" clId="{2EE7F043-B757-4D06-8C8B-4DB106B1D190}" dt="2021-01-11T13:04:37.744" v="3981" actId="478"/>
          <ac:spMkLst>
            <pc:docMk/>
            <pc:sldMk cId="1332429758" sldId="283"/>
            <ac:spMk id="13" creationId="{EB7EC3D6-6EDC-44F1-94B6-43F17F2D40A4}"/>
          </ac:spMkLst>
        </pc:spChg>
        <pc:spChg chg="del">
          <ac:chgData name="Coral Avital" userId="b56c5f9a-5b5b-44ae-b3ed-fb11a0ae0651" providerId="ADAL" clId="{2EE7F043-B757-4D06-8C8B-4DB106B1D190}" dt="2021-01-11T13:04:37.744" v="3981" actId="478"/>
          <ac:spMkLst>
            <pc:docMk/>
            <pc:sldMk cId="1332429758" sldId="283"/>
            <ac:spMk id="14" creationId="{7BF53F11-8EFB-48BB-A802-14C4B471AF52}"/>
          </ac:spMkLst>
        </pc:spChg>
        <pc:spChg chg="del">
          <ac:chgData name="Coral Avital" userId="b56c5f9a-5b5b-44ae-b3ed-fb11a0ae0651" providerId="ADAL" clId="{2EE7F043-B757-4D06-8C8B-4DB106B1D190}" dt="2021-01-11T13:04:37.744" v="3981" actId="478"/>
          <ac:spMkLst>
            <pc:docMk/>
            <pc:sldMk cId="1332429758" sldId="283"/>
            <ac:spMk id="15" creationId="{91E83527-7D31-415C-A07B-068C9146F836}"/>
          </ac:spMkLst>
        </pc:spChg>
        <pc:spChg chg="add mod">
          <ac:chgData name="Coral Avital" userId="b56c5f9a-5b5b-44ae-b3ed-fb11a0ae0651" providerId="ADAL" clId="{2EE7F043-B757-4D06-8C8B-4DB106B1D190}" dt="2021-01-11T13:04:46.274" v="3988" actId="20577"/>
          <ac:spMkLst>
            <pc:docMk/>
            <pc:sldMk cId="1332429758" sldId="283"/>
            <ac:spMk id="16" creationId="{405FDBB3-31BB-4E8C-81EE-64B0F94E47A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425BE1-5216-4905-BFA8-3A50E745A0F1}" type="doc">
      <dgm:prSet loTypeId="urn:microsoft.com/office/officeart/2005/8/layout/venn1" loCatId="relationship" qsTypeId="urn:microsoft.com/office/officeart/2005/8/quickstyle/simple4" qsCatId="simple" csTypeId="urn:microsoft.com/office/officeart/2005/8/colors/colorful1" csCatId="colorful" phldr="1"/>
      <dgm:spPr/>
    </dgm:pt>
    <dgm:pt modelId="{31A511EF-82E6-46F2-8D56-3B41766940E2}">
      <dgm:prSet/>
      <dgm:spPr/>
      <dgm:t>
        <a:bodyPr/>
        <a:lstStyle/>
        <a:p>
          <a:pPr marR="0" rtl="0" eaLnBrk="1" fontAlgn="base" latinLnBrk="0" hangingPunct="1">
            <a:buClrTx/>
            <a:buSzTx/>
            <a:buFontTx/>
            <a:tabLst/>
          </a:pPr>
          <a:r>
            <a:rPr lang="en-US" b="1" dirty="0">
              <a:latin typeface="+mn-lt"/>
            </a:rPr>
            <a:t>Client demands </a:t>
          </a:r>
        </a:p>
      </dgm:t>
      <dgm:extLst>
        <a:ext uri="{E40237B7-FDA0-4F09-8148-C483321AD2D9}">
          <dgm14:cNvPr xmlns:dgm14="http://schemas.microsoft.com/office/drawing/2010/diagram" id="0" name="" title="Task 1- market entry strategies"/>
        </a:ext>
      </dgm:extLst>
    </dgm:pt>
    <dgm:pt modelId="{558EBD23-69F9-4C9C-951B-35AE04F45DF2}" type="parTrans" cxnId="{2FD75CCC-F144-4E90-A89B-6B8CF534C6A7}">
      <dgm:prSet/>
      <dgm:spPr/>
      <dgm:t>
        <a:bodyPr/>
        <a:lstStyle/>
        <a:p>
          <a:endParaRPr lang="en-US">
            <a:latin typeface="+mn-lt"/>
          </a:endParaRPr>
        </a:p>
      </dgm:t>
    </dgm:pt>
    <dgm:pt modelId="{D9852E9F-9249-4BC7-9ED7-52FD5BC25B0D}" type="sibTrans" cxnId="{2FD75CCC-F144-4E90-A89B-6B8CF534C6A7}">
      <dgm:prSet/>
      <dgm:spPr/>
      <dgm:t>
        <a:bodyPr/>
        <a:lstStyle/>
        <a:p>
          <a:endParaRPr lang="en-US">
            <a:latin typeface="+mn-lt"/>
          </a:endParaRPr>
        </a:p>
      </dgm:t>
    </dgm:pt>
    <dgm:pt modelId="{7857A2B9-82F1-47E0-A1E4-CF4F93602F77}">
      <dgm:prSet/>
      <dgm:spPr/>
      <dgm:t>
        <a:bodyPr/>
        <a:lstStyle/>
        <a:p>
          <a:pPr marR="0" rtl="0" eaLnBrk="1" fontAlgn="base" latinLnBrk="0" hangingPunct="1">
            <a:buClrTx/>
            <a:buSzTx/>
            <a:buFontTx/>
            <a:tabLst/>
          </a:pPr>
          <a:r>
            <a:rPr lang="en" b="1" dirty="0"/>
            <a:t>Additiona</a:t>
          </a:r>
          <a:r>
            <a:rPr lang="en-US" b="1" dirty="0"/>
            <a:t>s</a:t>
          </a:r>
          <a:endParaRPr kumimoji="0" lang="en-US" b="1" i="0" u="none" strike="noStrike" cap="none" normalizeH="0" baseline="0" dirty="0">
            <a:ln/>
            <a:effectLst/>
            <a:latin typeface="+mn-lt"/>
          </a:endParaRPr>
        </a:p>
      </dgm:t>
      <dgm:extLst>
        <a:ext uri="{E40237B7-FDA0-4F09-8148-C483321AD2D9}">
          <dgm14:cNvPr xmlns:dgm14="http://schemas.microsoft.com/office/drawing/2010/diagram" id="0" name="" title="Task 2- product and brand launch"/>
        </a:ext>
      </dgm:extLst>
    </dgm:pt>
    <dgm:pt modelId="{4CF2B930-4CBC-4FEC-8F76-E4271D22ACC1}" type="parTrans" cxnId="{48216F9C-11C3-49EB-906D-D6D952E132F7}">
      <dgm:prSet/>
      <dgm:spPr/>
      <dgm:t>
        <a:bodyPr/>
        <a:lstStyle/>
        <a:p>
          <a:endParaRPr lang="en-US">
            <a:latin typeface="+mn-lt"/>
          </a:endParaRPr>
        </a:p>
      </dgm:t>
    </dgm:pt>
    <dgm:pt modelId="{FBF4032C-6BF0-45B2-963F-81F9DEBFE1BC}" type="sibTrans" cxnId="{48216F9C-11C3-49EB-906D-D6D952E132F7}">
      <dgm:prSet/>
      <dgm:spPr/>
      <dgm:t>
        <a:bodyPr/>
        <a:lstStyle/>
        <a:p>
          <a:endParaRPr lang="en-US">
            <a:latin typeface="+mn-lt"/>
          </a:endParaRPr>
        </a:p>
      </dgm:t>
    </dgm:pt>
    <dgm:pt modelId="{72E6E978-ACDC-4EB6-A64E-0818A3CE1713}">
      <dgm:prSet/>
      <dgm:spPr/>
      <dgm:t>
        <a:bodyPr/>
        <a:lstStyle/>
        <a:p>
          <a:pPr marR="0" rtl="0" eaLnBrk="1" fontAlgn="base" latinLnBrk="0" hangingPunct="1">
            <a:buClrTx/>
            <a:buSzTx/>
            <a:buFontTx/>
            <a:tabLst/>
          </a:pPr>
          <a:r>
            <a:rPr lang="en" b="1" dirty="0"/>
            <a:t>Security</a:t>
          </a:r>
          <a:endParaRPr kumimoji="0" lang="en-US" b="1" i="0" u="none" strike="noStrike" cap="none" normalizeH="0" baseline="0" dirty="0">
            <a:ln/>
            <a:effectLst/>
            <a:latin typeface="+mn-lt"/>
          </a:endParaRPr>
        </a:p>
      </dgm:t>
      <dgm:extLst>
        <a:ext uri="{E40237B7-FDA0-4F09-8148-C483321AD2D9}">
          <dgm14:cNvPr xmlns:dgm14="http://schemas.microsoft.com/office/drawing/2010/diagram" id="0" name="" title="Task 3- competitive intelligence data"/>
        </a:ext>
      </dgm:extLst>
    </dgm:pt>
    <dgm:pt modelId="{6798258A-CE66-400B-BAA5-62EB85BD6B99}" type="parTrans" cxnId="{8F9C65CA-CD63-4E75-812F-0489056A9E13}">
      <dgm:prSet/>
      <dgm:spPr/>
      <dgm:t>
        <a:bodyPr/>
        <a:lstStyle/>
        <a:p>
          <a:endParaRPr lang="en-US">
            <a:latin typeface="+mn-lt"/>
          </a:endParaRPr>
        </a:p>
      </dgm:t>
    </dgm:pt>
    <dgm:pt modelId="{DBF0854F-D6D6-4677-842A-EC4FFEC6BDED}" type="sibTrans" cxnId="{8F9C65CA-CD63-4E75-812F-0489056A9E13}">
      <dgm:prSet/>
      <dgm:spPr/>
      <dgm:t>
        <a:bodyPr/>
        <a:lstStyle/>
        <a:p>
          <a:endParaRPr lang="en-US">
            <a:latin typeface="+mn-lt"/>
          </a:endParaRPr>
        </a:p>
      </dgm:t>
    </dgm:pt>
    <dgm:pt modelId="{2EC7B525-8CD9-45FA-8836-339D46FDD2A6}" type="pres">
      <dgm:prSet presAssocID="{94425BE1-5216-4905-BFA8-3A50E745A0F1}" presName="compositeShape" presStyleCnt="0">
        <dgm:presLayoutVars>
          <dgm:chMax val="7"/>
          <dgm:dir/>
          <dgm:resizeHandles val="exact"/>
        </dgm:presLayoutVars>
      </dgm:prSet>
      <dgm:spPr/>
    </dgm:pt>
    <dgm:pt modelId="{22FB44DA-C928-4387-B026-8530B8BDD5D7}" type="pres">
      <dgm:prSet presAssocID="{31A511EF-82E6-46F2-8D56-3B41766940E2}" presName="circ1" presStyleLbl="vennNode1" presStyleIdx="0" presStyleCnt="3"/>
      <dgm:spPr/>
    </dgm:pt>
    <dgm:pt modelId="{7AB5939A-09FD-457D-8364-2463FA124054}" type="pres">
      <dgm:prSet presAssocID="{31A511EF-82E6-46F2-8D56-3B41766940E2}" presName="circ1Tx" presStyleLbl="revTx" presStyleIdx="0" presStyleCnt="0">
        <dgm:presLayoutVars>
          <dgm:chMax val="0"/>
          <dgm:chPref val="0"/>
          <dgm:bulletEnabled val="1"/>
        </dgm:presLayoutVars>
      </dgm:prSet>
      <dgm:spPr/>
    </dgm:pt>
    <dgm:pt modelId="{27C9E895-11CE-41C6-ACB6-0B7DF2E7BF75}" type="pres">
      <dgm:prSet presAssocID="{7857A2B9-82F1-47E0-A1E4-CF4F93602F77}" presName="circ2" presStyleLbl="vennNode1" presStyleIdx="1" presStyleCnt="3"/>
      <dgm:spPr/>
    </dgm:pt>
    <dgm:pt modelId="{1C55AD7E-CE27-4395-8F69-0864A66B894A}" type="pres">
      <dgm:prSet presAssocID="{7857A2B9-82F1-47E0-A1E4-CF4F93602F77}" presName="circ2Tx" presStyleLbl="revTx" presStyleIdx="0" presStyleCnt="0">
        <dgm:presLayoutVars>
          <dgm:chMax val="0"/>
          <dgm:chPref val="0"/>
          <dgm:bulletEnabled val="1"/>
        </dgm:presLayoutVars>
      </dgm:prSet>
      <dgm:spPr/>
    </dgm:pt>
    <dgm:pt modelId="{5E21A6BE-D36A-4A69-937B-6913B5BC53D3}" type="pres">
      <dgm:prSet presAssocID="{72E6E978-ACDC-4EB6-A64E-0818A3CE1713}" presName="circ3" presStyleLbl="vennNode1" presStyleIdx="2" presStyleCnt="3"/>
      <dgm:spPr/>
    </dgm:pt>
    <dgm:pt modelId="{FFE0333B-729E-42FE-A7C0-800B2F2696E1}" type="pres">
      <dgm:prSet presAssocID="{72E6E978-ACDC-4EB6-A64E-0818A3CE1713}" presName="circ3Tx" presStyleLbl="revTx" presStyleIdx="0" presStyleCnt="0">
        <dgm:presLayoutVars>
          <dgm:chMax val="0"/>
          <dgm:chPref val="0"/>
          <dgm:bulletEnabled val="1"/>
        </dgm:presLayoutVars>
      </dgm:prSet>
      <dgm:spPr/>
    </dgm:pt>
  </dgm:ptLst>
  <dgm:cxnLst>
    <dgm:cxn modelId="{6AC4E105-A902-4A5A-8B9E-D7A078A7D07D}" type="presOf" srcId="{94425BE1-5216-4905-BFA8-3A50E745A0F1}" destId="{2EC7B525-8CD9-45FA-8836-339D46FDD2A6}" srcOrd="0" destOrd="0" presId="urn:microsoft.com/office/officeart/2005/8/layout/venn1"/>
    <dgm:cxn modelId="{2A61243C-66D6-4F91-8D3C-FC2B404FF5F7}" type="presOf" srcId="{7857A2B9-82F1-47E0-A1E4-CF4F93602F77}" destId="{27C9E895-11CE-41C6-ACB6-0B7DF2E7BF75}" srcOrd="0" destOrd="0" presId="urn:microsoft.com/office/officeart/2005/8/layout/venn1"/>
    <dgm:cxn modelId="{11CDAA4E-BC2C-46A4-B99E-DF2F25706AD7}" type="presOf" srcId="{31A511EF-82E6-46F2-8D56-3B41766940E2}" destId="{7AB5939A-09FD-457D-8364-2463FA124054}" srcOrd="1" destOrd="0" presId="urn:microsoft.com/office/officeart/2005/8/layout/venn1"/>
    <dgm:cxn modelId="{2F090972-8063-4E53-A916-FC2B26CF354B}" type="presOf" srcId="{72E6E978-ACDC-4EB6-A64E-0818A3CE1713}" destId="{5E21A6BE-D36A-4A69-937B-6913B5BC53D3}" srcOrd="0" destOrd="0" presId="urn:microsoft.com/office/officeart/2005/8/layout/venn1"/>
    <dgm:cxn modelId="{996BEA56-B169-44D1-83A1-00DBF63A6C81}" type="presOf" srcId="{31A511EF-82E6-46F2-8D56-3B41766940E2}" destId="{22FB44DA-C928-4387-B026-8530B8BDD5D7}" srcOrd="0" destOrd="0" presId="urn:microsoft.com/office/officeart/2005/8/layout/venn1"/>
    <dgm:cxn modelId="{48216F9C-11C3-49EB-906D-D6D952E132F7}" srcId="{94425BE1-5216-4905-BFA8-3A50E745A0F1}" destId="{7857A2B9-82F1-47E0-A1E4-CF4F93602F77}" srcOrd="1" destOrd="0" parTransId="{4CF2B930-4CBC-4FEC-8F76-E4271D22ACC1}" sibTransId="{FBF4032C-6BF0-45B2-963F-81F9DEBFE1BC}"/>
    <dgm:cxn modelId="{8F9C65CA-CD63-4E75-812F-0489056A9E13}" srcId="{94425BE1-5216-4905-BFA8-3A50E745A0F1}" destId="{72E6E978-ACDC-4EB6-A64E-0818A3CE1713}" srcOrd="2" destOrd="0" parTransId="{6798258A-CE66-400B-BAA5-62EB85BD6B99}" sibTransId="{DBF0854F-D6D6-4677-842A-EC4FFEC6BDED}"/>
    <dgm:cxn modelId="{6104AFCA-9C4D-4B5B-9B50-478C10678395}" type="presOf" srcId="{7857A2B9-82F1-47E0-A1E4-CF4F93602F77}" destId="{1C55AD7E-CE27-4395-8F69-0864A66B894A}" srcOrd="1" destOrd="0" presId="urn:microsoft.com/office/officeart/2005/8/layout/venn1"/>
    <dgm:cxn modelId="{2FD75CCC-F144-4E90-A89B-6B8CF534C6A7}" srcId="{94425BE1-5216-4905-BFA8-3A50E745A0F1}" destId="{31A511EF-82E6-46F2-8D56-3B41766940E2}" srcOrd="0" destOrd="0" parTransId="{558EBD23-69F9-4C9C-951B-35AE04F45DF2}" sibTransId="{D9852E9F-9249-4BC7-9ED7-52FD5BC25B0D}"/>
    <dgm:cxn modelId="{F30C69FE-682A-4ED9-AAE3-0F06475C3E24}" type="presOf" srcId="{72E6E978-ACDC-4EB6-A64E-0818A3CE1713}" destId="{FFE0333B-729E-42FE-A7C0-800B2F2696E1}" srcOrd="1" destOrd="0" presId="urn:microsoft.com/office/officeart/2005/8/layout/venn1"/>
    <dgm:cxn modelId="{3B82F586-BEB1-40FA-ADF5-FB1B8CD14BCF}" type="presParOf" srcId="{2EC7B525-8CD9-45FA-8836-339D46FDD2A6}" destId="{22FB44DA-C928-4387-B026-8530B8BDD5D7}" srcOrd="0" destOrd="0" presId="urn:microsoft.com/office/officeart/2005/8/layout/venn1"/>
    <dgm:cxn modelId="{3BB9546F-3BC3-4E65-9087-7F0362B52010}" type="presParOf" srcId="{2EC7B525-8CD9-45FA-8836-339D46FDD2A6}" destId="{7AB5939A-09FD-457D-8364-2463FA124054}" srcOrd="1" destOrd="0" presId="urn:microsoft.com/office/officeart/2005/8/layout/venn1"/>
    <dgm:cxn modelId="{811E9D82-AEEE-4D14-B592-B48B69A86D15}" type="presParOf" srcId="{2EC7B525-8CD9-45FA-8836-339D46FDD2A6}" destId="{27C9E895-11CE-41C6-ACB6-0B7DF2E7BF75}" srcOrd="2" destOrd="0" presId="urn:microsoft.com/office/officeart/2005/8/layout/venn1"/>
    <dgm:cxn modelId="{1DF7B629-1731-4669-8635-549801DEF8D2}" type="presParOf" srcId="{2EC7B525-8CD9-45FA-8836-339D46FDD2A6}" destId="{1C55AD7E-CE27-4395-8F69-0864A66B894A}" srcOrd="3" destOrd="0" presId="urn:microsoft.com/office/officeart/2005/8/layout/venn1"/>
    <dgm:cxn modelId="{DB1B82FF-8059-4C0D-80E5-A20CACD5402D}" type="presParOf" srcId="{2EC7B525-8CD9-45FA-8836-339D46FDD2A6}" destId="{5E21A6BE-D36A-4A69-937B-6913B5BC53D3}" srcOrd="4" destOrd="0" presId="urn:microsoft.com/office/officeart/2005/8/layout/venn1"/>
    <dgm:cxn modelId="{5FC35545-8434-4FD3-9230-99247D61FE0D}" type="presParOf" srcId="{2EC7B525-8CD9-45FA-8836-339D46FDD2A6}" destId="{FFE0333B-729E-42FE-A7C0-800B2F2696E1}"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FB44DA-C928-4387-B026-8530B8BDD5D7}">
      <dsp:nvSpPr>
        <dsp:cNvPr id="0" name=""/>
        <dsp:cNvSpPr/>
      </dsp:nvSpPr>
      <dsp:spPr>
        <a:xfrm>
          <a:off x="1257299" y="52387"/>
          <a:ext cx="2514600" cy="2514600"/>
        </a:xfrm>
        <a:prstGeom prst="ellipse">
          <a:avLst/>
        </a:prstGeom>
        <a:gradFill rotWithShape="0">
          <a:gsLst>
            <a:gs pos="0">
              <a:schemeClr val="accent2">
                <a:alpha val="50000"/>
                <a:hueOff val="0"/>
                <a:satOff val="0"/>
                <a:lumOff val="0"/>
                <a:alphaOff val="0"/>
                <a:satMod val="103000"/>
                <a:lumMod val="102000"/>
                <a:tint val="94000"/>
              </a:schemeClr>
            </a:gs>
            <a:gs pos="50000">
              <a:schemeClr val="accent2">
                <a:alpha val="50000"/>
                <a:hueOff val="0"/>
                <a:satOff val="0"/>
                <a:lumOff val="0"/>
                <a:alphaOff val="0"/>
                <a:satMod val="110000"/>
                <a:lumMod val="100000"/>
                <a:shade val="100000"/>
              </a:schemeClr>
            </a:gs>
            <a:gs pos="100000">
              <a:schemeClr val="accent2">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marR="0" lvl="0" indent="0" algn="ctr" defTabSz="1155700" rtl="0" eaLnBrk="1" fontAlgn="base" latinLnBrk="0" hangingPunct="1">
            <a:lnSpc>
              <a:spcPct val="90000"/>
            </a:lnSpc>
            <a:spcBef>
              <a:spcPct val="0"/>
            </a:spcBef>
            <a:spcAft>
              <a:spcPct val="35000"/>
            </a:spcAft>
            <a:buClrTx/>
            <a:buSzTx/>
            <a:buFontTx/>
            <a:buNone/>
            <a:tabLst/>
          </a:pPr>
          <a:r>
            <a:rPr lang="en-US" sz="2600" b="1" kern="1200" dirty="0">
              <a:latin typeface="+mn-lt"/>
            </a:rPr>
            <a:t>Client demands </a:t>
          </a:r>
        </a:p>
      </dsp:txBody>
      <dsp:txXfrm>
        <a:off x="1592579" y="492442"/>
        <a:ext cx="1844040" cy="1131570"/>
      </dsp:txXfrm>
    </dsp:sp>
    <dsp:sp modelId="{27C9E895-11CE-41C6-ACB6-0B7DF2E7BF75}">
      <dsp:nvSpPr>
        <dsp:cNvPr id="0" name=""/>
        <dsp:cNvSpPr/>
      </dsp:nvSpPr>
      <dsp:spPr>
        <a:xfrm>
          <a:off x="2164651" y="1624012"/>
          <a:ext cx="2514600" cy="2514600"/>
        </a:xfrm>
        <a:prstGeom prst="ellipse">
          <a:avLst/>
        </a:prstGeom>
        <a:gradFill rotWithShape="0">
          <a:gsLst>
            <a:gs pos="0">
              <a:schemeClr val="accent3">
                <a:alpha val="50000"/>
                <a:hueOff val="0"/>
                <a:satOff val="0"/>
                <a:lumOff val="0"/>
                <a:alphaOff val="0"/>
                <a:satMod val="103000"/>
                <a:lumMod val="102000"/>
                <a:tint val="94000"/>
              </a:schemeClr>
            </a:gs>
            <a:gs pos="50000">
              <a:schemeClr val="accent3">
                <a:alpha val="50000"/>
                <a:hueOff val="0"/>
                <a:satOff val="0"/>
                <a:lumOff val="0"/>
                <a:alphaOff val="0"/>
                <a:satMod val="110000"/>
                <a:lumMod val="100000"/>
                <a:shade val="100000"/>
              </a:schemeClr>
            </a:gs>
            <a:gs pos="100000">
              <a:schemeClr val="accent3">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marR="0" lvl="0" indent="0" algn="ctr" defTabSz="1155700" rtl="0" eaLnBrk="1" fontAlgn="base" latinLnBrk="0" hangingPunct="1">
            <a:lnSpc>
              <a:spcPct val="90000"/>
            </a:lnSpc>
            <a:spcBef>
              <a:spcPct val="0"/>
            </a:spcBef>
            <a:spcAft>
              <a:spcPct val="35000"/>
            </a:spcAft>
            <a:buClrTx/>
            <a:buSzTx/>
            <a:buFontTx/>
            <a:buNone/>
            <a:tabLst/>
          </a:pPr>
          <a:r>
            <a:rPr lang="en" sz="2600" b="1" kern="1200" dirty="0"/>
            <a:t>Additiona</a:t>
          </a:r>
          <a:r>
            <a:rPr lang="en-US" sz="2600" b="1" kern="1200" dirty="0"/>
            <a:t>s</a:t>
          </a:r>
          <a:endParaRPr kumimoji="0" lang="en-US" sz="2600" b="1" i="0" u="none" strike="noStrike" kern="1200" cap="none" normalizeH="0" baseline="0" dirty="0">
            <a:ln/>
            <a:effectLst/>
            <a:latin typeface="+mn-lt"/>
          </a:endParaRPr>
        </a:p>
      </dsp:txBody>
      <dsp:txXfrm>
        <a:off x="2933700" y="2273617"/>
        <a:ext cx="1508760" cy="1383030"/>
      </dsp:txXfrm>
    </dsp:sp>
    <dsp:sp modelId="{5E21A6BE-D36A-4A69-937B-6913B5BC53D3}">
      <dsp:nvSpPr>
        <dsp:cNvPr id="0" name=""/>
        <dsp:cNvSpPr/>
      </dsp:nvSpPr>
      <dsp:spPr>
        <a:xfrm>
          <a:off x="349948" y="1624012"/>
          <a:ext cx="2514600" cy="2514600"/>
        </a:xfrm>
        <a:prstGeom prst="ellipse">
          <a:avLst/>
        </a:prstGeom>
        <a:gradFill rotWithShape="0">
          <a:gsLst>
            <a:gs pos="0">
              <a:schemeClr val="accent4">
                <a:alpha val="50000"/>
                <a:hueOff val="0"/>
                <a:satOff val="0"/>
                <a:lumOff val="0"/>
                <a:alphaOff val="0"/>
                <a:satMod val="103000"/>
                <a:lumMod val="102000"/>
                <a:tint val="94000"/>
              </a:schemeClr>
            </a:gs>
            <a:gs pos="50000">
              <a:schemeClr val="accent4">
                <a:alpha val="50000"/>
                <a:hueOff val="0"/>
                <a:satOff val="0"/>
                <a:lumOff val="0"/>
                <a:alphaOff val="0"/>
                <a:satMod val="110000"/>
                <a:lumMod val="100000"/>
                <a:shade val="100000"/>
              </a:schemeClr>
            </a:gs>
            <a:gs pos="100000">
              <a:schemeClr val="accent4">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marR="0" lvl="0" indent="0" algn="ctr" defTabSz="1155700" rtl="0" eaLnBrk="1" fontAlgn="base" latinLnBrk="0" hangingPunct="1">
            <a:lnSpc>
              <a:spcPct val="90000"/>
            </a:lnSpc>
            <a:spcBef>
              <a:spcPct val="0"/>
            </a:spcBef>
            <a:spcAft>
              <a:spcPct val="35000"/>
            </a:spcAft>
            <a:buClrTx/>
            <a:buSzTx/>
            <a:buFontTx/>
            <a:buNone/>
            <a:tabLst/>
          </a:pPr>
          <a:r>
            <a:rPr lang="en" sz="2600" b="1" kern="1200" dirty="0"/>
            <a:t>Security</a:t>
          </a:r>
          <a:endParaRPr kumimoji="0" lang="en-US" sz="2600" b="1" i="0" u="none" strike="noStrike" kern="1200" cap="none" normalizeH="0" baseline="0" dirty="0">
            <a:ln/>
            <a:effectLst/>
            <a:latin typeface="+mn-lt"/>
          </a:endParaRPr>
        </a:p>
      </dsp:txBody>
      <dsp:txXfrm>
        <a:off x="586739" y="2273617"/>
        <a:ext cx="1508760" cy="138303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1/13/2021</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dirty="0"/>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1/13/2021</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dirty="0"/>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B91549-43BF-425A-AF25-75262019208C}" type="slidenum">
              <a:rPr lang="en-US" smtClean="0"/>
              <a:t>1</a:t>
            </a:fld>
            <a:endParaRPr lang="en-US" dirty="0"/>
          </a:p>
        </p:txBody>
      </p:sp>
    </p:spTree>
    <p:extLst>
      <p:ext uri="{BB962C8B-B14F-4D97-AF65-F5344CB8AC3E}">
        <p14:creationId xmlns:p14="http://schemas.microsoft.com/office/powerpoint/2010/main" val="353178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2</a:t>
            </a:fld>
            <a:endParaRPr lang="en-US" dirty="0"/>
          </a:p>
        </p:txBody>
      </p:sp>
    </p:spTree>
    <p:extLst>
      <p:ext uri="{BB962C8B-B14F-4D97-AF65-F5344CB8AC3E}">
        <p14:creationId xmlns:p14="http://schemas.microsoft.com/office/powerpoint/2010/main" val="1131171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8375C1-7C5C-42A2-80F2-05631BB3764E}" type="slidenum">
              <a:rPr lang="en-US" smtClean="0"/>
              <a:t>3</a:t>
            </a:fld>
            <a:endParaRPr lang="en-US"/>
          </a:p>
        </p:txBody>
      </p:sp>
    </p:spTree>
    <p:extLst>
      <p:ext uri="{BB962C8B-B14F-4D97-AF65-F5344CB8AC3E}">
        <p14:creationId xmlns:p14="http://schemas.microsoft.com/office/powerpoint/2010/main" val="380038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13</a:t>
            </a:fld>
            <a:endParaRPr lang="en-US" dirty="0"/>
          </a:p>
        </p:txBody>
      </p:sp>
    </p:spTree>
    <p:extLst>
      <p:ext uri="{BB962C8B-B14F-4D97-AF65-F5344CB8AC3E}">
        <p14:creationId xmlns:p14="http://schemas.microsoft.com/office/powerpoint/2010/main" val="421893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14</a:t>
            </a:fld>
            <a:endParaRPr lang="en-US" noProof="0" dirty="0"/>
          </a:p>
        </p:txBody>
      </p:sp>
    </p:spTree>
    <p:extLst>
      <p:ext uri="{BB962C8B-B14F-4D97-AF65-F5344CB8AC3E}">
        <p14:creationId xmlns:p14="http://schemas.microsoft.com/office/powerpoint/2010/main" val="192415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p:nvGrpSpPr>
        <p:grpSpPr>
          <a:xfrm>
            <a:off x="31542" y="-1"/>
            <a:ext cx="12190413" cy="6858001"/>
            <a:chOff x="-1588" y="0"/>
            <a:chExt cx="12190413" cy="6858001"/>
          </a:xfrm>
        </p:grpSpPr>
        <p:sp>
          <p:nvSpPr>
            <p:cNvPr id="11" name="Rectangle 10"/>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grpSp>
      <p:sp>
        <p:nvSpPr>
          <p:cNvPr id="2" name="Title 1"/>
          <p:cNvSpPr>
            <a:spLocks noGrp="1"/>
          </p:cNvSpPr>
          <p:nvPr>
            <p:ph type="ctrTitle"/>
          </p:nvPr>
        </p:nvSpPr>
        <p:spPr>
          <a:xfrm>
            <a:off x="608013" y="609600"/>
            <a:ext cx="3962400" cy="4724399"/>
          </a:xfrm>
        </p:spPr>
        <p:txBody>
          <a:bodyPr>
            <a:normAutofit/>
          </a:bodyPr>
          <a:lstStyle>
            <a:lvl1pPr>
              <a:defRPr sz="4800"/>
            </a:lvl1pPr>
          </a:lstStyle>
          <a:p>
            <a:r>
              <a:rPr lang="en-US"/>
              <a:t>Click to edit Master title style</a:t>
            </a:r>
            <a:endParaRPr dirty="0"/>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8" name="Date Placeholder 7"/>
          <p:cNvSpPr>
            <a:spLocks noGrp="1"/>
          </p:cNvSpPr>
          <p:nvPr>
            <p:ph type="dt" sz="half" idx="10"/>
          </p:nvPr>
        </p:nvSpPr>
        <p:spPr/>
        <p:txBody>
          <a:bodyPr/>
          <a:lstStyle>
            <a:lvl1pPr>
              <a:defRPr>
                <a:solidFill>
                  <a:schemeClr val="tx1"/>
                </a:solidFill>
              </a:defRPr>
            </a:lvl1pPr>
          </a:lstStyle>
          <a:p>
            <a:fld id="{DAD2365B-5397-4552-89D2-3C31D6B894C4}" type="datetime1">
              <a:rPr lang="en-US" smtClean="0"/>
              <a:t>1/13/2021</a:t>
            </a:fld>
            <a:endParaRPr lang="en-US" dirty="0"/>
          </a:p>
        </p:txBody>
      </p:sp>
      <p:sp>
        <p:nvSpPr>
          <p:cNvPr id="9" name="Footer Placeholder 8"/>
          <p:cNvSpPr>
            <a:spLocks noGrp="1"/>
          </p:cNvSpPr>
          <p:nvPr>
            <p:ph type="ftr" sz="quarter" idx="11"/>
          </p:nvPr>
        </p:nvSpPr>
        <p:spPr bwMode="ltGray"/>
        <p:txBody>
          <a:bodyPr/>
          <a:lstStyle>
            <a:lvl1pPr>
              <a:defRPr>
                <a:solidFill>
                  <a:schemeClr val="bg1"/>
                </a:solidFill>
              </a:defRPr>
            </a:lvl1pPr>
          </a:lstStyle>
          <a:p>
            <a:r>
              <a:rPr lang="en-US" dirty="0"/>
              <a:t>Add a footer</a:t>
            </a:r>
          </a:p>
        </p:txBody>
      </p:sp>
      <p:sp>
        <p:nvSpPr>
          <p:cNvPr id="10" name="Slide Number Placeholder 9"/>
          <p:cNvSpPr>
            <a:spLocks noGrp="1"/>
          </p:cNvSpPr>
          <p:nvPr>
            <p:ph type="sldNum" sz="quarter" idx="12"/>
          </p:nvPr>
        </p:nvSpPr>
        <p:spPr bwMode="ltGray"/>
        <p:txBody>
          <a:bodyPr/>
          <a:lstStyle>
            <a:lvl1pPr>
              <a:defRPr>
                <a:solidFill>
                  <a:schemeClr val="bg1"/>
                </a:solidFill>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78942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hasCustomPrompt="1"/>
          </p:nvPr>
        </p:nvSpPr>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718D474-84CF-40A5-B032-DFFDE135438A}" type="datetime1">
              <a:rPr lang="en-US" smtClean="0"/>
              <a:t>1/13/2021</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89343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a:lstStyle/>
          <a:p>
            <a:r>
              <a:rPr lang="en-US"/>
              <a:t>Click to edit Master title style</a:t>
            </a:r>
            <a:endParaRPr/>
          </a:p>
        </p:txBody>
      </p:sp>
      <p:sp>
        <p:nvSpPr>
          <p:cNvPr id="3" name="Vertical Text Placeholder 2"/>
          <p:cNvSpPr>
            <a:spLocks noGrp="1"/>
          </p:cNvSpPr>
          <p:nvPr>
            <p:ph type="body" orient="vert" idx="1" hasCustomPrompt="1"/>
          </p:nvPr>
        </p:nvSpPr>
        <p:spPr>
          <a:xfrm>
            <a:off x="608012" y="685800"/>
            <a:ext cx="9474253" cy="5486400"/>
          </a:xfrm>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67C6EF-6B90-465F-AC36-47BDECADBD65}" type="datetime1">
              <a:rPr lang="en-US" smtClean="0"/>
              <a:t>1/13/2021</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87056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icture with Three Sections">
    <p:spTree>
      <p:nvGrpSpPr>
        <p:cNvPr id="1" name=""/>
        <p:cNvGrpSpPr/>
        <p:nvPr/>
      </p:nvGrpSpPr>
      <p:grpSpPr>
        <a:xfrm>
          <a:off x="0" y="0"/>
          <a:ext cx="0" cy="0"/>
          <a:chOff x="0" y="0"/>
          <a:chExt cx="0" cy="0"/>
        </a:xfrm>
      </p:grpSpPr>
      <p:sp>
        <p:nvSpPr>
          <p:cNvPr id="8" name="object 3">
            <a:extLst>
              <a:ext uri="{FF2B5EF4-FFF2-40B4-BE49-F238E27FC236}">
                <a16:creationId xmlns:a16="http://schemas.microsoft.com/office/drawing/2014/main" id="{29F16048-FF4E-41B1-B3D4-0FB210A70DF2}"/>
              </a:ext>
            </a:extLst>
          </p:cNvPr>
          <p:cNvSpPr/>
          <p:nvPr userDrawn="1"/>
        </p:nvSpPr>
        <p:spPr>
          <a:xfrm>
            <a:off x="5293251" y="0"/>
            <a:ext cx="6895574" cy="6858000"/>
          </a:xfrm>
          <a:custGeom>
            <a:avLst/>
            <a:gdLst/>
            <a:ahLst/>
            <a:cxnLst/>
            <a:rect l="l" t="t" r="r" b="b"/>
            <a:pathLst>
              <a:path w="6897370" h="6858000">
                <a:moveTo>
                  <a:pt x="0" y="6858000"/>
                </a:moveTo>
                <a:lnTo>
                  <a:pt x="6896900" y="6858000"/>
                </a:lnTo>
                <a:lnTo>
                  <a:pt x="6896900" y="0"/>
                </a:lnTo>
                <a:lnTo>
                  <a:pt x="0" y="0"/>
                </a:lnTo>
                <a:lnTo>
                  <a:pt x="0" y="6858000"/>
                </a:lnTo>
                <a:close/>
              </a:path>
            </a:pathLst>
          </a:custGeom>
          <a:solidFill>
            <a:schemeClr val="accent2"/>
          </a:solidFill>
        </p:spPr>
        <p:txBody>
          <a:bodyPr wrap="square" lIns="0" tIns="0" rIns="0" bIns="0" rtlCol="0"/>
          <a:lstStyle/>
          <a:p>
            <a:endParaRPr lang="en-US" sz="1799" noProof="0" dirty="0"/>
          </a:p>
        </p:txBody>
      </p:sp>
      <p:sp>
        <p:nvSpPr>
          <p:cNvPr id="11" name="Oval 10">
            <a:extLst>
              <a:ext uri="{FF2B5EF4-FFF2-40B4-BE49-F238E27FC236}">
                <a16:creationId xmlns:a16="http://schemas.microsoft.com/office/drawing/2014/main" id="{98AB8B54-69CD-4C57-8DBB-02A0E09851DD}"/>
              </a:ext>
            </a:extLst>
          </p:cNvPr>
          <p:cNvSpPr/>
          <p:nvPr userDrawn="1"/>
        </p:nvSpPr>
        <p:spPr>
          <a:xfrm>
            <a:off x="11559226" y="6227432"/>
            <a:ext cx="266331"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570" y="417363"/>
            <a:ext cx="3931213" cy="1302111"/>
          </a:xfrm>
        </p:spPr>
        <p:txBody>
          <a:bodyPr anchor="b"/>
          <a:lstStyle>
            <a:lvl1pPr>
              <a:defRPr sz="3199"/>
            </a:lvl1pPr>
          </a:lstStyle>
          <a:p>
            <a:r>
              <a:rPr lang="en-US"/>
              <a:t>Click to edit Master title style</a:t>
            </a:r>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7292352" y="1192697"/>
            <a:ext cx="4056904" cy="1431234"/>
          </a:xfrm>
        </p:spPr>
        <p:txBody>
          <a:bodyPr/>
          <a:lstStyle>
            <a:lvl1pPr marL="0" indent="0">
              <a:buNone/>
              <a:defRPr sz="1600">
                <a:solidFill>
                  <a:schemeClr val="bg2">
                    <a:lumMod val="40000"/>
                    <a:lumOff val="60000"/>
                  </a:schemeClr>
                </a:solidFill>
              </a:defRPr>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1/13/2021</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9" name="object 2">
            <a:extLst>
              <a:ext uri="{FF2B5EF4-FFF2-40B4-BE49-F238E27FC236}">
                <a16:creationId xmlns:a16="http://schemas.microsoft.com/office/drawing/2014/main" id="{9337951D-6DB6-4713-9200-E8513CDEB6B3}"/>
              </a:ext>
            </a:extLst>
          </p:cNvPr>
          <p:cNvSpPr/>
          <p:nvPr userDrawn="1"/>
        </p:nvSpPr>
        <p:spPr>
          <a:xfrm>
            <a:off x="0" y="2430412"/>
            <a:ext cx="3624906" cy="3438525"/>
          </a:xfrm>
          <a:custGeom>
            <a:avLst/>
            <a:gdLst/>
            <a:ahLst/>
            <a:cxnLst/>
            <a:rect l="l" t="t" r="r" b="b"/>
            <a:pathLst>
              <a:path w="3625850" h="3438525">
                <a:moveTo>
                  <a:pt x="0" y="3438486"/>
                </a:moveTo>
                <a:lnTo>
                  <a:pt x="3625596" y="3438486"/>
                </a:lnTo>
                <a:lnTo>
                  <a:pt x="3625596" y="0"/>
                </a:lnTo>
                <a:lnTo>
                  <a:pt x="0" y="0"/>
                </a:lnTo>
                <a:lnTo>
                  <a:pt x="0" y="3438486"/>
                </a:lnTo>
                <a:close/>
              </a:path>
            </a:pathLst>
          </a:custGeom>
          <a:solidFill>
            <a:schemeClr val="accent1"/>
          </a:solidFill>
        </p:spPr>
        <p:txBody>
          <a:bodyPr wrap="square" lIns="0" tIns="0" rIns="0" bIns="0" rtlCol="0"/>
          <a:lstStyle/>
          <a:p>
            <a:endParaRPr lang="en-US" sz="1799" noProof="0" dirty="0"/>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0" y="2781224"/>
            <a:ext cx="6039227" cy="2736901"/>
          </a:xfrm>
        </p:spPr>
        <p:txBody>
          <a:bodyPr>
            <a:normAutofit/>
          </a:bodyPr>
          <a:lstStyle>
            <a:lvl1pPr marL="0" indent="0" algn="ctr">
              <a:buNone/>
              <a:defRPr sz="17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12" name="Picture Placeholder 28">
            <a:extLst>
              <a:ext uri="{FF2B5EF4-FFF2-40B4-BE49-F238E27FC236}">
                <a16:creationId xmlns:a16="http://schemas.microsoft.com/office/drawing/2014/main" id="{2EB2F967-97B6-4CA8-B3E7-5FF7CA2BDD8C}"/>
              </a:ext>
            </a:extLst>
          </p:cNvPr>
          <p:cNvSpPr>
            <a:spLocks noGrp="1"/>
          </p:cNvSpPr>
          <p:nvPr>
            <p:ph type="pic" sz="quarter" idx="19"/>
          </p:nvPr>
        </p:nvSpPr>
        <p:spPr>
          <a:xfrm>
            <a:off x="6584391" y="1188013"/>
            <a:ext cx="376139" cy="376237"/>
          </a:xfrm>
        </p:spPr>
        <p:txBody>
          <a:bodyPr>
            <a:normAutofit/>
          </a:bodyPr>
          <a:lstStyle>
            <a:lvl1pPr marL="0" indent="0" algn="ctr">
              <a:buNone/>
              <a:defRPr sz="400"/>
            </a:lvl1pPr>
          </a:lstStyle>
          <a:p>
            <a:r>
              <a:rPr lang="en-US"/>
              <a:t>Click icon to add picture</a:t>
            </a:r>
            <a:endParaRPr lang="en-US" dirty="0"/>
          </a:p>
        </p:txBody>
      </p:sp>
      <p:sp>
        <p:nvSpPr>
          <p:cNvPr id="13" name="Picture Placeholder 28">
            <a:extLst>
              <a:ext uri="{FF2B5EF4-FFF2-40B4-BE49-F238E27FC236}">
                <a16:creationId xmlns:a16="http://schemas.microsoft.com/office/drawing/2014/main" id="{5E78E133-FE09-456A-8463-9EFAC6ADE26B}"/>
              </a:ext>
            </a:extLst>
          </p:cNvPr>
          <p:cNvSpPr>
            <a:spLocks noGrp="1"/>
          </p:cNvSpPr>
          <p:nvPr>
            <p:ph type="pic" sz="quarter" idx="22"/>
          </p:nvPr>
        </p:nvSpPr>
        <p:spPr>
          <a:xfrm>
            <a:off x="6584391" y="2878016"/>
            <a:ext cx="376139" cy="376237"/>
          </a:xfrm>
        </p:spPr>
        <p:txBody>
          <a:bodyPr>
            <a:normAutofit/>
          </a:bodyPr>
          <a:lstStyle>
            <a:lvl1pPr marL="0" indent="0" algn="ctr">
              <a:buNone/>
              <a:defRPr sz="400"/>
            </a:lvl1pPr>
          </a:lstStyle>
          <a:p>
            <a:r>
              <a:rPr lang="en-US"/>
              <a:t>Click icon to add picture</a:t>
            </a:r>
            <a:endParaRPr lang="en-US" dirty="0"/>
          </a:p>
        </p:txBody>
      </p:sp>
      <p:sp>
        <p:nvSpPr>
          <p:cNvPr id="14" name="Text Placeholder 3">
            <a:extLst>
              <a:ext uri="{FF2B5EF4-FFF2-40B4-BE49-F238E27FC236}">
                <a16:creationId xmlns:a16="http://schemas.microsoft.com/office/drawing/2014/main" id="{7F0C3496-EA4B-43E5-9704-968F80A8552C}"/>
              </a:ext>
            </a:extLst>
          </p:cNvPr>
          <p:cNvSpPr>
            <a:spLocks noGrp="1"/>
          </p:cNvSpPr>
          <p:nvPr>
            <p:ph type="body" sz="half" idx="23"/>
          </p:nvPr>
        </p:nvSpPr>
        <p:spPr>
          <a:xfrm>
            <a:off x="7292351" y="2880357"/>
            <a:ext cx="4056904" cy="1431234"/>
          </a:xfrm>
        </p:spPr>
        <p:txBody>
          <a:bodyPr/>
          <a:lstStyle>
            <a:lvl1pPr marL="0" indent="0">
              <a:buNone/>
              <a:defRPr sz="1600">
                <a:solidFill>
                  <a:schemeClr val="bg2">
                    <a:lumMod val="40000"/>
                    <a:lumOff val="60000"/>
                  </a:schemeClr>
                </a:solidFill>
              </a:defRPr>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15" name="Picture Placeholder 28">
            <a:extLst>
              <a:ext uri="{FF2B5EF4-FFF2-40B4-BE49-F238E27FC236}">
                <a16:creationId xmlns:a16="http://schemas.microsoft.com/office/drawing/2014/main" id="{13414E14-9FEB-40F8-AE6E-319637A8F1CB}"/>
              </a:ext>
            </a:extLst>
          </p:cNvPr>
          <p:cNvSpPr>
            <a:spLocks noGrp="1"/>
          </p:cNvSpPr>
          <p:nvPr>
            <p:ph type="pic" sz="quarter" idx="24"/>
          </p:nvPr>
        </p:nvSpPr>
        <p:spPr>
          <a:xfrm>
            <a:off x="6584391" y="4568019"/>
            <a:ext cx="376139" cy="376237"/>
          </a:xfrm>
        </p:spPr>
        <p:txBody>
          <a:bodyPr>
            <a:normAutofit/>
          </a:bodyPr>
          <a:lstStyle>
            <a:lvl1pPr marL="0" indent="0" algn="ctr">
              <a:buNone/>
              <a:defRPr sz="400"/>
            </a:lvl1pPr>
          </a:lstStyle>
          <a:p>
            <a:r>
              <a:rPr lang="en-US"/>
              <a:t>Click icon to add picture</a:t>
            </a:r>
            <a:endParaRPr lang="en-US" dirty="0"/>
          </a:p>
        </p:txBody>
      </p:sp>
      <p:sp>
        <p:nvSpPr>
          <p:cNvPr id="16" name="Text Placeholder 3">
            <a:extLst>
              <a:ext uri="{FF2B5EF4-FFF2-40B4-BE49-F238E27FC236}">
                <a16:creationId xmlns:a16="http://schemas.microsoft.com/office/drawing/2014/main" id="{8EC97C88-8B4C-4665-845B-95CE8F237779}"/>
              </a:ext>
            </a:extLst>
          </p:cNvPr>
          <p:cNvSpPr>
            <a:spLocks noGrp="1"/>
          </p:cNvSpPr>
          <p:nvPr>
            <p:ph type="body" sz="half" idx="25"/>
          </p:nvPr>
        </p:nvSpPr>
        <p:spPr>
          <a:xfrm>
            <a:off x="7292351" y="4568018"/>
            <a:ext cx="4056904" cy="1431234"/>
          </a:xfrm>
        </p:spPr>
        <p:txBody>
          <a:bodyPr/>
          <a:lstStyle>
            <a:lvl1pPr marL="0" indent="0">
              <a:buNone/>
              <a:defRPr sz="1600">
                <a:solidFill>
                  <a:schemeClr val="bg2">
                    <a:lumMod val="40000"/>
                    <a:lumOff val="60000"/>
                  </a:schemeClr>
                </a:solidFill>
              </a:defRPr>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Tree>
    <p:extLst>
      <p:ext uri="{BB962C8B-B14F-4D97-AF65-F5344CB8AC3E}">
        <p14:creationId xmlns:p14="http://schemas.microsoft.com/office/powerpoint/2010/main" val="10588139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Picture Placeholder 4">
            <a:extLst>
              <a:ext uri="{FF2B5EF4-FFF2-40B4-BE49-F238E27FC236}">
                <a16:creationId xmlns:a16="http://schemas.microsoft.com/office/drawing/2014/main" id="{8977821B-617D-47E4-AAA2-FADADD15EBCD}"/>
              </a:ext>
            </a:extLst>
          </p:cNvPr>
          <p:cNvSpPr>
            <a:spLocks noGrp="1"/>
          </p:cNvSpPr>
          <p:nvPr>
            <p:ph type="pic" sz="quarter" idx="12" hasCustomPrompt="1"/>
          </p:nvPr>
        </p:nvSpPr>
        <p:spPr>
          <a:xfrm>
            <a:off x="431687" y="2319682"/>
            <a:ext cx="1352015"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620" lvl="0" indent="-266620" algn="ctr"/>
            <a:r>
              <a:rPr lang="en-US" noProof="0" dirty="0"/>
              <a:t>Insert or Drag and Drop Image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1974340" y="2485913"/>
            <a:ext cx="2123447" cy="701538"/>
          </a:xfrm>
        </p:spPr>
        <p:txBody>
          <a:bodyPr anchor="b"/>
          <a:lstStyle>
            <a:lvl1pPr marL="0" indent="0" algn="l">
              <a:buFont typeface="Arial" panose="020B0604020202020204" pitchFamily="34" charset="0"/>
              <a:buNone/>
              <a:defRPr sz="2399"/>
            </a:lvl1pPr>
          </a:lstStyle>
          <a:p>
            <a:pPr lvl="0"/>
            <a:r>
              <a:rPr lang="en-US" noProof="0"/>
              <a:t>Name</a:t>
            </a:r>
          </a:p>
        </p:txBody>
      </p:sp>
      <p:sp>
        <p:nvSpPr>
          <p:cNvPr id="11" name="Text Placeholder 10">
            <a:extLst>
              <a:ext uri="{FF2B5EF4-FFF2-40B4-BE49-F238E27FC236}">
                <a16:creationId xmlns:a16="http://schemas.microsoft.com/office/drawing/2014/main" id="{53739758-B746-428A-A18B-3989DA89A860}"/>
              </a:ext>
            </a:extLst>
          </p:cNvPr>
          <p:cNvSpPr>
            <a:spLocks noGrp="1"/>
          </p:cNvSpPr>
          <p:nvPr>
            <p:ph type="body" sz="quarter" idx="14" hasCustomPrompt="1"/>
          </p:nvPr>
        </p:nvSpPr>
        <p:spPr>
          <a:xfrm>
            <a:off x="1974340" y="3904988"/>
            <a:ext cx="2123447"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688" y="1008000"/>
            <a:ext cx="11336560" cy="360000"/>
          </a:xfrm>
        </p:spPr>
        <p:txBody>
          <a:bodyPr/>
          <a:lstStyle>
            <a:lvl1pPr marL="0" indent="0">
              <a:buNone/>
              <a:defRPr/>
            </a:lvl1pPr>
            <a:lvl2pPr marL="266620" indent="0">
              <a:buNone/>
              <a:defRPr/>
            </a:lvl2pPr>
            <a:lvl3pPr marL="542762" indent="0">
              <a:buNone/>
              <a:defRPr/>
            </a:lvl3pPr>
            <a:lvl4pPr marL="809382" indent="0">
              <a:buNone/>
              <a:defRPr/>
            </a:lvl4pPr>
            <a:lvl5pPr marL="1076002" indent="0">
              <a:buNone/>
              <a:defRPr/>
            </a:lvl5pPr>
          </a:lstStyle>
          <a:p>
            <a:pPr lvl="0"/>
            <a:r>
              <a:rPr lang="en-US" noProof="0"/>
              <a:t>Subtitle</a:t>
            </a:r>
          </a:p>
        </p:txBody>
      </p:sp>
      <p:sp>
        <p:nvSpPr>
          <p:cNvPr id="28" name="Text Placeholder 8">
            <a:extLst>
              <a:ext uri="{FF2B5EF4-FFF2-40B4-BE49-F238E27FC236}">
                <a16:creationId xmlns:a16="http://schemas.microsoft.com/office/drawing/2014/main" id="{B502D142-31B4-4BFF-A18F-9FB36E0F4005}"/>
              </a:ext>
            </a:extLst>
          </p:cNvPr>
          <p:cNvSpPr>
            <a:spLocks noGrp="1"/>
          </p:cNvSpPr>
          <p:nvPr>
            <p:ph type="body" sz="quarter" idx="33" hasCustomPrompt="1"/>
          </p:nvPr>
        </p:nvSpPr>
        <p:spPr>
          <a:xfrm>
            <a:off x="1974340" y="3461032"/>
            <a:ext cx="2123447"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1" name="Picture Placeholder 4">
            <a:extLst>
              <a:ext uri="{FF2B5EF4-FFF2-40B4-BE49-F238E27FC236}">
                <a16:creationId xmlns:a16="http://schemas.microsoft.com/office/drawing/2014/main" id="{ED382BE6-73A2-49C4-9284-7996310FE85F}"/>
              </a:ext>
            </a:extLst>
          </p:cNvPr>
          <p:cNvSpPr>
            <a:spLocks noGrp="1"/>
          </p:cNvSpPr>
          <p:nvPr>
            <p:ph type="pic" sz="quarter" idx="34" hasCustomPrompt="1"/>
          </p:nvPr>
        </p:nvSpPr>
        <p:spPr>
          <a:xfrm>
            <a:off x="4266917" y="2319682"/>
            <a:ext cx="1352015"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620" lvl="0" indent="-266620" algn="ctr"/>
            <a:r>
              <a:rPr lang="en-US" noProof="0" dirty="0"/>
              <a:t>Insert or Drag and Drop Image Here</a:t>
            </a:r>
          </a:p>
        </p:txBody>
      </p:sp>
      <p:sp>
        <p:nvSpPr>
          <p:cNvPr id="42" name="Text Placeholder 8">
            <a:extLst>
              <a:ext uri="{FF2B5EF4-FFF2-40B4-BE49-F238E27FC236}">
                <a16:creationId xmlns:a16="http://schemas.microsoft.com/office/drawing/2014/main" id="{5E81FDE4-AA9D-42F8-BEAF-C710A81DC8AB}"/>
              </a:ext>
            </a:extLst>
          </p:cNvPr>
          <p:cNvSpPr>
            <a:spLocks noGrp="1"/>
          </p:cNvSpPr>
          <p:nvPr>
            <p:ph type="body" sz="quarter" idx="35" hasCustomPrompt="1"/>
          </p:nvPr>
        </p:nvSpPr>
        <p:spPr>
          <a:xfrm>
            <a:off x="5809570" y="2485913"/>
            <a:ext cx="2123447" cy="701538"/>
          </a:xfrm>
        </p:spPr>
        <p:txBody>
          <a:bodyPr anchor="b"/>
          <a:lstStyle>
            <a:lvl1pPr marL="0" indent="0" algn="l">
              <a:buFont typeface="Arial" panose="020B0604020202020204" pitchFamily="34" charset="0"/>
              <a:buNone/>
              <a:defRPr sz="2399"/>
            </a:lvl1pPr>
          </a:lstStyle>
          <a:p>
            <a:pPr lvl="0"/>
            <a:r>
              <a:rPr lang="en-US" noProof="0"/>
              <a:t>Name</a:t>
            </a:r>
          </a:p>
        </p:txBody>
      </p:sp>
      <p:sp>
        <p:nvSpPr>
          <p:cNvPr id="43" name="Text Placeholder 10">
            <a:extLst>
              <a:ext uri="{FF2B5EF4-FFF2-40B4-BE49-F238E27FC236}">
                <a16:creationId xmlns:a16="http://schemas.microsoft.com/office/drawing/2014/main" id="{9D6585E1-D051-4611-811C-C8101B0D2F03}"/>
              </a:ext>
            </a:extLst>
          </p:cNvPr>
          <p:cNvSpPr>
            <a:spLocks noGrp="1"/>
          </p:cNvSpPr>
          <p:nvPr>
            <p:ph type="body" sz="quarter" idx="36" hasCustomPrompt="1"/>
          </p:nvPr>
        </p:nvSpPr>
        <p:spPr>
          <a:xfrm>
            <a:off x="5809570" y="3904988"/>
            <a:ext cx="2123447"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4" name="Text Placeholder 8">
            <a:extLst>
              <a:ext uri="{FF2B5EF4-FFF2-40B4-BE49-F238E27FC236}">
                <a16:creationId xmlns:a16="http://schemas.microsoft.com/office/drawing/2014/main" id="{6C195A32-24CC-4109-9C00-31757D0A0A3C}"/>
              </a:ext>
            </a:extLst>
          </p:cNvPr>
          <p:cNvSpPr>
            <a:spLocks noGrp="1"/>
          </p:cNvSpPr>
          <p:nvPr>
            <p:ph type="body" sz="quarter" idx="37" hasCustomPrompt="1"/>
          </p:nvPr>
        </p:nvSpPr>
        <p:spPr>
          <a:xfrm>
            <a:off x="5809570" y="3461032"/>
            <a:ext cx="2123447"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5" name="Picture Placeholder 4">
            <a:extLst>
              <a:ext uri="{FF2B5EF4-FFF2-40B4-BE49-F238E27FC236}">
                <a16:creationId xmlns:a16="http://schemas.microsoft.com/office/drawing/2014/main" id="{B318C64F-C963-4A3C-BB8F-999A7F7F5F88}"/>
              </a:ext>
            </a:extLst>
          </p:cNvPr>
          <p:cNvSpPr>
            <a:spLocks noGrp="1"/>
          </p:cNvSpPr>
          <p:nvPr>
            <p:ph type="pic" sz="quarter" idx="38" hasCustomPrompt="1"/>
          </p:nvPr>
        </p:nvSpPr>
        <p:spPr>
          <a:xfrm>
            <a:off x="8110713" y="2319682"/>
            <a:ext cx="1352015"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620" lvl="0" indent="-266620" algn="ctr"/>
            <a:r>
              <a:rPr lang="en-US" noProof="0" dirty="0"/>
              <a:t>Insert or Drag and Drop Image Here</a:t>
            </a:r>
          </a:p>
        </p:txBody>
      </p:sp>
      <p:sp>
        <p:nvSpPr>
          <p:cNvPr id="46" name="Text Placeholder 8">
            <a:extLst>
              <a:ext uri="{FF2B5EF4-FFF2-40B4-BE49-F238E27FC236}">
                <a16:creationId xmlns:a16="http://schemas.microsoft.com/office/drawing/2014/main" id="{B8B9BC49-5937-4C0A-9AA6-7A7DA7F18CAF}"/>
              </a:ext>
            </a:extLst>
          </p:cNvPr>
          <p:cNvSpPr>
            <a:spLocks noGrp="1"/>
          </p:cNvSpPr>
          <p:nvPr>
            <p:ph type="body" sz="quarter" idx="39" hasCustomPrompt="1"/>
          </p:nvPr>
        </p:nvSpPr>
        <p:spPr>
          <a:xfrm>
            <a:off x="9644801" y="2485913"/>
            <a:ext cx="2123447" cy="701538"/>
          </a:xfrm>
        </p:spPr>
        <p:txBody>
          <a:bodyPr anchor="b"/>
          <a:lstStyle>
            <a:lvl1pPr marL="0" indent="0" algn="l">
              <a:buFont typeface="Arial" panose="020B0604020202020204" pitchFamily="34" charset="0"/>
              <a:buNone/>
              <a:defRPr sz="2399"/>
            </a:lvl1pPr>
          </a:lstStyle>
          <a:p>
            <a:pPr lvl="0"/>
            <a:r>
              <a:rPr lang="en-US" noProof="0"/>
              <a:t>Name</a:t>
            </a:r>
          </a:p>
        </p:txBody>
      </p:sp>
      <p:sp>
        <p:nvSpPr>
          <p:cNvPr id="47" name="Text Placeholder 10">
            <a:extLst>
              <a:ext uri="{FF2B5EF4-FFF2-40B4-BE49-F238E27FC236}">
                <a16:creationId xmlns:a16="http://schemas.microsoft.com/office/drawing/2014/main" id="{8020B4D6-002F-4FA9-BF1D-FC56D9A06F28}"/>
              </a:ext>
            </a:extLst>
          </p:cNvPr>
          <p:cNvSpPr>
            <a:spLocks noGrp="1"/>
          </p:cNvSpPr>
          <p:nvPr>
            <p:ph type="body" sz="quarter" idx="40" hasCustomPrompt="1"/>
          </p:nvPr>
        </p:nvSpPr>
        <p:spPr>
          <a:xfrm>
            <a:off x="9644801" y="3904988"/>
            <a:ext cx="2123447"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8" name="Text Placeholder 8">
            <a:extLst>
              <a:ext uri="{FF2B5EF4-FFF2-40B4-BE49-F238E27FC236}">
                <a16:creationId xmlns:a16="http://schemas.microsoft.com/office/drawing/2014/main" id="{93C1946C-7118-4BF3-8EE8-B0944465F49A}"/>
              </a:ext>
            </a:extLst>
          </p:cNvPr>
          <p:cNvSpPr>
            <a:spLocks noGrp="1"/>
          </p:cNvSpPr>
          <p:nvPr>
            <p:ph type="body" sz="quarter" idx="41" hasCustomPrompt="1"/>
          </p:nvPr>
        </p:nvSpPr>
        <p:spPr>
          <a:xfrm>
            <a:off x="9644801" y="3461032"/>
            <a:ext cx="2123447"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Tree>
    <p:extLst>
      <p:ext uri="{BB962C8B-B14F-4D97-AF65-F5344CB8AC3E}">
        <p14:creationId xmlns:p14="http://schemas.microsoft.com/office/powerpoint/2010/main" val="1240068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stimoni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688" y="1008000"/>
            <a:ext cx="11336560" cy="360000"/>
          </a:xfrm>
        </p:spPr>
        <p:txBody>
          <a:bodyPr/>
          <a:lstStyle>
            <a:lvl1pPr marL="0" indent="0">
              <a:buNone/>
              <a:defRPr/>
            </a:lvl1pPr>
            <a:lvl2pPr marL="266620" indent="0">
              <a:buNone/>
              <a:defRPr/>
            </a:lvl2pPr>
            <a:lvl3pPr marL="542762" indent="0">
              <a:buNone/>
              <a:defRPr/>
            </a:lvl3pPr>
            <a:lvl4pPr marL="809382" indent="0">
              <a:buNone/>
              <a:defRPr/>
            </a:lvl4pPr>
            <a:lvl5pPr marL="1076002" indent="0">
              <a:buNone/>
              <a:defRPr/>
            </a:lvl5pPr>
          </a:lstStyle>
          <a:p>
            <a:pPr lvl="0"/>
            <a:r>
              <a:rPr lang="en-US" noProof="0"/>
              <a:t>Subtitle</a:t>
            </a:r>
          </a:p>
        </p:txBody>
      </p:sp>
      <p:sp>
        <p:nvSpPr>
          <p:cNvPr id="4" name="Text Placeholder 3">
            <a:extLst>
              <a:ext uri="{FF2B5EF4-FFF2-40B4-BE49-F238E27FC236}">
                <a16:creationId xmlns:a16="http://schemas.microsoft.com/office/drawing/2014/main" id="{749CC2AE-E299-42B4-A2C4-357708A0054F}"/>
              </a:ext>
            </a:extLst>
          </p:cNvPr>
          <p:cNvSpPr>
            <a:spLocks noGrp="1"/>
          </p:cNvSpPr>
          <p:nvPr>
            <p:ph type="body" sz="quarter" idx="34" hasCustomPrompt="1"/>
          </p:nvPr>
        </p:nvSpPr>
        <p:spPr>
          <a:xfrm>
            <a:off x="431688" y="1836744"/>
            <a:ext cx="3540733"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582404" y="3693626"/>
            <a:ext cx="3250285"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2" name="Text Placeholder 3">
            <a:extLst>
              <a:ext uri="{FF2B5EF4-FFF2-40B4-BE49-F238E27FC236}">
                <a16:creationId xmlns:a16="http://schemas.microsoft.com/office/drawing/2014/main" id="{03139A49-E537-4395-967A-08C997820703}"/>
              </a:ext>
            </a:extLst>
          </p:cNvPr>
          <p:cNvSpPr>
            <a:spLocks noGrp="1"/>
          </p:cNvSpPr>
          <p:nvPr>
            <p:ph type="body" sz="quarter" idx="35" hasCustomPrompt="1"/>
          </p:nvPr>
        </p:nvSpPr>
        <p:spPr>
          <a:xfrm>
            <a:off x="4324046" y="3591659"/>
            <a:ext cx="3540733"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3" name="Text Placeholder 8">
            <a:extLst>
              <a:ext uri="{FF2B5EF4-FFF2-40B4-BE49-F238E27FC236}">
                <a16:creationId xmlns:a16="http://schemas.microsoft.com/office/drawing/2014/main" id="{3EE1C8A1-F171-46D2-A92F-1B0E9C52B1A9}"/>
              </a:ext>
            </a:extLst>
          </p:cNvPr>
          <p:cNvSpPr>
            <a:spLocks noGrp="1"/>
          </p:cNvSpPr>
          <p:nvPr>
            <p:ph type="body" sz="quarter" idx="36" hasCustomPrompt="1"/>
          </p:nvPr>
        </p:nvSpPr>
        <p:spPr>
          <a:xfrm>
            <a:off x="4466889" y="5448541"/>
            <a:ext cx="3250285"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4" name="Text Placeholder 3">
            <a:extLst>
              <a:ext uri="{FF2B5EF4-FFF2-40B4-BE49-F238E27FC236}">
                <a16:creationId xmlns:a16="http://schemas.microsoft.com/office/drawing/2014/main" id="{E3E7FB48-98BE-4677-A80F-969F9F307209}"/>
              </a:ext>
            </a:extLst>
          </p:cNvPr>
          <p:cNvSpPr>
            <a:spLocks noGrp="1"/>
          </p:cNvSpPr>
          <p:nvPr>
            <p:ph type="body" sz="quarter" idx="37" hasCustomPrompt="1"/>
          </p:nvPr>
        </p:nvSpPr>
        <p:spPr>
          <a:xfrm>
            <a:off x="8216405" y="1836744"/>
            <a:ext cx="3540733"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5" name="Text Placeholder 8">
            <a:extLst>
              <a:ext uri="{FF2B5EF4-FFF2-40B4-BE49-F238E27FC236}">
                <a16:creationId xmlns:a16="http://schemas.microsoft.com/office/drawing/2014/main" id="{0146F28A-70F5-4E8B-8A3A-ADB1B6A080D1}"/>
              </a:ext>
            </a:extLst>
          </p:cNvPr>
          <p:cNvSpPr>
            <a:spLocks noGrp="1"/>
          </p:cNvSpPr>
          <p:nvPr>
            <p:ph type="body" sz="quarter" idx="38" hasCustomPrompt="1"/>
          </p:nvPr>
        </p:nvSpPr>
        <p:spPr>
          <a:xfrm>
            <a:off x="8367122" y="3693626"/>
            <a:ext cx="3250285"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Tree>
    <p:extLst>
      <p:ext uri="{BB962C8B-B14F-4D97-AF65-F5344CB8AC3E}">
        <p14:creationId xmlns:p14="http://schemas.microsoft.com/office/powerpoint/2010/main" val="2883766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7" name="Content Placeholder 2"/>
          <p:cNvSpPr>
            <a:spLocks noGrp="1"/>
          </p:cNvSpPr>
          <p:nvPr>
            <p:ph idx="13" hasCustomPrompt="1"/>
          </p:nvPr>
        </p:nvSpPr>
        <p:spPr>
          <a:xfrm>
            <a:off x="1293812" y="685801"/>
            <a:ext cx="10287000" cy="4190999"/>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1E4A86-2703-4937-ABF7-D8FBDB5C3D3E}" type="datetime1">
              <a:rPr lang="en-US" smtClean="0"/>
              <a:t>1/13/2021</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424241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14600"/>
            <a:ext cx="8229599" cy="28194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2E02F23-BD92-4B7B-9DFF-42EEC8F21ED4}" type="datetime1">
              <a:rPr lang="en-US" smtClean="0"/>
              <a:t>1/13/2021</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250470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sz="half" idx="1" hasCustomPrompt="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814B7EA-8738-442B-ADC7-3A7E6F5C49CD}" type="datetime1">
              <a:rPr lang="en-US" smtClean="0"/>
              <a:t>1/13/2021</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12207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05400"/>
            <a:ext cx="1097137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hasCustomPrompt="1"/>
          </p:nvPr>
        </p:nvSpPr>
        <p:spPr>
          <a:xfrm>
            <a:off x="1293664"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hasCustomPrompt="1"/>
          </p:nvPr>
        </p:nvSpPr>
        <p:spPr>
          <a:xfrm>
            <a:off x="6550025"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FE5692D-78A6-499F-901A-E660774CC8EE}" type="datetime1">
              <a:rPr lang="en-US" smtClean="0"/>
              <a:t>1/13/2021</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56480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6776F355-F21B-43C0-ABBD-B5AEBBE279A6}" type="datetime1">
              <a:rPr lang="en-US" smtClean="0"/>
              <a:t>1/13/2021</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08236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B95E7-F437-40FB-91EE-0B08B57CB523}" type="datetime1">
              <a:rPr lang="en-US" smtClean="0"/>
              <a:t>1/13/2021</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4484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Autofit/>
          </a:bodyPr>
          <a:lstStyle>
            <a:lvl1pPr algn="l">
              <a:defRPr sz="3600" b="0"/>
            </a:lvl1pPr>
          </a:lstStyle>
          <a:p>
            <a:r>
              <a:rPr lang="en-US"/>
              <a:t>Click to edit Master title style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hasCustomPrompt="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7709EEF-87D9-4049-9A5D-A2B5E4C83A85}" type="datetime1">
              <a:rPr lang="en-US" smtClean="0"/>
              <a:t>1/13/2021</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506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rmAutofit/>
          </a:bodyPr>
          <a:lstStyle>
            <a:lvl1pPr algn="l">
              <a:defRPr sz="3600" b="0"/>
            </a:lvl1pPr>
          </a:lstStyle>
          <a:p>
            <a:r>
              <a:rPr lang="en-US"/>
              <a:t>Click to edit Master title style</a:t>
            </a:r>
            <a:endParaRPr dirty="0"/>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CAEBD992-82F2-4752-BCD7-4BDCCFA26099}" type="datetime1">
              <a:rPr lang="en-US" smtClean="0"/>
              <a:t>1/13/2021</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62742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7" name="Rectangle 6"/>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a:t>Click to edit Master title style</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solidFill>
              </a:defRPr>
            </a:lvl1pPr>
          </a:lstStyle>
          <a:p>
            <a:fld id="{7590C4DA-EDE6-465C-B91D-0B6D7078AFBA}" type="datetime1">
              <a:rPr lang="en-US" smtClean="0"/>
              <a:pPr/>
              <a:t>1/13/2021</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solidFill>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84353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4.xml"/><Relationship Id="rId4" Type="http://schemas.microsoft.com/office/2007/relationships/hdphoto" Target="../media/hdphoto4.wdp"/></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microsoft.com/office/2007/relationships/hdphoto" Target="../media/hdphoto6.wdp"/><Relationship Id="rId2" Type="http://schemas.openxmlformats.org/officeDocument/2006/relationships/hyperlink" Target="mailto:pack4u@mail.com" TargetMode="External"/><Relationship Id="rId1" Type="http://schemas.openxmlformats.org/officeDocument/2006/relationships/slideLayout" Target="../slideLayouts/slideLayout2.xml"/><Relationship Id="rId6" Type="http://schemas.openxmlformats.org/officeDocument/2006/relationships/image" Target="../media/image19.png"/><Relationship Id="rId5" Type="http://schemas.microsoft.com/office/2007/relationships/hdphoto" Target="../media/hdphoto5.wdp"/><Relationship Id="rId4" Type="http://schemas.openxmlformats.org/officeDocument/2006/relationships/image" Target="../media/image18.png"/><Relationship Id="rId9" Type="http://schemas.microsoft.com/office/2007/relationships/hdphoto" Target="../media/hdphoto7.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4.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4.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4.xml"/><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3772" y="5157192"/>
            <a:ext cx="4274740" cy="360040"/>
          </a:xfrm>
        </p:spPr>
        <p:txBody>
          <a:bodyPr>
            <a:normAutofit lnSpcReduction="10000"/>
          </a:bodyPr>
          <a:lstStyle/>
          <a:p>
            <a:r>
              <a:rPr lang="en-US" sz="2000" b="1" dirty="0">
                <a:solidFill>
                  <a:schemeClr val="bg2">
                    <a:lumMod val="50000"/>
                  </a:schemeClr>
                </a:solidFill>
                <a:effectLst>
                  <a:outerShdw blurRad="38100" dist="38100" dir="2700000" algn="tl">
                    <a:srgbClr val="000000">
                      <a:alpha val="43137"/>
                    </a:srgbClr>
                  </a:outerShdw>
                </a:effectLst>
              </a:rPr>
              <a:t>Travel Agency management software</a:t>
            </a:r>
          </a:p>
        </p:txBody>
      </p:sp>
      <p:pic>
        <p:nvPicPr>
          <p:cNvPr id="5" name="Picture 4" descr="A picture containing logo&#10;&#10;Description automatically generated">
            <a:extLst>
              <a:ext uri="{FF2B5EF4-FFF2-40B4-BE49-F238E27FC236}">
                <a16:creationId xmlns:a16="http://schemas.microsoft.com/office/drawing/2014/main" id="{A0E35EFB-9354-40D9-8967-E1209B6205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16632"/>
            <a:ext cx="4608512" cy="4608512"/>
          </a:xfrm>
          <a:prstGeom prst="rect">
            <a:avLst/>
          </a:prstGeom>
        </p:spPr>
      </p:pic>
      <p:pic>
        <p:nvPicPr>
          <p:cNvPr id="2" name="WhatsApp Audio 2021-01-13 at 10.09.17">
            <a:hlinkClick r:id="" action="ppaction://media"/>
            <a:extLst>
              <a:ext uri="{FF2B5EF4-FFF2-40B4-BE49-F238E27FC236}">
                <a16:creationId xmlns:a16="http://schemas.microsoft.com/office/drawing/2014/main" id="{1AF97E16-59CD-4FD8-83D4-F2C04D27975D}"/>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2227461" y="6093296"/>
            <a:ext cx="487362" cy="487363"/>
          </a:xfrm>
          <a:prstGeom prst="rect">
            <a:avLst/>
          </a:prstGeom>
        </p:spPr>
      </p:pic>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243"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58050-8C0A-432E-BDD4-C6B78C69654F}"/>
              </a:ext>
            </a:extLst>
          </p:cNvPr>
          <p:cNvSpPr>
            <a:spLocks noGrp="1"/>
          </p:cNvSpPr>
          <p:nvPr>
            <p:ph type="title"/>
          </p:nvPr>
        </p:nvSpPr>
        <p:spPr/>
        <p:txBody>
          <a:bodyPr/>
          <a:lstStyle/>
          <a:p>
            <a:r>
              <a:rPr lang="en-US" b="1" u="sng" dirty="0">
                <a:solidFill>
                  <a:schemeClr val="bg2">
                    <a:lumMod val="50000"/>
                  </a:schemeClr>
                </a:solidFill>
                <a:effectLst>
                  <a:outerShdw blurRad="38100" dist="38100" dir="2700000" algn="tl">
                    <a:srgbClr val="000000">
                      <a:alpha val="43137"/>
                    </a:srgbClr>
                  </a:outerShdw>
                </a:effectLst>
              </a:rPr>
              <a:t>DFD</a:t>
            </a:r>
            <a:endParaRPr lang="en-IL" b="1" u="sng" dirty="0">
              <a:solidFill>
                <a:schemeClr val="bg2">
                  <a:lumMod val="50000"/>
                </a:schemeClr>
              </a:solidFill>
              <a:effectLst>
                <a:outerShdw blurRad="38100" dist="38100" dir="2700000" algn="tl">
                  <a:srgbClr val="000000">
                    <a:alpha val="43137"/>
                  </a:srgbClr>
                </a:outerShdw>
              </a:effectLst>
            </a:endParaRPr>
          </a:p>
        </p:txBody>
      </p:sp>
      <p:pic>
        <p:nvPicPr>
          <p:cNvPr id="6" name="Content Placeholder 5" descr="Diagram&#10;&#10;Description automatically generated">
            <a:extLst>
              <a:ext uri="{FF2B5EF4-FFF2-40B4-BE49-F238E27FC236}">
                <a16:creationId xmlns:a16="http://schemas.microsoft.com/office/drawing/2014/main" id="{4B9D497E-FBFC-45B8-9094-15BF56F7794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934172" y="531891"/>
            <a:ext cx="8135488" cy="4625301"/>
          </a:xfrm>
        </p:spPr>
      </p:pic>
      <p:sp>
        <p:nvSpPr>
          <p:cNvPr id="9" name="TextBox 8">
            <a:extLst>
              <a:ext uri="{FF2B5EF4-FFF2-40B4-BE49-F238E27FC236}">
                <a16:creationId xmlns:a16="http://schemas.microsoft.com/office/drawing/2014/main" id="{28736817-C985-4E66-9195-316B6EE8D828}"/>
              </a:ext>
            </a:extLst>
          </p:cNvPr>
          <p:cNvSpPr txBox="1"/>
          <p:nvPr/>
        </p:nvSpPr>
        <p:spPr>
          <a:xfrm>
            <a:off x="261764" y="6387774"/>
            <a:ext cx="5486401" cy="369332"/>
          </a:xfrm>
          <a:prstGeom prst="rect">
            <a:avLst/>
          </a:prstGeom>
          <a:noFill/>
        </p:spPr>
        <p:txBody>
          <a:bodyPr wrap="square" rtlCol="0">
            <a:spAutoFit/>
          </a:bodyPr>
          <a:lstStyle/>
          <a:p>
            <a:pPr marL="285750" indent="-285750">
              <a:lnSpc>
                <a:spcPct val="90000"/>
              </a:lnSpc>
              <a:buFont typeface="Wingdings" panose="05000000000000000000" pitchFamily="2" charset="2"/>
              <a:buChar char="Ø"/>
            </a:pPr>
            <a:r>
              <a:rPr lang="en-US" sz="1400" b="1" dirty="0">
                <a:solidFill>
                  <a:schemeClr val="bg2">
                    <a:lumMod val="50000"/>
                  </a:schemeClr>
                </a:solidFill>
              </a:rPr>
              <a:t> </a:t>
            </a:r>
            <a:r>
              <a:rPr lang="en-US" sz="2000" b="1" dirty="0">
                <a:solidFill>
                  <a:schemeClr val="bg2">
                    <a:lumMod val="50000"/>
                  </a:schemeClr>
                </a:solidFill>
              </a:rPr>
              <a:t>Full documented file delivered</a:t>
            </a:r>
          </a:p>
        </p:txBody>
      </p:sp>
      <p:pic>
        <p:nvPicPr>
          <p:cNvPr id="10" name="Picture 9" descr="A picture containing logo&#10;&#10;Description automatically generated">
            <a:extLst>
              <a:ext uri="{FF2B5EF4-FFF2-40B4-BE49-F238E27FC236}">
                <a16:creationId xmlns:a16="http://schemas.microsoft.com/office/drawing/2014/main" id="{57BDCAFF-3420-4034-B21C-EF5428E5E8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2844" y="4840705"/>
            <a:ext cx="1989956" cy="1989956"/>
          </a:xfrm>
          <a:prstGeom prst="rect">
            <a:avLst/>
          </a:prstGeom>
        </p:spPr>
      </p:pic>
      <p:sp>
        <p:nvSpPr>
          <p:cNvPr id="8" name="Content Placeholder 2">
            <a:extLst>
              <a:ext uri="{FF2B5EF4-FFF2-40B4-BE49-F238E27FC236}">
                <a16:creationId xmlns:a16="http://schemas.microsoft.com/office/drawing/2014/main" id="{11A1140A-BBE7-4464-95BB-9A40CE627B3C}"/>
              </a:ext>
            </a:extLst>
          </p:cNvPr>
          <p:cNvSpPr txBox="1">
            <a:spLocks/>
          </p:cNvSpPr>
          <p:nvPr/>
        </p:nvSpPr>
        <p:spPr>
          <a:xfrm>
            <a:off x="576065" y="1088965"/>
            <a:ext cx="3358107" cy="39086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a:lstStyle>
          <a:p>
            <a:pPr marL="0" indent="0">
              <a:buClr>
                <a:schemeClr val="bg2">
                  <a:lumMod val="50000"/>
                </a:schemeClr>
              </a:buClr>
              <a:buNone/>
            </a:pPr>
            <a:r>
              <a:rPr lang="en-US" b="1" i="1" dirty="0">
                <a:solidFill>
                  <a:schemeClr val="bg2">
                    <a:lumMod val="50000"/>
                  </a:schemeClr>
                </a:solidFill>
                <a:latin typeface="+mj-lt"/>
                <a:ea typeface="+mj-ea"/>
                <a:cs typeface="+mj-cs"/>
              </a:rPr>
              <a:t>At this level, all the processes handled in the information system will be presented.</a:t>
            </a:r>
          </a:p>
          <a:p>
            <a:pPr marL="0" indent="0">
              <a:buClr>
                <a:schemeClr val="bg2">
                  <a:lumMod val="50000"/>
                </a:schemeClr>
              </a:buClr>
              <a:buNone/>
            </a:pPr>
            <a:endParaRPr lang="en-US" b="1" i="1" dirty="0">
              <a:solidFill>
                <a:schemeClr val="bg2">
                  <a:lumMod val="50000"/>
                </a:schemeClr>
              </a:solidFill>
              <a:latin typeface="+mj-lt"/>
              <a:ea typeface="+mj-ea"/>
              <a:cs typeface="+mj-cs"/>
            </a:endParaRPr>
          </a:p>
        </p:txBody>
      </p:sp>
    </p:spTree>
    <p:extLst>
      <p:ext uri="{BB962C8B-B14F-4D97-AF65-F5344CB8AC3E}">
        <p14:creationId xmlns:p14="http://schemas.microsoft.com/office/powerpoint/2010/main" val="378091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AAFC4-9AA3-4FD4-A9AF-810A1D3696E9}"/>
              </a:ext>
            </a:extLst>
          </p:cNvPr>
          <p:cNvSpPr>
            <a:spLocks noGrp="1"/>
          </p:cNvSpPr>
          <p:nvPr>
            <p:ph type="title"/>
          </p:nvPr>
        </p:nvSpPr>
        <p:spPr/>
        <p:txBody>
          <a:bodyPr/>
          <a:lstStyle/>
          <a:p>
            <a:r>
              <a:rPr lang="en-US" b="1" u="sng" dirty="0">
                <a:solidFill>
                  <a:schemeClr val="bg2">
                    <a:lumMod val="50000"/>
                  </a:schemeClr>
                </a:solidFill>
                <a:effectLst>
                  <a:outerShdw blurRad="38100" dist="38100" dir="2700000" algn="tl">
                    <a:srgbClr val="000000">
                      <a:alpha val="43137"/>
                    </a:srgbClr>
                  </a:outerShdw>
                </a:effectLst>
              </a:rPr>
              <a:t>USE CASE</a:t>
            </a:r>
            <a:endParaRPr lang="en-IL" b="1" u="sng" dirty="0">
              <a:solidFill>
                <a:schemeClr val="bg2">
                  <a:lumMod val="50000"/>
                </a:schemeClr>
              </a:solidFill>
              <a:effectLst>
                <a:outerShdw blurRad="38100" dist="38100" dir="2700000" algn="tl">
                  <a:srgbClr val="000000">
                    <a:alpha val="43137"/>
                  </a:srgbClr>
                </a:outerShdw>
              </a:effectLst>
            </a:endParaRPr>
          </a:p>
        </p:txBody>
      </p:sp>
      <p:pic>
        <p:nvPicPr>
          <p:cNvPr id="9" name="Picture 8" descr="Diagram&#10;&#10;Description automatically generated">
            <a:extLst>
              <a:ext uri="{FF2B5EF4-FFF2-40B4-BE49-F238E27FC236}">
                <a16:creationId xmlns:a16="http://schemas.microsoft.com/office/drawing/2014/main" id="{28497EBC-17BF-46B6-8FD0-DD9CC3921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6683" y="351936"/>
            <a:ext cx="6666487" cy="6079954"/>
          </a:xfrm>
          <a:prstGeom prst="rect">
            <a:avLst/>
          </a:prstGeom>
        </p:spPr>
      </p:pic>
      <p:sp>
        <p:nvSpPr>
          <p:cNvPr id="12" name="TextBox 11">
            <a:extLst>
              <a:ext uri="{FF2B5EF4-FFF2-40B4-BE49-F238E27FC236}">
                <a16:creationId xmlns:a16="http://schemas.microsoft.com/office/drawing/2014/main" id="{D6C4A5D7-1C2B-4A7A-AC44-2AB786A78235}"/>
              </a:ext>
            </a:extLst>
          </p:cNvPr>
          <p:cNvSpPr txBox="1"/>
          <p:nvPr/>
        </p:nvSpPr>
        <p:spPr>
          <a:xfrm>
            <a:off x="261764" y="6387774"/>
            <a:ext cx="5486401" cy="369332"/>
          </a:xfrm>
          <a:prstGeom prst="rect">
            <a:avLst/>
          </a:prstGeom>
          <a:noFill/>
        </p:spPr>
        <p:txBody>
          <a:bodyPr wrap="square" rtlCol="0">
            <a:spAutoFit/>
          </a:bodyPr>
          <a:lstStyle/>
          <a:p>
            <a:pPr marL="285750" indent="-285750">
              <a:lnSpc>
                <a:spcPct val="90000"/>
              </a:lnSpc>
              <a:buFont typeface="Wingdings" panose="05000000000000000000" pitchFamily="2" charset="2"/>
              <a:buChar char="Ø"/>
            </a:pPr>
            <a:r>
              <a:rPr lang="en-US" sz="1400" b="1" dirty="0">
                <a:solidFill>
                  <a:schemeClr val="bg2">
                    <a:lumMod val="50000"/>
                  </a:schemeClr>
                </a:solidFill>
              </a:rPr>
              <a:t> </a:t>
            </a:r>
            <a:r>
              <a:rPr lang="en-US" sz="2000" b="1" dirty="0">
                <a:solidFill>
                  <a:schemeClr val="bg2">
                    <a:lumMod val="50000"/>
                  </a:schemeClr>
                </a:solidFill>
              </a:rPr>
              <a:t>Full documented file delivered</a:t>
            </a:r>
          </a:p>
        </p:txBody>
      </p:sp>
      <p:pic>
        <p:nvPicPr>
          <p:cNvPr id="13" name="Picture 12" descr="A picture containing logo&#10;&#10;Description automatically generated">
            <a:extLst>
              <a:ext uri="{FF2B5EF4-FFF2-40B4-BE49-F238E27FC236}">
                <a16:creationId xmlns:a16="http://schemas.microsoft.com/office/drawing/2014/main" id="{D32835CF-F087-4FAF-BD8E-8F2DC24905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2844" y="4840705"/>
            <a:ext cx="1989956" cy="1989956"/>
          </a:xfrm>
          <a:prstGeom prst="rect">
            <a:avLst/>
          </a:prstGeom>
        </p:spPr>
      </p:pic>
      <p:sp>
        <p:nvSpPr>
          <p:cNvPr id="11" name="Content Placeholder 2">
            <a:extLst>
              <a:ext uri="{FF2B5EF4-FFF2-40B4-BE49-F238E27FC236}">
                <a16:creationId xmlns:a16="http://schemas.microsoft.com/office/drawing/2014/main" id="{53B0A7A5-BEF3-4B39-BA1E-D2672831BC6E}"/>
              </a:ext>
            </a:extLst>
          </p:cNvPr>
          <p:cNvSpPr txBox="1">
            <a:spLocks/>
          </p:cNvSpPr>
          <p:nvPr/>
        </p:nvSpPr>
        <p:spPr>
          <a:xfrm>
            <a:off x="446228" y="1104528"/>
            <a:ext cx="3960826" cy="39086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a:lstStyle>
          <a:p>
            <a:pPr marL="0" indent="0">
              <a:buClr>
                <a:schemeClr val="bg2">
                  <a:lumMod val="50000"/>
                </a:schemeClr>
              </a:buClr>
              <a:buNone/>
            </a:pPr>
            <a:r>
              <a:rPr lang="en-US" b="1" i="1" dirty="0">
                <a:solidFill>
                  <a:schemeClr val="bg2">
                    <a:lumMod val="50000"/>
                  </a:schemeClr>
                </a:solidFill>
                <a:latin typeface="+mj-lt"/>
                <a:ea typeface="+mj-ea"/>
                <a:cs typeface="+mj-cs"/>
              </a:rPr>
              <a:t>A usage scenario consists of one or more sequence of events, which describes how the users interact with the system to achieve a particular business goal or function.</a:t>
            </a:r>
          </a:p>
        </p:txBody>
      </p:sp>
    </p:spTree>
    <p:extLst>
      <p:ext uri="{BB962C8B-B14F-4D97-AF65-F5344CB8AC3E}">
        <p14:creationId xmlns:p14="http://schemas.microsoft.com/office/powerpoint/2010/main" val="269311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5314528"/>
            <a:ext cx="10971372" cy="1066800"/>
          </a:xfrm>
        </p:spPr>
        <p:txBody>
          <a:bodyPr/>
          <a:lstStyle/>
          <a:p>
            <a:r>
              <a:rPr lang="en-US" b="1" u="sng" dirty="0">
                <a:solidFill>
                  <a:schemeClr val="bg2">
                    <a:lumMod val="50000"/>
                  </a:schemeClr>
                </a:solidFill>
                <a:effectLst>
                  <a:outerShdw blurRad="38100" dist="38100" dir="2700000" algn="tl">
                    <a:srgbClr val="000000">
                      <a:alpha val="43137"/>
                    </a:srgbClr>
                  </a:outerShdw>
                </a:effectLst>
              </a:rPr>
              <a:t>STP main tests</a:t>
            </a:r>
          </a:p>
        </p:txBody>
      </p:sp>
      <p:pic>
        <p:nvPicPr>
          <p:cNvPr id="8" name="Picture 7" descr="A picture containing logo&#10;&#10;Description automatically generated">
            <a:extLst>
              <a:ext uri="{FF2B5EF4-FFF2-40B4-BE49-F238E27FC236}">
                <a16:creationId xmlns:a16="http://schemas.microsoft.com/office/drawing/2014/main" id="{20A855C8-E4CF-4E2E-8CCB-4A6951C622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844" y="4840705"/>
            <a:ext cx="1989956" cy="1989956"/>
          </a:xfrm>
          <a:prstGeom prst="rect">
            <a:avLst/>
          </a:prstGeom>
        </p:spPr>
      </p:pic>
      <p:sp>
        <p:nvSpPr>
          <p:cNvPr id="9" name="TextBox 11">
            <a:extLst>
              <a:ext uri="{FF2B5EF4-FFF2-40B4-BE49-F238E27FC236}">
                <a16:creationId xmlns:a16="http://schemas.microsoft.com/office/drawing/2014/main" id="{86AA232E-8DE5-4667-8E61-EAD7467ADD8E}"/>
              </a:ext>
            </a:extLst>
          </p:cNvPr>
          <p:cNvSpPr txBox="1"/>
          <p:nvPr/>
        </p:nvSpPr>
        <p:spPr>
          <a:xfrm>
            <a:off x="261764" y="6387774"/>
            <a:ext cx="5486401" cy="369332"/>
          </a:xfrm>
          <a:prstGeom prst="rect">
            <a:avLst/>
          </a:prstGeom>
          <a:noFill/>
        </p:spPr>
        <p:txBody>
          <a:bodyPr wrap="square" rtlCol="0">
            <a:spAutoFit/>
          </a:bodyPr>
          <a:lstStyle/>
          <a:p>
            <a:pPr marL="285750" indent="-285750">
              <a:lnSpc>
                <a:spcPct val="90000"/>
              </a:lnSpc>
              <a:buFont typeface="Wingdings" panose="05000000000000000000" pitchFamily="2" charset="2"/>
              <a:buChar char="Ø"/>
            </a:pPr>
            <a:r>
              <a:rPr lang="en-US" sz="1400" b="1" dirty="0">
                <a:solidFill>
                  <a:schemeClr val="bg2">
                    <a:lumMod val="50000"/>
                  </a:schemeClr>
                </a:solidFill>
              </a:rPr>
              <a:t> </a:t>
            </a:r>
            <a:r>
              <a:rPr lang="en-US" sz="2000" b="1" dirty="0">
                <a:solidFill>
                  <a:schemeClr val="bg2">
                    <a:lumMod val="50000"/>
                  </a:schemeClr>
                </a:solidFill>
              </a:rPr>
              <a:t>Full documented file delivered</a:t>
            </a:r>
          </a:p>
        </p:txBody>
      </p:sp>
      <p:pic>
        <p:nvPicPr>
          <p:cNvPr id="11" name="תמונה 10">
            <a:extLst>
              <a:ext uri="{FF2B5EF4-FFF2-40B4-BE49-F238E27FC236}">
                <a16:creationId xmlns:a16="http://schemas.microsoft.com/office/drawing/2014/main" id="{A3BA73F1-BF71-4981-A9B9-5230A493F4D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5664" b="89844" l="4883" r="95508">
                        <a14:foregroundMark x1="63281" y1="29102" x2="63281" y2="29102"/>
                        <a14:foregroundMark x1="69922" y1="26758" x2="69922" y2="26758"/>
                        <a14:foregroundMark x1="42578" y1="39258" x2="42578" y2="39258"/>
                        <a14:foregroundMark x1="41602" y1="51563" x2="41602" y2="51563"/>
                        <a14:foregroundMark x1="31641" y1="44141" x2="31641" y2="44141"/>
                        <a14:foregroundMark x1="34180" y1="31445" x2="34180" y2="31445"/>
                        <a14:foregroundMark x1="64453" y1="58203" x2="64453" y2="58203"/>
                        <a14:foregroundMark x1="35742" y1="69141" x2="35742" y2="69141"/>
                        <a14:foregroundMark x1="29883" y1="58008" x2="29883" y2="58008"/>
                        <a14:foregroundMark x1="38281" y1="53711" x2="38281" y2="53711"/>
                        <a14:foregroundMark x1="34570" y1="53906" x2="33984" y2="33594"/>
                        <a14:foregroundMark x1="33984" y1="33594" x2="41992" y2="41211"/>
                        <a14:foregroundMark x1="41992" y1="41211" x2="42773" y2="51172"/>
                        <a14:foregroundMark x1="42773" y1="51172" x2="32617" y2="53320"/>
                        <a14:foregroundMark x1="60352" y1="24023" x2="64258" y2="34375"/>
                        <a14:foregroundMark x1="64258" y1="34375" x2="67188" y2="36914"/>
                        <a14:foregroundMark x1="51953" y1="8984" x2="62891" y2="8398"/>
                        <a14:foregroundMark x1="62891" y1="8398" x2="73438" y2="8789"/>
                        <a14:foregroundMark x1="73438" y1="8789" x2="82422" y2="15430"/>
                        <a14:foregroundMark x1="82422" y1="15430" x2="88477" y2="24023"/>
                        <a14:foregroundMark x1="88477" y1="24023" x2="91406" y2="35156"/>
                        <a14:foregroundMark x1="91406" y1="35156" x2="88086" y2="65234"/>
                        <a14:foregroundMark x1="88086" y1="65234" x2="86914" y2="67188"/>
                        <a14:foregroundMark x1="94922" y1="37109" x2="95508" y2="46094"/>
                        <a14:foregroundMark x1="9570" y1="64648" x2="6445" y2="34570"/>
                        <a14:foregroundMark x1="6445" y1="34570" x2="16797" y2="17383"/>
                        <a14:foregroundMark x1="16797" y1="17383" x2="24023" y2="10547"/>
                        <a14:foregroundMark x1="24023" y1="10547" x2="34961" y2="6445"/>
                        <a14:foregroundMark x1="4883" y1="41602" x2="4883" y2="41602"/>
                        <a14:foregroundMark x1="62695" y1="5664" x2="62695" y2="5664"/>
                      </a14:backgroundRemoval>
                    </a14:imgEffect>
                  </a14:imgLayer>
                </a14:imgProps>
              </a:ext>
            </a:extLst>
          </a:blip>
          <a:stretch>
            <a:fillRect/>
          </a:stretch>
        </p:blipFill>
        <p:spPr>
          <a:xfrm>
            <a:off x="8614692" y="751539"/>
            <a:ext cx="3199420" cy="3662536"/>
          </a:xfrm>
          <a:prstGeom prst="rect">
            <a:avLst/>
          </a:prstGeom>
        </p:spPr>
      </p:pic>
      <p:graphicFrame>
        <p:nvGraphicFramePr>
          <p:cNvPr id="7" name="טבלה 9">
            <a:extLst>
              <a:ext uri="{FF2B5EF4-FFF2-40B4-BE49-F238E27FC236}">
                <a16:creationId xmlns:a16="http://schemas.microsoft.com/office/drawing/2014/main" id="{C63ACE6D-C992-4839-9C05-7961B981F9B5}"/>
              </a:ext>
            </a:extLst>
          </p:cNvPr>
          <p:cNvGraphicFramePr>
            <a:graphicFrameLocks noGrp="1"/>
          </p:cNvGraphicFramePr>
          <p:nvPr>
            <p:extLst>
              <p:ext uri="{D42A27DB-BD31-4B8C-83A1-F6EECF244321}">
                <p14:modId xmlns:p14="http://schemas.microsoft.com/office/powerpoint/2010/main" val="3564421324"/>
              </p:ext>
            </p:extLst>
          </p:nvPr>
        </p:nvGraphicFramePr>
        <p:xfrm>
          <a:off x="405917" y="739909"/>
          <a:ext cx="7344679" cy="5169920"/>
        </p:xfrm>
        <a:graphic>
          <a:graphicData uri="http://schemas.openxmlformats.org/drawingml/2006/table">
            <a:tbl>
              <a:tblPr rtl="1" firstRow="1" bandRow="1">
                <a:tableStyleId>{3B4B98B0-60AC-42C2-AFA5-B58CD77FA1E5}</a:tableStyleId>
              </a:tblPr>
              <a:tblGrid>
                <a:gridCol w="2455480">
                  <a:extLst>
                    <a:ext uri="{9D8B030D-6E8A-4147-A177-3AD203B41FA5}">
                      <a16:colId xmlns:a16="http://schemas.microsoft.com/office/drawing/2014/main" val="1927171557"/>
                    </a:ext>
                  </a:extLst>
                </a:gridCol>
                <a:gridCol w="2455480">
                  <a:extLst>
                    <a:ext uri="{9D8B030D-6E8A-4147-A177-3AD203B41FA5}">
                      <a16:colId xmlns:a16="http://schemas.microsoft.com/office/drawing/2014/main" val="762487993"/>
                    </a:ext>
                  </a:extLst>
                </a:gridCol>
                <a:gridCol w="2433719">
                  <a:extLst>
                    <a:ext uri="{9D8B030D-6E8A-4147-A177-3AD203B41FA5}">
                      <a16:colId xmlns:a16="http://schemas.microsoft.com/office/drawing/2014/main" val="2887634619"/>
                    </a:ext>
                  </a:extLst>
                </a:gridCol>
              </a:tblGrid>
              <a:tr h="1109793">
                <a:tc gridSpan="2">
                  <a:txBody>
                    <a:bodyPr/>
                    <a:lstStyle/>
                    <a:p>
                      <a:pPr rtl="1"/>
                      <a:r>
                        <a:rPr lang="en-US" sz="2400" dirty="0">
                          <a:solidFill>
                            <a:schemeClr val="bg2">
                              <a:lumMod val="50000"/>
                            </a:schemeClr>
                          </a:solidFill>
                        </a:rPr>
                        <a:t>                      </a:t>
                      </a:r>
                    </a:p>
                    <a:p>
                      <a:pPr rtl="1"/>
                      <a:r>
                        <a:rPr lang="en-US" sz="2400" dirty="0">
                          <a:solidFill>
                            <a:schemeClr val="bg2">
                              <a:lumMod val="50000"/>
                            </a:schemeClr>
                          </a:solidFill>
                        </a:rPr>
                        <a:t>          </a:t>
                      </a:r>
                    </a:p>
                    <a:p>
                      <a:pPr rtl="1"/>
                      <a:r>
                        <a:rPr lang="en-US" sz="2400" dirty="0">
                          <a:solidFill>
                            <a:schemeClr val="bg2">
                              <a:lumMod val="50000"/>
                            </a:schemeClr>
                          </a:solidFill>
                        </a:rPr>
                        <a:t>                            </a:t>
                      </a:r>
                      <a:r>
                        <a:rPr lang="en-US" sz="2400" u="sng" dirty="0">
                          <a:solidFill>
                            <a:schemeClr val="bg2">
                              <a:lumMod val="50000"/>
                            </a:schemeClr>
                          </a:solidFill>
                        </a:rPr>
                        <a:t>Test result</a:t>
                      </a:r>
                      <a:endParaRPr lang="he-IL" sz="2400" u="sng" dirty="0">
                        <a:solidFill>
                          <a:schemeClr val="bg2">
                            <a:lumMod val="50000"/>
                          </a:schemeClr>
                        </a:solidFill>
                      </a:endParaRPr>
                    </a:p>
                  </a:txBody>
                  <a:tcPr/>
                </a:tc>
                <a:tc hMerge="1">
                  <a:txBody>
                    <a:bodyPr/>
                    <a:lstStyle/>
                    <a:p>
                      <a:pPr rtl="1"/>
                      <a:endParaRPr lang="he-IL" dirty="0"/>
                    </a:p>
                  </a:txBody>
                  <a:tcPr/>
                </a:tc>
                <a:tc>
                  <a:txBody>
                    <a:bodyPr/>
                    <a:lstStyle/>
                    <a:p>
                      <a:pPr rtl="1"/>
                      <a:r>
                        <a:rPr lang="en-US" sz="4400" u="sng" dirty="0">
                          <a:solidFill>
                            <a:schemeClr val="bg2">
                              <a:lumMod val="50000"/>
                            </a:schemeClr>
                          </a:solidFill>
                          <a:effectLst>
                            <a:outerShdw blurRad="38100" dist="38100" dir="2700000" algn="tl">
                              <a:srgbClr val="000000">
                                <a:alpha val="43137"/>
                              </a:srgbClr>
                            </a:outerShdw>
                          </a:effectLst>
                        </a:rPr>
                        <a:t>Test</a:t>
                      </a:r>
                    </a:p>
                  </a:txBody>
                  <a:tcPr/>
                </a:tc>
                <a:extLst>
                  <a:ext uri="{0D108BD9-81ED-4DB2-BD59-A6C34878D82A}">
                    <a16:rowId xmlns:a16="http://schemas.microsoft.com/office/drawing/2014/main" val="2087207095"/>
                  </a:ext>
                </a:extLst>
              </a:tr>
              <a:tr h="597581">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800" b="1" kern="1200" dirty="0">
                          <a:solidFill>
                            <a:schemeClr val="bg2">
                              <a:lumMod val="50000"/>
                            </a:schemeClr>
                          </a:solidFill>
                          <a:latin typeface="+mn-lt"/>
                          <a:ea typeface="+mn-ea"/>
                          <a:cs typeface="+mn-cs"/>
                        </a:rPr>
                        <a:t>After</a:t>
                      </a:r>
                      <a:endParaRPr lang="he-IL" sz="1800" b="1" kern="1200" dirty="0">
                        <a:solidFill>
                          <a:schemeClr val="bg2">
                            <a:lumMod val="50000"/>
                          </a:schemeClr>
                        </a:solidFill>
                        <a:latin typeface="+mn-lt"/>
                        <a:ea typeface="+mn-ea"/>
                        <a:cs typeface="+mn-cs"/>
                      </a:endParaRPr>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800" b="1" kern="1200" dirty="0">
                          <a:solidFill>
                            <a:schemeClr val="bg2">
                              <a:lumMod val="50000"/>
                            </a:schemeClr>
                          </a:solidFill>
                          <a:latin typeface="+mn-lt"/>
                          <a:ea typeface="+mn-ea"/>
                          <a:cs typeface="+mn-cs"/>
                        </a:rPr>
                        <a:t>Before</a:t>
                      </a:r>
                      <a:endParaRPr lang="he-IL" sz="1800" b="1" kern="1200" dirty="0">
                        <a:solidFill>
                          <a:schemeClr val="bg2">
                            <a:lumMod val="50000"/>
                          </a:schemeClr>
                        </a:solidFill>
                        <a:latin typeface="+mn-lt"/>
                        <a:ea typeface="+mn-ea"/>
                        <a:cs typeface="+mn-cs"/>
                      </a:endParaRPr>
                    </a:p>
                    <a:p>
                      <a:pPr rtl="1"/>
                      <a:endParaRPr lang="he-IL" dirty="0"/>
                    </a:p>
                  </a:txBody>
                  <a:tcPr/>
                </a:tc>
                <a:tc>
                  <a:txBody>
                    <a:bodyPr/>
                    <a:lstStyle/>
                    <a:p>
                      <a:pPr rtl="1"/>
                      <a:r>
                        <a:rPr lang="en-US" sz="1800" b="1" kern="1200" dirty="0">
                          <a:solidFill>
                            <a:schemeClr val="bg2">
                              <a:lumMod val="50000"/>
                            </a:schemeClr>
                          </a:solidFill>
                          <a:latin typeface="+mn-lt"/>
                          <a:ea typeface="+mn-ea"/>
                          <a:cs typeface="+mn-cs"/>
                        </a:rPr>
                        <a:t>features</a:t>
                      </a:r>
                      <a:endParaRPr lang="he-IL" sz="1800" b="1" kern="1200" dirty="0">
                        <a:solidFill>
                          <a:schemeClr val="bg2">
                            <a:lumMod val="50000"/>
                          </a:schemeClr>
                        </a:solidFill>
                        <a:latin typeface="+mn-lt"/>
                        <a:ea typeface="+mn-ea"/>
                        <a:cs typeface="+mn-cs"/>
                      </a:endParaRPr>
                    </a:p>
                  </a:txBody>
                  <a:tcPr/>
                </a:tc>
                <a:extLst>
                  <a:ext uri="{0D108BD9-81ED-4DB2-BD59-A6C34878D82A}">
                    <a16:rowId xmlns:a16="http://schemas.microsoft.com/office/drawing/2014/main" val="1536809580"/>
                  </a:ext>
                </a:extLst>
              </a:tr>
              <a:tr h="366906">
                <a:tc>
                  <a:txBody>
                    <a:bodyPr/>
                    <a:lstStyle/>
                    <a:p>
                      <a:pPr marL="285750" indent="-285750" rtl="1">
                        <a:buFont typeface="Wingdings" panose="05000000000000000000" pitchFamily="2" charset="2"/>
                        <a:buChar char="ü"/>
                      </a:pPr>
                      <a:r>
                        <a:rPr lang="en-US" dirty="0"/>
                        <a:t> </a:t>
                      </a:r>
                      <a:endParaRPr lang="he-IL" dirty="0"/>
                    </a:p>
                  </a:txBody>
                  <a:tcPr/>
                </a:tc>
                <a:tc>
                  <a:txBody>
                    <a:bodyPr/>
                    <a:lstStyle/>
                    <a:p>
                      <a:pPr marL="285750" indent="-285750" rtl="1">
                        <a:buFont typeface="Calibri" panose="020F0502020204030204" pitchFamily="34" charset="0"/>
                        <a:buChar char="×"/>
                      </a:pPr>
                      <a:r>
                        <a:rPr lang="en-US" dirty="0"/>
                        <a:t> </a:t>
                      </a:r>
                      <a:endParaRPr lang="he-IL" dirty="0"/>
                    </a:p>
                  </a:txBody>
                  <a:tcPr/>
                </a:tc>
                <a:tc>
                  <a:txBody>
                    <a:bodyPr/>
                    <a:lstStyle/>
                    <a:p>
                      <a:pPr algn="l" rtl="0">
                        <a:lnSpc>
                          <a:spcPct val="107000"/>
                        </a:lnSpc>
                        <a:spcAft>
                          <a:spcPts val="800"/>
                        </a:spcAft>
                      </a:pPr>
                      <a:r>
                        <a:rPr lang="en-US" sz="1800" b="1" kern="1200" dirty="0">
                          <a:solidFill>
                            <a:schemeClr val="bg2">
                              <a:lumMod val="50000"/>
                            </a:schemeClr>
                          </a:solidFill>
                          <a:latin typeface="+mn-lt"/>
                          <a:ea typeface="+mn-ea"/>
                          <a:cs typeface="+mn-cs"/>
                        </a:rPr>
                        <a:t>Login and register</a:t>
                      </a:r>
                    </a:p>
                  </a:txBody>
                  <a:tcPr anchor="ctr"/>
                </a:tc>
                <a:extLst>
                  <a:ext uri="{0D108BD9-81ED-4DB2-BD59-A6C34878D82A}">
                    <a16:rowId xmlns:a16="http://schemas.microsoft.com/office/drawing/2014/main" val="2916540986"/>
                  </a:ext>
                </a:extLst>
              </a:tr>
              <a:tr h="366906">
                <a:tc>
                  <a:txBody>
                    <a:bodyPr/>
                    <a:lstStyle/>
                    <a:p>
                      <a:pPr marL="285750" indent="-285750" rtl="1">
                        <a:buFont typeface="Wingdings" panose="05000000000000000000" pitchFamily="2" charset="2"/>
                        <a:buChar char="ü"/>
                      </a:pPr>
                      <a:r>
                        <a:rPr lang="en-US" dirty="0"/>
                        <a:t> </a:t>
                      </a:r>
                      <a:endParaRPr lang="he-IL" dirty="0"/>
                    </a:p>
                  </a:txBody>
                  <a:tcPr/>
                </a:tc>
                <a:tc>
                  <a:txBody>
                    <a:bodyPr/>
                    <a:lstStyle/>
                    <a:p>
                      <a:pPr marL="285750" indent="-285750" rtl="1">
                        <a:buFont typeface="Calibri" panose="020F0502020204030204" pitchFamily="34" charset="0"/>
                        <a:buChar char="×"/>
                      </a:pPr>
                      <a:r>
                        <a:rPr lang="en-US" dirty="0"/>
                        <a:t> </a:t>
                      </a:r>
                      <a:endParaRPr lang="he-IL" dirty="0"/>
                    </a:p>
                  </a:txBody>
                  <a:tcPr/>
                </a:tc>
                <a:tc>
                  <a:txBody>
                    <a:bodyPr/>
                    <a:lstStyle/>
                    <a:p>
                      <a:pPr algn="l" rtl="0">
                        <a:lnSpc>
                          <a:spcPct val="107000"/>
                        </a:lnSpc>
                        <a:spcAft>
                          <a:spcPts val="800"/>
                        </a:spcAft>
                      </a:pPr>
                      <a:r>
                        <a:rPr lang="en-US" sz="1800" b="1" kern="1200">
                          <a:solidFill>
                            <a:schemeClr val="bg2">
                              <a:lumMod val="50000"/>
                            </a:schemeClr>
                          </a:solidFill>
                          <a:latin typeface="+mn-lt"/>
                          <a:ea typeface="+mn-ea"/>
                          <a:cs typeface="+mn-cs"/>
                        </a:rPr>
                        <a:t>Make an order</a:t>
                      </a:r>
                    </a:p>
                  </a:txBody>
                  <a:tcPr anchor="ctr"/>
                </a:tc>
                <a:extLst>
                  <a:ext uri="{0D108BD9-81ED-4DB2-BD59-A6C34878D82A}">
                    <a16:rowId xmlns:a16="http://schemas.microsoft.com/office/drawing/2014/main" val="1559681383"/>
                  </a:ext>
                </a:extLst>
              </a:tr>
              <a:tr h="366906">
                <a:tc>
                  <a:txBody>
                    <a:bodyPr/>
                    <a:lstStyle/>
                    <a:p>
                      <a:pPr marL="285750" indent="-285750" rtl="1">
                        <a:buFont typeface="Wingdings" panose="05000000000000000000" pitchFamily="2" charset="2"/>
                        <a:buChar char="ü"/>
                      </a:pPr>
                      <a:r>
                        <a:rPr lang="en-US" dirty="0"/>
                        <a:t> </a:t>
                      </a:r>
                      <a:endParaRPr lang="he-IL" dirty="0"/>
                    </a:p>
                  </a:txBody>
                  <a:tcPr/>
                </a:tc>
                <a:tc>
                  <a:txBody>
                    <a:bodyPr/>
                    <a:lstStyle/>
                    <a:p>
                      <a:pPr marL="285750" indent="-285750" rtl="1">
                        <a:buFont typeface="Wingdings" panose="05000000000000000000" pitchFamily="2" charset="2"/>
                        <a:buChar char="ü"/>
                      </a:pPr>
                      <a:r>
                        <a:rPr lang="en-US" dirty="0"/>
                        <a:t> </a:t>
                      </a:r>
                      <a:endParaRPr lang="he-IL" dirty="0"/>
                    </a:p>
                  </a:txBody>
                  <a:tcPr/>
                </a:tc>
                <a:tc>
                  <a:txBody>
                    <a:bodyPr/>
                    <a:lstStyle/>
                    <a:p>
                      <a:pPr algn="l" rtl="0">
                        <a:lnSpc>
                          <a:spcPct val="107000"/>
                        </a:lnSpc>
                        <a:spcAft>
                          <a:spcPts val="800"/>
                        </a:spcAft>
                      </a:pPr>
                      <a:r>
                        <a:rPr lang="en-US" sz="1800" b="1" kern="1200">
                          <a:solidFill>
                            <a:schemeClr val="bg2">
                              <a:lumMod val="50000"/>
                            </a:schemeClr>
                          </a:solidFill>
                          <a:latin typeface="+mn-lt"/>
                          <a:ea typeface="+mn-ea"/>
                          <a:cs typeface="+mn-cs"/>
                        </a:rPr>
                        <a:t>Track orders </a:t>
                      </a:r>
                    </a:p>
                  </a:txBody>
                  <a:tcPr anchor="ctr"/>
                </a:tc>
                <a:extLst>
                  <a:ext uri="{0D108BD9-81ED-4DB2-BD59-A6C34878D82A}">
                    <a16:rowId xmlns:a16="http://schemas.microsoft.com/office/drawing/2014/main" val="653416554"/>
                  </a:ext>
                </a:extLst>
              </a:tr>
              <a:tr h="366906">
                <a:tc>
                  <a:txBody>
                    <a:bodyPr/>
                    <a:lstStyle/>
                    <a:p>
                      <a:pPr marL="285750" indent="-285750" rtl="1">
                        <a:buFont typeface="Wingdings" panose="05000000000000000000" pitchFamily="2" charset="2"/>
                        <a:buChar char="ü"/>
                      </a:pPr>
                      <a:r>
                        <a:rPr lang="en-US" dirty="0"/>
                        <a:t> </a:t>
                      </a:r>
                      <a:endParaRPr lang="he-IL" dirty="0"/>
                    </a:p>
                  </a:txBody>
                  <a:tcPr/>
                </a:tc>
                <a:tc>
                  <a:txBody>
                    <a:bodyPr/>
                    <a:lstStyle/>
                    <a:p>
                      <a:pPr marL="285750" indent="-285750" rtl="1">
                        <a:buFont typeface="Wingdings" panose="05000000000000000000" pitchFamily="2" charset="2"/>
                        <a:buChar char="ü"/>
                      </a:pPr>
                      <a:r>
                        <a:rPr lang="en-US" dirty="0"/>
                        <a:t> </a:t>
                      </a:r>
                      <a:endParaRPr lang="he-IL" dirty="0"/>
                    </a:p>
                  </a:txBody>
                  <a:tcPr/>
                </a:tc>
                <a:tc>
                  <a:txBody>
                    <a:bodyPr/>
                    <a:lstStyle/>
                    <a:p>
                      <a:pPr algn="l" rtl="0">
                        <a:lnSpc>
                          <a:spcPct val="107000"/>
                        </a:lnSpc>
                        <a:spcAft>
                          <a:spcPts val="800"/>
                        </a:spcAft>
                      </a:pPr>
                      <a:r>
                        <a:rPr lang="en-US" sz="1800" b="1" kern="1200">
                          <a:solidFill>
                            <a:schemeClr val="bg2">
                              <a:lumMod val="50000"/>
                            </a:schemeClr>
                          </a:solidFill>
                          <a:latin typeface="+mn-lt"/>
                          <a:ea typeface="+mn-ea"/>
                          <a:cs typeface="+mn-cs"/>
                        </a:rPr>
                        <a:t>View packages</a:t>
                      </a:r>
                    </a:p>
                  </a:txBody>
                  <a:tcPr anchor="ctr"/>
                </a:tc>
                <a:extLst>
                  <a:ext uri="{0D108BD9-81ED-4DB2-BD59-A6C34878D82A}">
                    <a16:rowId xmlns:a16="http://schemas.microsoft.com/office/drawing/2014/main" val="355492569"/>
                  </a:ext>
                </a:extLst>
              </a:tr>
              <a:tr h="366906">
                <a:tc>
                  <a:txBody>
                    <a:bodyPr/>
                    <a:lstStyle/>
                    <a:p>
                      <a:pPr marL="285750" indent="-285750" rtl="1">
                        <a:buFont typeface="Wingdings" panose="05000000000000000000" pitchFamily="2" charset="2"/>
                        <a:buChar char="ü"/>
                      </a:pPr>
                      <a:r>
                        <a:rPr lang="en-US" dirty="0"/>
                        <a:t> </a:t>
                      </a:r>
                      <a:endParaRPr lang="he-IL" dirty="0"/>
                    </a:p>
                  </a:txBody>
                  <a:tcPr/>
                </a:tc>
                <a:tc>
                  <a:txBody>
                    <a:bodyPr/>
                    <a:lstStyle/>
                    <a:p>
                      <a:pPr marL="285750" indent="-285750" rtl="1">
                        <a:buFont typeface="Wingdings" panose="05000000000000000000" pitchFamily="2" charset="2"/>
                        <a:buChar char="ü"/>
                      </a:pPr>
                      <a:r>
                        <a:rPr lang="en-US" dirty="0"/>
                        <a:t> </a:t>
                      </a:r>
                      <a:endParaRPr lang="he-IL" dirty="0"/>
                    </a:p>
                  </a:txBody>
                  <a:tcPr/>
                </a:tc>
                <a:tc>
                  <a:txBody>
                    <a:bodyPr/>
                    <a:lstStyle/>
                    <a:p>
                      <a:pPr algn="l" rtl="0">
                        <a:lnSpc>
                          <a:spcPct val="107000"/>
                        </a:lnSpc>
                        <a:spcAft>
                          <a:spcPts val="800"/>
                        </a:spcAft>
                      </a:pPr>
                      <a:r>
                        <a:rPr lang="en-US" sz="1800" b="1" kern="1200">
                          <a:solidFill>
                            <a:schemeClr val="bg2">
                              <a:lumMod val="50000"/>
                            </a:schemeClr>
                          </a:solidFill>
                          <a:latin typeface="+mn-lt"/>
                          <a:ea typeface="+mn-ea"/>
                          <a:cs typeface="+mn-cs"/>
                        </a:rPr>
                        <a:t>Edit packages</a:t>
                      </a:r>
                    </a:p>
                  </a:txBody>
                  <a:tcPr anchor="ctr"/>
                </a:tc>
                <a:extLst>
                  <a:ext uri="{0D108BD9-81ED-4DB2-BD59-A6C34878D82A}">
                    <a16:rowId xmlns:a16="http://schemas.microsoft.com/office/drawing/2014/main" val="3889319616"/>
                  </a:ext>
                </a:extLst>
              </a:tr>
              <a:tr h="366906">
                <a:tc>
                  <a:txBody>
                    <a:bodyPr/>
                    <a:lstStyle/>
                    <a:p>
                      <a:pPr marL="285750" indent="-285750" rtl="1">
                        <a:buFont typeface="Wingdings" panose="05000000000000000000" pitchFamily="2" charset="2"/>
                        <a:buChar char="ü"/>
                      </a:pPr>
                      <a:r>
                        <a:rPr lang="en-US" dirty="0"/>
                        <a:t> </a:t>
                      </a:r>
                      <a:endParaRPr lang="he-IL" dirty="0"/>
                    </a:p>
                  </a:txBody>
                  <a:tcPr/>
                </a:tc>
                <a:tc>
                  <a:txBody>
                    <a:bodyPr/>
                    <a:lstStyle/>
                    <a:p>
                      <a:pPr marL="285750" indent="-285750" rtl="1">
                        <a:buFont typeface="Wingdings" panose="05000000000000000000" pitchFamily="2" charset="2"/>
                        <a:buChar char="ü"/>
                      </a:pPr>
                      <a:r>
                        <a:rPr lang="en-US" dirty="0"/>
                        <a:t> </a:t>
                      </a:r>
                      <a:endParaRPr lang="he-IL" dirty="0"/>
                    </a:p>
                  </a:txBody>
                  <a:tcPr/>
                </a:tc>
                <a:tc>
                  <a:txBody>
                    <a:bodyPr/>
                    <a:lstStyle/>
                    <a:p>
                      <a:pPr algn="l" rtl="0">
                        <a:lnSpc>
                          <a:spcPct val="107000"/>
                        </a:lnSpc>
                        <a:spcAft>
                          <a:spcPts val="800"/>
                        </a:spcAft>
                      </a:pPr>
                      <a:r>
                        <a:rPr lang="en-US" sz="1800" b="1" kern="1200">
                          <a:solidFill>
                            <a:schemeClr val="bg2">
                              <a:lumMod val="50000"/>
                            </a:schemeClr>
                          </a:solidFill>
                          <a:latin typeface="+mn-lt"/>
                          <a:ea typeface="+mn-ea"/>
                          <a:cs typeface="+mn-cs"/>
                        </a:rPr>
                        <a:t>Messenger</a:t>
                      </a:r>
                    </a:p>
                  </a:txBody>
                  <a:tcPr anchor="ctr"/>
                </a:tc>
                <a:extLst>
                  <a:ext uri="{0D108BD9-81ED-4DB2-BD59-A6C34878D82A}">
                    <a16:rowId xmlns:a16="http://schemas.microsoft.com/office/drawing/2014/main" val="2490842772"/>
                  </a:ext>
                </a:extLst>
              </a:tr>
              <a:tr h="366906">
                <a:tc>
                  <a:txBody>
                    <a:bodyPr/>
                    <a:lstStyle/>
                    <a:p>
                      <a:pPr marL="285750" indent="-285750" rtl="1">
                        <a:buFont typeface="Wingdings" panose="05000000000000000000" pitchFamily="2" charset="2"/>
                        <a:buChar char="ü"/>
                      </a:pPr>
                      <a:r>
                        <a:rPr lang="en-US" dirty="0"/>
                        <a:t> </a:t>
                      </a:r>
                      <a:endParaRPr lang="he-IL" dirty="0"/>
                    </a:p>
                  </a:txBody>
                  <a:tcPr/>
                </a:tc>
                <a:tc>
                  <a:txBody>
                    <a:bodyPr/>
                    <a:lstStyle/>
                    <a:p>
                      <a:pPr marL="285750" indent="-285750" rtl="1">
                        <a:buFont typeface="Wingdings" panose="05000000000000000000" pitchFamily="2" charset="2"/>
                        <a:buChar char="ü"/>
                      </a:pPr>
                      <a:r>
                        <a:rPr lang="en-US" dirty="0"/>
                        <a:t> </a:t>
                      </a:r>
                      <a:endParaRPr lang="he-IL" dirty="0"/>
                    </a:p>
                  </a:txBody>
                  <a:tcPr/>
                </a:tc>
                <a:tc>
                  <a:txBody>
                    <a:bodyPr/>
                    <a:lstStyle/>
                    <a:p>
                      <a:pPr algn="l" rtl="0">
                        <a:lnSpc>
                          <a:spcPct val="107000"/>
                        </a:lnSpc>
                        <a:spcAft>
                          <a:spcPts val="800"/>
                        </a:spcAft>
                      </a:pPr>
                      <a:r>
                        <a:rPr lang="en-US" sz="1800" b="1" kern="1200">
                          <a:solidFill>
                            <a:schemeClr val="bg2">
                              <a:lumMod val="50000"/>
                            </a:schemeClr>
                          </a:solidFill>
                          <a:latin typeface="+mn-lt"/>
                          <a:ea typeface="+mn-ea"/>
                          <a:cs typeface="+mn-cs"/>
                        </a:rPr>
                        <a:t>Package review</a:t>
                      </a:r>
                    </a:p>
                  </a:txBody>
                  <a:tcPr anchor="ctr"/>
                </a:tc>
                <a:extLst>
                  <a:ext uri="{0D108BD9-81ED-4DB2-BD59-A6C34878D82A}">
                    <a16:rowId xmlns:a16="http://schemas.microsoft.com/office/drawing/2014/main" val="3004950826"/>
                  </a:ext>
                </a:extLst>
              </a:tr>
              <a:tr h="366906">
                <a:tc>
                  <a:txBody>
                    <a:bodyPr/>
                    <a:lstStyle/>
                    <a:p>
                      <a:pPr marL="285750" indent="-285750" rtl="1">
                        <a:buFont typeface="Wingdings" panose="05000000000000000000" pitchFamily="2" charset="2"/>
                        <a:buChar char="ü"/>
                      </a:pPr>
                      <a:r>
                        <a:rPr lang="en-US" dirty="0"/>
                        <a:t> </a:t>
                      </a:r>
                      <a:endParaRPr lang="he-IL" dirty="0"/>
                    </a:p>
                  </a:txBody>
                  <a:tcPr/>
                </a:tc>
                <a:tc>
                  <a:txBody>
                    <a:bodyPr/>
                    <a:lstStyle/>
                    <a:p>
                      <a:pPr marL="285750" indent="-285750" rtl="1">
                        <a:buFont typeface="Calibri" panose="020F0502020204030204" pitchFamily="34" charset="0"/>
                        <a:buChar char="×"/>
                      </a:pPr>
                      <a:r>
                        <a:rPr lang="en-US" dirty="0"/>
                        <a:t> </a:t>
                      </a:r>
                      <a:endParaRPr lang="he-IL" dirty="0"/>
                    </a:p>
                  </a:txBody>
                  <a:tcPr/>
                </a:tc>
                <a:tc>
                  <a:txBody>
                    <a:bodyPr/>
                    <a:lstStyle/>
                    <a:p>
                      <a:pPr algn="l" rtl="0">
                        <a:lnSpc>
                          <a:spcPct val="107000"/>
                        </a:lnSpc>
                        <a:spcAft>
                          <a:spcPts val="800"/>
                        </a:spcAft>
                      </a:pPr>
                      <a:r>
                        <a:rPr lang="en-US" sz="1800" b="1" kern="1200">
                          <a:solidFill>
                            <a:schemeClr val="bg2">
                              <a:lumMod val="50000"/>
                            </a:schemeClr>
                          </a:solidFill>
                          <a:latin typeface="+mn-lt"/>
                          <a:ea typeface="+mn-ea"/>
                          <a:cs typeface="+mn-cs"/>
                        </a:rPr>
                        <a:t>Coupon maker</a:t>
                      </a:r>
                    </a:p>
                  </a:txBody>
                  <a:tcPr anchor="ctr"/>
                </a:tc>
                <a:extLst>
                  <a:ext uri="{0D108BD9-81ED-4DB2-BD59-A6C34878D82A}">
                    <a16:rowId xmlns:a16="http://schemas.microsoft.com/office/drawing/2014/main" val="3714834414"/>
                  </a:ext>
                </a:extLst>
              </a:tr>
              <a:tr h="0">
                <a:tc gridSpan="3">
                  <a:txBody>
                    <a:bodyPr/>
                    <a:lstStyle/>
                    <a:p>
                      <a:pPr marL="0" indent="0" rtl="1">
                        <a:buFont typeface="Wingdings" panose="05000000000000000000" pitchFamily="2" charset="2"/>
                        <a:buNone/>
                      </a:pPr>
                      <a:endParaRPr lang="he-IL" dirty="0"/>
                    </a:p>
                  </a:txBody>
                  <a:tcPr/>
                </a:tc>
                <a:tc hMerge="1">
                  <a:txBody>
                    <a:bodyPr/>
                    <a:lstStyle/>
                    <a:p>
                      <a:pPr rtl="1"/>
                      <a:endParaRPr lang="he-IL" dirty="0"/>
                    </a:p>
                  </a:txBody>
                  <a:tcPr/>
                </a:tc>
                <a:tc hMerge="1">
                  <a:txBody>
                    <a:bodyPr/>
                    <a:lstStyle/>
                    <a:p>
                      <a:pPr algn="l" rtl="0">
                        <a:lnSpc>
                          <a:spcPct val="107000"/>
                        </a:lnSpc>
                        <a:spcAft>
                          <a:spcPts val="800"/>
                        </a:spcAft>
                      </a:pPr>
                      <a:endParaRPr lang="en-US" sz="1800" b="1" kern="1200" dirty="0">
                        <a:solidFill>
                          <a:schemeClr val="bg2">
                            <a:lumMod val="50000"/>
                          </a:schemeClr>
                        </a:solidFill>
                        <a:latin typeface="+mn-lt"/>
                        <a:ea typeface="+mn-ea"/>
                        <a:cs typeface="+mn-cs"/>
                      </a:endParaRPr>
                    </a:p>
                  </a:txBody>
                  <a:tcPr anchor="ctr"/>
                </a:tc>
                <a:extLst>
                  <a:ext uri="{0D108BD9-81ED-4DB2-BD59-A6C34878D82A}">
                    <a16:rowId xmlns:a16="http://schemas.microsoft.com/office/drawing/2014/main" val="439505592"/>
                  </a:ext>
                </a:extLst>
              </a:tr>
            </a:tbl>
          </a:graphicData>
        </a:graphic>
      </p:graphicFrame>
    </p:spTree>
    <p:extLst>
      <p:ext uri="{BB962C8B-B14F-4D97-AF65-F5344CB8AC3E}">
        <p14:creationId xmlns:p14="http://schemas.microsoft.com/office/powerpoint/2010/main" val="38154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4379-12DC-488A-96E2-264D244A381B}"/>
              </a:ext>
            </a:extLst>
          </p:cNvPr>
          <p:cNvSpPr>
            <a:spLocks noGrp="1"/>
          </p:cNvSpPr>
          <p:nvPr>
            <p:ph type="title"/>
          </p:nvPr>
        </p:nvSpPr>
        <p:spPr>
          <a:xfrm>
            <a:off x="794380" y="439003"/>
            <a:ext cx="3931213" cy="1301772"/>
          </a:xfrm>
        </p:spPr>
        <p:txBody>
          <a:bodyPr>
            <a:normAutofit/>
          </a:bodyPr>
          <a:lstStyle/>
          <a:p>
            <a:r>
              <a:rPr lang="en-US" sz="4800" b="1" dirty="0">
                <a:solidFill>
                  <a:schemeClr val="bg2">
                    <a:lumMod val="50000"/>
                  </a:schemeClr>
                </a:solidFill>
                <a:effectLst>
                  <a:outerShdw blurRad="38100" dist="38100" dir="2700000" algn="tl">
                    <a:srgbClr val="000000">
                      <a:alpha val="43137"/>
                    </a:srgbClr>
                  </a:outerShdw>
                </a:effectLst>
              </a:rPr>
              <a:t>Why Us?  </a:t>
            </a:r>
          </a:p>
        </p:txBody>
      </p:sp>
      <p:sp>
        <p:nvSpPr>
          <p:cNvPr id="3" name="Text Placeholder 2">
            <a:extLst>
              <a:ext uri="{FF2B5EF4-FFF2-40B4-BE49-F238E27FC236}">
                <a16:creationId xmlns:a16="http://schemas.microsoft.com/office/drawing/2014/main" id="{18397F9A-0355-4091-BDD7-5C578348C1FB}"/>
              </a:ext>
            </a:extLst>
          </p:cNvPr>
          <p:cNvSpPr>
            <a:spLocks noGrp="1"/>
          </p:cNvSpPr>
          <p:nvPr>
            <p:ph type="body" sz="half" idx="2"/>
          </p:nvPr>
        </p:nvSpPr>
        <p:spPr>
          <a:xfrm>
            <a:off x="7044765" y="692696"/>
            <a:ext cx="5144060" cy="1430861"/>
          </a:xfrm>
        </p:spPr>
        <p:txBody>
          <a:bodyPr>
            <a:normAutofit fontScale="85000" lnSpcReduction="10000"/>
          </a:bodyPr>
          <a:lstStyle/>
          <a:p>
            <a:pPr>
              <a:lnSpc>
                <a:spcPct val="110000"/>
              </a:lnSpc>
              <a:spcBef>
                <a:spcPts val="400"/>
              </a:spcBef>
            </a:pPr>
            <a:r>
              <a:rPr lang="en-US" sz="2199" b="1" dirty="0">
                <a:solidFill>
                  <a:schemeClr val="bg1"/>
                </a:solidFill>
                <a:latin typeface="+mj-lt"/>
              </a:rPr>
              <a:t>Easy and convenient access to use</a:t>
            </a:r>
          </a:p>
          <a:p>
            <a:pPr>
              <a:lnSpc>
                <a:spcPct val="110000"/>
              </a:lnSpc>
              <a:spcBef>
                <a:spcPts val="400"/>
              </a:spcBef>
            </a:pPr>
            <a:r>
              <a:rPr lang="en-US" sz="1500" i="1" spc="-15" dirty="0">
                <a:solidFill>
                  <a:schemeClr val="bg2">
                    <a:lumMod val="20000"/>
                    <a:lumOff val="80000"/>
                  </a:schemeClr>
                </a:solidFill>
                <a:cs typeface="Arial"/>
              </a:rPr>
              <a:t>Each user has a customized menu that offers the features that are relevant to him. The connection process and / or the registration process are performed with one click and the steps are clear. Making an order can be easily done by the package number you want to order. Additional processes like package ranking or package search are simply made possible.</a:t>
            </a:r>
          </a:p>
        </p:txBody>
      </p:sp>
      <p:sp>
        <p:nvSpPr>
          <p:cNvPr id="4" name="Slide Number Placeholder 3">
            <a:extLst>
              <a:ext uri="{FF2B5EF4-FFF2-40B4-BE49-F238E27FC236}">
                <a16:creationId xmlns:a16="http://schemas.microsoft.com/office/drawing/2014/main" id="{1330DBC9-EEFC-416D-BFAD-DB6D1A9E8CB2}"/>
              </a:ext>
            </a:extLst>
          </p:cNvPr>
          <p:cNvSpPr>
            <a:spLocks noGrp="1"/>
          </p:cNvSpPr>
          <p:nvPr>
            <p:ph type="sldNum" sz="quarter" idx="12"/>
          </p:nvPr>
        </p:nvSpPr>
        <p:spPr/>
        <p:txBody>
          <a:bodyPr/>
          <a:lstStyle/>
          <a:p>
            <a:fld id="{82EE24B5-652C-4DB5-B7C3-B5BBEC1280B1}" type="slidenum">
              <a:rPr lang="en-US" smtClean="0"/>
              <a:t>13</a:t>
            </a:fld>
            <a:endParaRPr lang="en-US" dirty="0"/>
          </a:p>
        </p:txBody>
      </p:sp>
      <p:sp>
        <p:nvSpPr>
          <p:cNvPr id="8" name="Text Placeholder 7">
            <a:extLst>
              <a:ext uri="{FF2B5EF4-FFF2-40B4-BE49-F238E27FC236}">
                <a16:creationId xmlns:a16="http://schemas.microsoft.com/office/drawing/2014/main" id="{0D9263D0-7B10-45A1-AD9E-D040B170EFE2}"/>
              </a:ext>
            </a:extLst>
          </p:cNvPr>
          <p:cNvSpPr>
            <a:spLocks noGrp="1"/>
          </p:cNvSpPr>
          <p:nvPr>
            <p:ph type="body" sz="half" idx="23"/>
          </p:nvPr>
        </p:nvSpPr>
        <p:spPr>
          <a:xfrm>
            <a:off x="7044764" y="2276872"/>
            <a:ext cx="5144061" cy="1800200"/>
          </a:xfrm>
        </p:spPr>
        <p:txBody>
          <a:bodyPr>
            <a:normAutofit fontScale="55000" lnSpcReduction="20000"/>
          </a:bodyPr>
          <a:lstStyle/>
          <a:p>
            <a:pPr>
              <a:lnSpc>
                <a:spcPct val="130000"/>
              </a:lnSpc>
              <a:spcBef>
                <a:spcPts val="400"/>
              </a:spcBef>
            </a:pPr>
            <a:r>
              <a:rPr lang="en-US" sz="3499" b="1" dirty="0">
                <a:solidFill>
                  <a:schemeClr val="bg1"/>
                </a:solidFill>
                <a:latin typeface="+mj-lt"/>
              </a:rPr>
              <a:t>Information security at the highest level</a:t>
            </a:r>
          </a:p>
          <a:p>
            <a:pPr>
              <a:lnSpc>
                <a:spcPct val="130000"/>
              </a:lnSpc>
              <a:spcBef>
                <a:spcPts val="400"/>
              </a:spcBef>
            </a:pPr>
            <a:r>
              <a:rPr lang="en-US" sz="2199" i="1" spc="-15" dirty="0">
                <a:solidFill>
                  <a:schemeClr val="bg2">
                    <a:lumMod val="20000"/>
                    <a:lumOff val="80000"/>
                  </a:schemeClr>
                </a:solidFill>
                <a:cs typeface="Arial"/>
              </a:rPr>
              <a:t>The system uses a high-level encryption method so that the information cannot be used maliciously. All information is stored in encrypted text files that only the company can decrypt so that your information is always safe with us.</a:t>
            </a:r>
          </a:p>
          <a:p>
            <a:pPr>
              <a:lnSpc>
                <a:spcPct val="130000"/>
              </a:lnSpc>
              <a:spcBef>
                <a:spcPts val="400"/>
              </a:spcBef>
            </a:pPr>
            <a:r>
              <a:rPr lang="en-US" sz="2199" i="1" spc="-15" dirty="0">
                <a:solidFill>
                  <a:schemeClr val="bg2">
                    <a:lumMod val="20000"/>
                    <a:lumOff val="80000"/>
                  </a:schemeClr>
                </a:solidFill>
                <a:cs typeface="Arial"/>
              </a:rPr>
              <a:t>Please note that the customer's credit information is not stored in the system and customers can be calm in this regard.</a:t>
            </a:r>
          </a:p>
        </p:txBody>
      </p:sp>
      <p:sp>
        <p:nvSpPr>
          <p:cNvPr id="10" name="Text Placeholder 9">
            <a:extLst>
              <a:ext uri="{FF2B5EF4-FFF2-40B4-BE49-F238E27FC236}">
                <a16:creationId xmlns:a16="http://schemas.microsoft.com/office/drawing/2014/main" id="{9884D43A-F693-45B5-941E-26162517B9A6}"/>
              </a:ext>
            </a:extLst>
          </p:cNvPr>
          <p:cNvSpPr>
            <a:spLocks noGrp="1"/>
          </p:cNvSpPr>
          <p:nvPr>
            <p:ph type="body" sz="half" idx="25"/>
          </p:nvPr>
        </p:nvSpPr>
        <p:spPr>
          <a:xfrm>
            <a:off x="7044764" y="4005064"/>
            <a:ext cx="5144061" cy="1911875"/>
          </a:xfrm>
        </p:spPr>
        <p:txBody>
          <a:bodyPr>
            <a:normAutofit fontScale="92500" lnSpcReduction="20000"/>
          </a:bodyPr>
          <a:lstStyle/>
          <a:p>
            <a:pPr>
              <a:lnSpc>
                <a:spcPct val="110000"/>
              </a:lnSpc>
              <a:spcBef>
                <a:spcPts val="400"/>
              </a:spcBef>
            </a:pPr>
            <a:r>
              <a:rPr lang="en-US" sz="1900" b="1" dirty="0">
                <a:solidFill>
                  <a:schemeClr val="bg1"/>
                </a:solidFill>
                <a:latin typeface="+mj-lt"/>
              </a:rPr>
              <a:t>Comprehensive and extensive testing that has brought us to a high level of performance</a:t>
            </a:r>
          </a:p>
          <a:p>
            <a:pPr>
              <a:lnSpc>
                <a:spcPct val="110000"/>
              </a:lnSpc>
              <a:spcBef>
                <a:spcPts val="400"/>
              </a:spcBef>
            </a:pPr>
            <a:r>
              <a:rPr lang="en-US" sz="1500" i="1" spc="-15" dirty="0">
                <a:solidFill>
                  <a:schemeClr val="bg2">
                    <a:lumMod val="20000"/>
                    <a:lumOff val="80000"/>
                  </a:schemeClr>
                </a:solidFill>
                <a:cs typeface="Arial"/>
              </a:rPr>
              <a:t>Every unit in the system, even the smallest, has been comprehensive, the results of which have guided us in repairing the system, in understanding the necessary steps on the way to improving the system.</a:t>
            </a:r>
          </a:p>
          <a:p>
            <a:pPr>
              <a:lnSpc>
                <a:spcPct val="110000"/>
              </a:lnSpc>
              <a:spcBef>
                <a:spcPts val="400"/>
              </a:spcBef>
            </a:pPr>
            <a:r>
              <a:rPr lang="en-US" sz="1500" i="1" spc="-15" dirty="0">
                <a:solidFill>
                  <a:schemeClr val="bg2">
                    <a:lumMod val="20000"/>
                    <a:lumOff val="80000"/>
                  </a:schemeClr>
                </a:solidFill>
                <a:cs typeface="Arial"/>
              </a:rPr>
              <a:t>In addition, regression tests were performed which included repairs that resulted in the wonderful system that we present to you today.</a:t>
            </a:r>
          </a:p>
        </p:txBody>
      </p:sp>
      <p:sp>
        <p:nvSpPr>
          <p:cNvPr id="14" name="object 13" descr="Beige rectangle">
            <a:extLst>
              <a:ext uri="{FF2B5EF4-FFF2-40B4-BE49-F238E27FC236}">
                <a16:creationId xmlns:a16="http://schemas.microsoft.com/office/drawing/2014/main" id="{FEBB8673-0A72-4C5C-8239-7EF600504010}"/>
              </a:ext>
            </a:extLst>
          </p:cNvPr>
          <p:cNvSpPr/>
          <p:nvPr/>
        </p:nvSpPr>
        <p:spPr>
          <a:xfrm>
            <a:off x="915418" y="1732995"/>
            <a:ext cx="3095194" cy="0"/>
          </a:xfrm>
          <a:custGeom>
            <a:avLst/>
            <a:gdLst/>
            <a:ahLst/>
            <a:cxnLst/>
            <a:rect l="l" t="t" r="r" b="b"/>
            <a:pathLst>
              <a:path w="2694304">
                <a:moveTo>
                  <a:pt x="0" y="0"/>
                </a:moveTo>
                <a:lnTo>
                  <a:pt x="2694127" y="0"/>
                </a:lnTo>
              </a:path>
            </a:pathLst>
          </a:custGeom>
          <a:ln w="54863">
            <a:solidFill>
              <a:schemeClr val="accent1"/>
            </a:solidFill>
          </a:ln>
        </p:spPr>
        <p:txBody>
          <a:bodyPr wrap="square" lIns="0" tIns="0" rIns="0" bIns="0" rtlCol="0"/>
          <a:lstStyle/>
          <a:p>
            <a:endParaRPr lang="en-US" sz="1799" dirty="0"/>
          </a:p>
        </p:txBody>
      </p:sp>
      <p:pic>
        <p:nvPicPr>
          <p:cNvPr id="15" name="Picture 14" descr="A picture containing logo&#10;&#10;Description automatically generated">
            <a:extLst>
              <a:ext uri="{FF2B5EF4-FFF2-40B4-BE49-F238E27FC236}">
                <a16:creationId xmlns:a16="http://schemas.microsoft.com/office/drawing/2014/main" id="{77F833DD-A401-426F-8B07-FCBE96CF4C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221" y="2090960"/>
            <a:ext cx="4019082" cy="4019082"/>
          </a:xfrm>
          <a:prstGeom prst="rect">
            <a:avLst/>
          </a:prstGeom>
        </p:spPr>
      </p:pic>
      <p:sp>
        <p:nvSpPr>
          <p:cNvPr id="20" name="Oval 19">
            <a:extLst>
              <a:ext uri="{FF2B5EF4-FFF2-40B4-BE49-F238E27FC236}">
                <a16:creationId xmlns:a16="http://schemas.microsoft.com/office/drawing/2014/main" id="{F39CF165-4D0A-4FFE-A234-42CF6D42A53E}"/>
              </a:ext>
            </a:extLst>
          </p:cNvPr>
          <p:cNvSpPr/>
          <p:nvPr/>
        </p:nvSpPr>
        <p:spPr>
          <a:xfrm>
            <a:off x="6881483" y="764704"/>
            <a:ext cx="158093" cy="147232"/>
          </a:xfrm>
          <a:prstGeom prst="ellipse">
            <a:avLst/>
          </a:prstGeom>
          <a:solidFill>
            <a:srgbClr val="FFC00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L" dirty="0"/>
          </a:p>
        </p:txBody>
      </p:sp>
      <p:sp>
        <p:nvSpPr>
          <p:cNvPr id="21" name="Oval 20">
            <a:extLst>
              <a:ext uri="{FF2B5EF4-FFF2-40B4-BE49-F238E27FC236}">
                <a16:creationId xmlns:a16="http://schemas.microsoft.com/office/drawing/2014/main" id="{DC1439B0-F39B-424E-8629-432D70098BBA}"/>
              </a:ext>
            </a:extLst>
          </p:cNvPr>
          <p:cNvSpPr/>
          <p:nvPr/>
        </p:nvSpPr>
        <p:spPr>
          <a:xfrm>
            <a:off x="6863362" y="2348880"/>
            <a:ext cx="158093" cy="147232"/>
          </a:xfrm>
          <a:prstGeom prst="ellipse">
            <a:avLst/>
          </a:prstGeom>
          <a:solidFill>
            <a:srgbClr val="FFC00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L" dirty="0"/>
          </a:p>
        </p:txBody>
      </p:sp>
      <p:sp>
        <p:nvSpPr>
          <p:cNvPr id="22" name="Oval 21">
            <a:extLst>
              <a:ext uri="{FF2B5EF4-FFF2-40B4-BE49-F238E27FC236}">
                <a16:creationId xmlns:a16="http://schemas.microsoft.com/office/drawing/2014/main" id="{7E38BBAF-0461-4D34-ACB4-015B330D3CCC}"/>
              </a:ext>
            </a:extLst>
          </p:cNvPr>
          <p:cNvSpPr/>
          <p:nvPr/>
        </p:nvSpPr>
        <p:spPr>
          <a:xfrm>
            <a:off x="6883318" y="4077072"/>
            <a:ext cx="158093" cy="147232"/>
          </a:xfrm>
          <a:prstGeom prst="ellipse">
            <a:avLst/>
          </a:prstGeom>
          <a:solidFill>
            <a:srgbClr val="FFC00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L" dirty="0"/>
          </a:p>
        </p:txBody>
      </p:sp>
    </p:spTree>
    <p:extLst>
      <p:ext uri="{BB962C8B-B14F-4D97-AF65-F5344CB8AC3E}">
        <p14:creationId xmlns:p14="http://schemas.microsoft.com/office/powerpoint/2010/main" val="4170961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EC97E-A437-4843-81CB-2F215D3EA4E5}"/>
              </a:ext>
            </a:extLst>
          </p:cNvPr>
          <p:cNvSpPr>
            <a:spLocks noGrp="1"/>
          </p:cNvSpPr>
          <p:nvPr>
            <p:ph type="title"/>
          </p:nvPr>
        </p:nvSpPr>
        <p:spPr/>
        <p:txBody>
          <a:bodyPr/>
          <a:lstStyle/>
          <a:p>
            <a:r>
              <a:rPr lang="en-US" b="1" u="sng" dirty="0">
                <a:solidFill>
                  <a:schemeClr val="bg2">
                    <a:lumMod val="50000"/>
                  </a:schemeClr>
                </a:solidFill>
                <a:effectLst>
                  <a:outerShdw blurRad="38100" dist="38100" dir="2700000" algn="tl">
                    <a:srgbClr val="000000">
                      <a:alpha val="43137"/>
                    </a:srgbClr>
                  </a:outerShdw>
                </a:effectLst>
              </a:rPr>
              <a:t>People tell us</a:t>
            </a:r>
          </a:p>
        </p:txBody>
      </p:sp>
      <p:sp>
        <p:nvSpPr>
          <p:cNvPr id="44" name="Text Placeholder 26" title="Testimonial Shadow">
            <a:extLst>
              <a:ext uri="{FF2B5EF4-FFF2-40B4-BE49-F238E27FC236}">
                <a16:creationId xmlns:a16="http://schemas.microsoft.com/office/drawing/2014/main" id="{63CF5A3D-E6FE-4E24-987B-114B6983A76B}"/>
              </a:ext>
            </a:extLst>
          </p:cNvPr>
          <p:cNvSpPr txBox="1">
            <a:spLocks/>
          </p:cNvSpPr>
          <p:nvPr/>
        </p:nvSpPr>
        <p:spPr>
          <a:xfrm>
            <a:off x="431688" y="1837159"/>
            <a:ext cx="3820060" cy="2579878"/>
          </a:xfrm>
          <a:custGeom>
            <a:avLst/>
            <a:gdLst>
              <a:gd name="connsiteX0" fmla="*/ 0 w 3541655"/>
              <a:gd name="connsiteY0" fmla="*/ 0 h 2224950"/>
              <a:gd name="connsiteX1" fmla="*/ 3541655 w 3541655"/>
              <a:gd name="connsiteY1" fmla="*/ 0 h 2224950"/>
              <a:gd name="connsiteX2" fmla="*/ 3541655 w 3541655"/>
              <a:gd name="connsiteY2" fmla="*/ 2224950 h 2224950"/>
              <a:gd name="connsiteX3" fmla="*/ 0 w 3541655"/>
              <a:gd name="connsiteY3" fmla="*/ 2224950 h 2224950"/>
              <a:gd name="connsiteX4" fmla="*/ 0 w 3541655"/>
              <a:gd name="connsiteY4" fmla="*/ 0 h 2224950"/>
              <a:gd name="connsiteX0" fmla="*/ 0 w 3821055"/>
              <a:gd name="connsiteY0" fmla="*/ 0 h 2580550"/>
              <a:gd name="connsiteX1" fmla="*/ 3541655 w 3821055"/>
              <a:gd name="connsiteY1" fmla="*/ 0 h 2580550"/>
              <a:gd name="connsiteX2" fmla="*/ 3821055 w 3821055"/>
              <a:gd name="connsiteY2" fmla="*/ 2580550 h 2580550"/>
              <a:gd name="connsiteX3" fmla="*/ 0 w 3821055"/>
              <a:gd name="connsiteY3" fmla="*/ 2224950 h 2580550"/>
              <a:gd name="connsiteX4" fmla="*/ 0 w 3821055"/>
              <a:gd name="connsiteY4" fmla="*/ 0 h 258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1055" h="2580550">
                <a:moveTo>
                  <a:pt x="0" y="0"/>
                </a:moveTo>
                <a:lnTo>
                  <a:pt x="3541655" y="0"/>
                </a:lnTo>
                <a:lnTo>
                  <a:pt x="3821055" y="2580550"/>
                </a:lnTo>
                <a:lnTo>
                  <a:pt x="0" y="2224950"/>
                </a:lnTo>
                <a:lnTo>
                  <a:pt x="0" y="0"/>
                </a:lnTo>
                <a:close/>
              </a:path>
            </a:pathLst>
          </a:custGeom>
          <a:gradFill>
            <a:gsLst>
              <a:gs pos="100000">
                <a:schemeClr val="tx1">
                  <a:alpha val="0"/>
                </a:schemeClr>
              </a:gs>
              <a:gs pos="0">
                <a:schemeClr val="tx1"/>
              </a:gs>
            </a:gsLst>
            <a:lin ang="3600000" scaled="0"/>
          </a:gradFill>
          <a:effectLst>
            <a:softEdge rad="127000"/>
          </a:effectLst>
        </p:spPr>
        <p:txBody>
          <a:bodyPr vert="horz" lIns="179953" tIns="179953" rIns="179953" bIns="179953" rtlCol="0" anchor="ctr">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i="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799" dirty="0"/>
          </a:p>
        </p:txBody>
      </p:sp>
      <p:sp>
        <p:nvSpPr>
          <p:cNvPr id="5" name="Text Placeholder 4" title="Testimonial Text">
            <a:extLst>
              <a:ext uri="{FF2B5EF4-FFF2-40B4-BE49-F238E27FC236}">
                <a16:creationId xmlns:a16="http://schemas.microsoft.com/office/drawing/2014/main" id="{D3659FA1-93D3-46F2-9245-9BB2309C53A4}"/>
              </a:ext>
            </a:extLst>
          </p:cNvPr>
          <p:cNvSpPr>
            <a:spLocks noGrp="1"/>
          </p:cNvSpPr>
          <p:nvPr>
            <p:ph type="body" sz="quarter" idx="34"/>
          </p:nvPr>
        </p:nvSpPr>
        <p:spPr>
          <a:xfrm>
            <a:off x="431687" y="1837158"/>
            <a:ext cx="3540733" cy="2224371"/>
          </a:xfrm>
        </p:spPr>
        <p:txBody>
          <a:bodyPr/>
          <a:lstStyle/>
          <a:p>
            <a:r>
              <a:rPr lang="he-IL" dirty="0">
                <a:solidFill>
                  <a:schemeClr val="tx1">
                    <a:lumMod val="75000"/>
                    <a:lumOff val="25000"/>
                  </a:schemeClr>
                </a:solidFill>
              </a:rPr>
              <a:t>תהייה לנו תחרות קשה איתכם </a:t>
            </a:r>
            <a:r>
              <a:rPr lang="he-IL" dirty="0">
                <a:solidFill>
                  <a:schemeClr val="tx1">
                    <a:lumMod val="75000"/>
                    <a:lumOff val="25000"/>
                  </a:schemeClr>
                </a:solidFill>
                <a:sym typeface="Wingdings" panose="05000000000000000000" pitchFamily="2" charset="2"/>
              </a:rPr>
              <a:t></a:t>
            </a:r>
            <a:endParaRPr lang="en-US" dirty="0">
              <a:solidFill>
                <a:schemeClr val="tx1">
                  <a:lumMod val="75000"/>
                  <a:lumOff val="25000"/>
                </a:schemeClr>
              </a:solidFill>
            </a:endParaRPr>
          </a:p>
        </p:txBody>
      </p:sp>
      <p:sp>
        <p:nvSpPr>
          <p:cNvPr id="33" name="Isosceles Triangle 32">
            <a:extLst>
              <a:ext uri="{FF2B5EF4-FFF2-40B4-BE49-F238E27FC236}">
                <a16:creationId xmlns:a16="http://schemas.microsoft.com/office/drawing/2014/main" id="{2651CFC8-4C75-4552-B304-9F0895B0DDAD}"/>
              </a:ext>
              <a:ext uri="{C183D7F6-B498-43B3-948B-1728B52AA6E4}">
                <adec:decorative xmlns:adec="http://schemas.microsoft.com/office/drawing/2017/decorative" val="1"/>
              </a:ext>
            </a:extLst>
          </p:cNvPr>
          <p:cNvSpPr/>
          <p:nvPr/>
        </p:nvSpPr>
        <p:spPr>
          <a:xfrm rot="8031906" flipH="1">
            <a:off x="2623863" y="3368304"/>
            <a:ext cx="1198774" cy="1637873"/>
          </a:xfrm>
          <a:prstGeom prst="triangle">
            <a:avLst/>
          </a:prstGeom>
          <a:solidFill>
            <a:schemeClr val="bg1">
              <a:lumMod val="95000"/>
            </a:schemeClr>
          </a:solidFill>
        </p:spPr>
        <p:txBody>
          <a:bodyPr vert="horz" lIns="0" tIns="0" rIns="0" bIns="0" rtlCol="0" anchor="ctr">
            <a:noAutofit/>
          </a:bodyPr>
          <a:lstStyle/>
          <a:p>
            <a:pPr algn="ctr">
              <a:spcBef>
                <a:spcPts val="1000"/>
              </a:spcBef>
              <a:spcAft>
                <a:spcPts val="500"/>
              </a:spcAft>
              <a:buClr>
                <a:schemeClr val="accent1"/>
              </a:buClr>
            </a:pPr>
            <a:endParaRPr lang="en-US" sz="1799" dirty="0">
              <a:solidFill>
                <a:schemeClr val="tx2"/>
              </a:solidFill>
            </a:endParaRPr>
          </a:p>
        </p:txBody>
      </p:sp>
      <p:grpSp>
        <p:nvGrpSpPr>
          <p:cNvPr id="47" name="Group 46" title="Quotation Marks">
            <a:extLst>
              <a:ext uri="{FF2B5EF4-FFF2-40B4-BE49-F238E27FC236}">
                <a16:creationId xmlns:a16="http://schemas.microsoft.com/office/drawing/2014/main" id="{8A4B623C-7D54-49B8-88C2-371525C054A9}"/>
              </a:ext>
            </a:extLst>
          </p:cNvPr>
          <p:cNvGrpSpPr/>
          <p:nvPr/>
        </p:nvGrpSpPr>
        <p:grpSpPr>
          <a:xfrm>
            <a:off x="582598" y="1942653"/>
            <a:ext cx="3358005" cy="431888"/>
            <a:chOff x="582750" y="1942266"/>
            <a:chExt cx="3358880" cy="432000"/>
          </a:xfrm>
        </p:grpSpPr>
        <p:sp>
          <p:nvSpPr>
            <p:cNvPr id="13" name="Title 1" title="Quotation Mark">
              <a:extLst>
                <a:ext uri="{FF2B5EF4-FFF2-40B4-BE49-F238E27FC236}">
                  <a16:creationId xmlns:a16="http://schemas.microsoft.com/office/drawing/2014/main" id="{38226AF8-9F0B-4E81-AA01-3212E6D9C3F9}"/>
                </a:ext>
              </a:extLst>
            </p:cNvPr>
            <p:cNvSpPr txBox="1">
              <a:spLocks/>
            </p:cNvSpPr>
            <p:nvPr/>
          </p:nvSpPr>
          <p:spPr>
            <a:xfrm>
              <a:off x="582750" y="1942266"/>
              <a:ext cx="483415" cy="432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sz="5398" dirty="0">
                  <a:solidFill>
                    <a:schemeClr val="accent1"/>
                  </a:solidFill>
                </a:rPr>
                <a:t>“</a:t>
              </a:r>
            </a:p>
          </p:txBody>
        </p:sp>
        <p:sp>
          <p:nvSpPr>
            <p:cNvPr id="14" name="Title 1" title="Quotation Mark">
              <a:extLst>
                <a:ext uri="{FF2B5EF4-FFF2-40B4-BE49-F238E27FC236}">
                  <a16:creationId xmlns:a16="http://schemas.microsoft.com/office/drawing/2014/main" id="{F140743B-0061-458D-A004-A08E6D191697}"/>
                </a:ext>
              </a:extLst>
            </p:cNvPr>
            <p:cNvSpPr txBox="1">
              <a:spLocks/>
            </p:cNvSpPr>
            <p:nvPr/>
          </p:nvSpPr>
          <p:spPr>
            <a:xfrm>
              <a:off x="3458215" y="1942266"/>
              <a:ext cx="483415" cy="432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sz="5398" dirty="0">
                  <a:solidFill>
                    <a:schemeClr val="accent1"/>
                  </a:solidFill>
                </a:rPr>
                <a:t>”</a:t>
              </a:r>
            </a:p>
          </p:txBody>
        </p:sp>
      </p:grpSp>
      <p:sp>
        <p:nvSpPr>
          <p:cNvPr id="6" name="Text Placeholder 5">
            <a:extLst>
              <a:ext uri="{FF2B5EF4-FFF2-40B4-BE49-F238E27FC236}">
                <a16:creationId xmlns:a16="http://schemas.microsoft.com/office/drawing/2014/main" id="{85D9ABDA-7D25-45FF-9839-7F7886D956E3}"/>
              </a:ext>
            </a:extLst>
          </p:cNvPr>
          <p:cNvSpPr>
            <a:spLocks noGrp="1"/>
          </p:cNvSpPr>
          <p:nvPr>
            <p:ph type="body" sz="quarter" idx="13"/>
          </p:nvPr>
        </p:nvSpPr>
        <p:spPr>
          <a:xfrm>
            <a:off x="609441" y="3657222"/>
            <a:ext cx="3250285" cy="231102"/>
          </a:xfrm>
        </p:spPr>
        <p:txBody>
          <a:bodyPr>
            <a:normAutofit fontScale="92500" lnSpcReduction="10000"/>
          </a:bodyPr>
          <a:lstStyle/>
          <a:p>
            <a:r>
              <a:rPr lang="he-IL" dirty="0"/>
              <a:t>מתכנתים של </a:t>
            </a:r>
            <a:r>
              <a:rPr lang="he-IL" dirty="0">
                <a:solidFill>
                  <a:schemeClr val="tx1">
                    <a:lumMod val="75000"/>
                    <a:lumOff val="25000"/>
                  </a:schemeClr>
                </a:solidFill>
              </a:rPr>
              <a:t>מערכת מתחרה..</a:t>
            </a:r>
            <a:endParaRPr lang="en-US" dirty="0">
              <a:solidFill>
                <a:schemeClr val="tx1">
                  <a:lumMod val="75000"/>
                  <a:lumOff val="25000"/>
                </a:schemeClr>
              </a:solidFill>
            </a:endParaRPr>
          </a:p>
        </p:txBody>
      </p:sp>
      <p:sp>
        <p:nvSpPr>
          <p:cNvPr id="38" name="Text Placeholder 26" title="Testimonial Shadow">
            <a:extLst>
              <a:ext uri="{FF2B5EF4-FFF2-40B4-BE49-F238E27FC236}">
                <a16:creationId xmlns:a16="http://schemas.microsoft.com/office/drawing/2014/main" id="{D26DBB43-1FE8-4F1C-AC2D-18197EAE4A86}"/>
              </a:ext>
            </a:extLst>
          </p:cNvPr>
          <p:cNvSpPr txBox="1">
            <a:spLocks/>
          </p:cNvSpPr>
          <p:nvPr/>
        </p:nvSpPr>
        <p:spPr>
          <a:xfrm>
            <a:off x="4324046" y="3591617"/>
            <a:ext cx="3820060" cy="2579878"/>
          </a:xfrm>
          <a:custGeom>
            <a:avLst/>
            <a:gdLst>
              <a:gd name="connsiteX0" fmla="*/ 0 w 3541655"/>
              <a:gd name="connsiteY0" fmla="*/ 0 h 2224950"/>
              <a:gd name="connsiteX1" fmla="*/ 3541655 w 3541655"/>
              <a:gd name="connsiteY1" fmla="*/ 0 h 2224950"/>
              <a:gd name="connsiteX2" fmla="*/ 3541655 w 3541655"/>
              <a:gd name="connsiteY2" fmla="*/ 2224950 h 2224950"/>
              <a:gd name="connsiteX3" fmla="*/ 0 w 3541655"/>
              <a:gd name="connsiteY3" fmla="*/ 2224950 h 2224950"/>
              <a:gd name="connsiteX4" fmla="*/ 0 w 3541655"/>
              <a:gd name="connsiteY4" fmla="*/ 0 h 2224950"/>
              <a:gd name="connsiteX0" fmla="*/ 0 w 3821055"/>
              <a:gd name="connsiteY0" fmla="*/ 0 h 2580550"/>
              <a:gd name="connsiteX1" fmla="*/ 3541655 w 3821055"/>
              <a:gd name="connsiteY1" fmla="*/ 0 h 2580550"/>
              <a:gd name="connsiteX2" fmla="*/ 3821055 w 3821055"/>
              <a:gd name="connsiteY2" fmla="*/ 2580550 h 2580550"/>
              <a:gd name="connsiteX3" fmla="*/ 0 w 3821055"/>
              <a:gd name="connsiteY3" fmla="*/ 2224950 h 2580550"/>
              <a:gd name="connsiteX4" fmla="*/ 0 w 3821055"/>
              <a:gd name="connsiteY4" fmla="*/ 0 h 258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1055" h="2580550">
                <a:moveTo>
                  <a:pt x="0" y="0"/>
                </a:moveTo>
                <a:lnTo>
                  <a:pt x="3541655" y="0"/>
                </a:lnTo>
                <a:lnTo>
                  <a:pt x="3821055" y="2580550"/>
                </a:lnTo>
                <a:lnTo>
                  <a:pt x="0" y="2224950"/>
                </a:lnTo>
                <a:lnTo>
                  <a:pt x="0" y="0"/>
                </a:lnTo>
                <a:close/>
              </a:path>
            </a:pathLst>
          </a:custGeom>
          <a:gradFill>
            <a:gsLst>
              <a:gs pos="100000">
                <a:schemeClr val="tx1">
                  <a:alpha val="0"/>
                </a:schemeClr>
              </a:gs>
              <a:gs pos="0">
                <a:schemeClr val="tx1"/>
              </a:gs>
            </a:gsLst>
            <a:lin ang="3600000" scaled="0"/>
          </a:gradFill>
          <a:effectLst>
            <a:softEdge rad="127000"/>
          </a:effectLst>
        </p:spPr>
        <p:txBody>
          <a:bodyPr vert="horz" lIns="179953" tIns="179953" rIns="179953" bIns="179953" rtlCol="0" anchor="ctr">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i="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799" dirty="0"/>
          </a:p>
        </p:txBody>
      </p:sp>
      <p:sp>
        <p:nvSpPr>
          <p:cNvPr id="36" name="Isosceles Triangle 35">
            <a:extLst>
              <a:ext uri="{FF2B5EF4-FFF2-40B4-BE49-F238E27FC236}">
                <a16:creationId xmlns:a16="http://schemas.microsoft.com/office/drawing/2014/main" id="{8C60CF3E-F7CF-4588-94B7-06B17195A378}"/>
              </a:ext>
              <a:ext uri="{C183D7F6-B498-43B3-948B-1728B52AA6E4}">
                <adec:decorative xmlns:adec="http://schemas.microsoft.com/office/drawing/2017/decorative" val="1"/>
              </a:ext>
            </a:extLst>
          </p:cNvPr>
          <p:cNvSpPr/>
          <p:nvPr/>
        </p:nvSpPr>
        <p:spPr>
          <a:xfrm rot="8031906" flipV="1">
            <a:off x="4612717" y="2701245"/>
            <a:ext cx="1198774" cy="1637873"/>
          </a:xfrm>
          <a:prstGeom prst="triangle">
            <a:avLst/>
          </a:prstGeom>
          <a:solidFill>
            <a:schemeClr val="bg1">
              <a:lumMod val="95000"/>
            </a:schemeClr>
          </a:solidFill>
        </p:spPr>
        <p:txBody>
          <a:bodyPr vert="horz" lIns="0" tIns="0" rIns="0" bIns="0" rtlCol="0" anchor="ctr">
            <a:noAutofit/>
          </a:bodyPr>
          <a:lstStyle/>
          <a:p>
            <a:pPr algn="ctr">
              <a:spcBef>
                <a:spcPts val="1000"/>
              </a:spcBef>
              <a:spcAft>
                <a:spcPts val="500"/>
              </a:spcAft>
              <a:buClr>
                <a:schemeClr val="accent1"/>
              </a:buClr>
            </a:pPr>
            <a:endParaRPr lang="en-US" sz="1799" dirty="0">
              <a:solidFill>
                <a:schemeClr val="tx2"/>
              </a:solidFill>
            </a:endParaRPr>
          </a:p>
        </p:txBody>
      </p:sp>
      <p:sp>
        <p:nvSpPr>
          <p:cNvPr id="27" name="Text Placeholder 26" title="Testimonial Text">
            <a:extLst>
              <a:ext uri="{FF2B5EF4-FFF2-40B4-BE49-F238E27FC236}">
                <a16:creationId xmlns:a16="http://schemas.microsoft.com/office/drawing/2014/main" id="{36D1E065-62B5-4D94-BE31-531E357C79F1}"/>
              </a:ext>
            </a:extLst>
          </p:cNvPr>
          <p:cNvSpPr>
            <a:spLocks noGrp="1"/>
          </p:cNvSpPr>
          <p:nvPr>
            <p:ph type="body" sz="quarter" idx="35"/>
          </p:nvPr>
        </p:nvSpPr>
        <p:spPr>
          <a:xfrm>
            <a:off x="4324046" y="3591616"/>
            <a:ext cx="3540733" cy="2224371"/>
          </a:xfrm>
        </p:spPr>
        <p:txBody>
          <a:bodyPr/>
          <a:lstStyle/>
          <a:p>
            <a:r>
              <a:rPr lang="he-IL" dirty="0">
                <a:solidFill>
                  <a:schemeClr val="tx1">
                    <a:lumMod val="75000"/>
                    <a:lumOff val="25000"/>
                  </a:schemeClr>
                </a:solidFill>
              </a:rPr>
              <a:t>עבודה מעולה </a:t>
            </a:r>
            <a:r>
              <a:rPr lang="he-IL" dirty="0">
                <a:solidFill>
                  <a:schemeClr val="tx1">
                    <a:lumMod val="75000"/>
                    <a:lumOff val="25000"/>
                  </a:schemeClr>
                </a:solidFill>
                <a:sym typeface="Wingdings" panose="05000000000000000000" pitchFamily="2" charset="2"/>
              </a:rPr>
              <a:t></a:t>
            </a:r>
            <a:endParaRPr lang="en-US" dirty="0">
              <a:solidFill>
                <a:schemeClr val="tx1">
                  <a:lumMod val="75000"/>
                  <a:lumOff val="25000"/>
                </a:schemeClr>
              </a:solidFill>
            </a:endParaRPr>
          </a:p>
        </p:txBody>
      </p:sp>
      <p:grpSp>
        <p:nvGrpSpPr>
          <p:cNvPr id="48" name="Group 47" title="Quotation Marks">
            <a:extLst>
              <a:ext uri="{FF2B5EF4-FFF2-40B4-BE49-F238E27FC236}">
                <a16:creationId xmlns:a16="http://schemas.microsoft.com/office/drawing/2014/main" id="{50B17079-D53B-4A87-B8DC-90C7BF713900}"/>
              </a:ext>
            </a:extLst>
          </p:cNvPr>
          <p:cNvGrpSpPr/>
          <p:nvPr/>
        </p:nvGrpSpPr>
        <p:grpSpPr>
          <a:xfrm>
            <a:off x="4466888" y="3707097"/>
            <a:ext cx="3358005" cy="431888"/>
            <a:chOff x="4468052" y="3707170"/>
            <a:chExt cx="3358880" cy="432000"/>
          </a:xfrm>
        </p:grpSpPr>
        <p:sp>
          <p:nvSpPr>
            <p:cNvPr id="18" name="Title 1" title="Quotation Mark">
              <a:extLst>
                <a:ext uri="{FF2B5EF4-FFF2-40B4-BE49-F238E27FC236}">
                  <a16:creationId xmlns:a16="http://schemas.microsoft.com/office/drawing/2014/main" id="{BC33B0C5-2D89-4449-B1AF-C794737CC261}"/>
                </a:ext>
              </a:extLst>
            </p:cNvPr>
            <p:cNvSpPr txBox="1">
              <a:spLocks/>
            </p:cNvSpPr>
            <p:nvPr/>
          </p:nvSpPr>
          <p:spPr>
            <a:xfrm>
              <a:off x="4468052" y="3707170"/>
              <a:ext cx="483415" cy="432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sz="5398" dirty="0">
                  <a:solidFill>
                    <a:schemeClr val="accent3"/>
                  </a:solidFill>
                </a:rPr>
                <a:t>“</a:t>
              </a:r>
            </a:p>
          </p:txBody>
        </p:sp>
        <p:sp>
          <p:nvSpPr>
            <p:cNvPr id="19" name="Title 1" title="Quotation Mark">
              <a:extLst>
                <a:ext uri="{FF2B5EF4-FFF2-40B4-BE49-F238E27FC236}">
                  <a16:creationId xmlns:a16="http://schemas.microsoft.com/office/drawing/2014/main" id="{D179C67C-63D4-4501-A7BE-E51183200C7D}"/>
                </a:ext>
              </a:extLst>
            </p:cNvPr>
            <p:cNvSpPr txBox="1">
              <a:spLocks/>
            </p:cNvSpPr>
            <p:nvPr/>
          </p:nvSpPr>
          <p:spPr>
            <a:xfrm>
              <a:off x="7343517" y="3707170"/>
              <a:ext cx="483415" cy="432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sz="5398" dirty="0">
                  <a:solidFill>
                    <a:schemeClr val="accent3"/>
                  </a:solidFill>
                </a:rPr>
                <a:t>”</a:t>
              </a:r>
            </a:p>
          </p:txBody>
        </p:sp>
      </p:grpSp>
      <p:sp>
        <p:nvSpPr>
          <p:cNvPr id="28" name="Text Placeholder 27">
            <a:extLst>
              <a:ext uri="{FF2B5EF4-FFF2-40B4-BE49-F238E27FC236}">
                <a16:creationId xmlns:a16="http://schemas.microsoft.com/office/drawing/2014/main" id="{624EE17F-6BE6-435B-8402-7E942E31D955}"/>
              </a:ext>
            </a:extLst>
          </p:cNvPr>
          <p:cNvSpPr>
            <a:spLocks noGrp="1"/>
          </p:cNvSpPr>
          <p:nvPr>
            <p:ph type="body" sz="quarter" idx="36"/>
          </p:nvPr>
        </p:nvSpPr>
        <p:spPr/>
        <p:txBody>
          <a:bodyPr>
            <a:normAutofit fontScale="92500" lnSpcReduction="10000"/>
          </a:bodyPr>
          <a:lstStyle/>
          <a:p>
            <a:r>
              <a:rPr lang="he-IL" dirty="0">
                <a:solidFill>
                  <a:schemeClr val="tx1">
                    <a:lumMod val="75000"/>
                    <a:lumOff val="25000"/>
                  </a:schemeClr>
                </a:solidFill>
              </a:rPr>
              <a:t>הראל, מנחה הפרויקט..</a:t>
            </a:r>
            <a:endParaRPr lang="en-US" dirty="0">
              <a:solidFill>
                <a:schemeClr val="tx1">
                  <a:lumMod val="75000"/>
                  <a:lumOff val="25000"/>
                </a:schemeClr>
              </a:solidFill>
            </a:endParaRPr>
          </a:p>
        </p:txBody>
      </p:sp>
      <p:sp>
        <p:nvSpPr>
          <p:cNvPr id="40" name="Text Placeholder 26" title="Testimonial Shadow">
            <a:extLst>
              <a:ext uri="{FF2B5EF4-FFF2-40B4-BE49-F238E27FC236}">
                <a16:creationId xmlns:a16="http://schemas.microsoft.com/office/drawing/2014/main" id="{4B367AF3-30A3-4850-8D68-8ED32F11F31D}"/>
              </a:ext>
            </a:extLst>
          </p:cNvPr>
          <p:cNvSpPr txBox="1">
            <a:spLocks/>
          </p:cNvSpPr>
          <p:nvPr/>
        </p:nvSpPr>
        <p:spPr>
          <a:xfrm>
            <a:off x="8216405" y="1837159"/>
            <a:ext cx="3820060" cy="2579878"/>
          </a:xfrm>
          <a:custGeom>
            <a:avLst/>
            <a:gdLst>
              <a:gd name="connsiteX0" fmla="*/ 0 w 3541655"/>
              <a:gd name="connsiteY0" fmla="*/ 0 h 2224950"/>
              <a:gd name="connsiteX1" fmla="*/ 3541655 w 3541655"/>
              <a:gd name="connsiteY1" fmla="*/ 0 h 2224950"/>
              <a:gd name="connsiteX2" fmla="*/ 3541655 w 3541655"/>
              <a:gd name="connsiteY2" fmla="*/ 2224950 h 2224950"/>
              <a:gd name="connsiteX3" fmla="*/ 0 w 3541655"/>
              <a:gd name="connsiteY3" fmla="*/ 2224950 h 2224950"/>
              <a:gd name="connsiteX4" fmla="*/ 0 w 3541655"/>
              <a:gd name="connsiteY4" fmla="*/ 0 h 2224950"/>
              <a:gd name="connsiteX0" fmla="*/ 0 w 3821055"/>
              <a:gd name="connsiteY0" fmla="*/ 0 h 2580550"/>
              <a:gd name="connsiteX1" fmla="*/ 3541655 w 3821055"/>
              <a:gd name="connsiteY1" fmla="*/ 0 h 2580550"/>
              <a:gd name="connsiteX2" fmla="*/ 3821055 w 3821055"/>
              <a:gd name="connsiteY2" fmla="*/ 2580550 h 2580550"/>
              <a:gd name="connsiteX3" fmla="*/ 0 w 3821055"/>
              <a:gd name="connsiteY3" fmla="*/ 2224950 h 2580550"/>
              <a:gd name="connsiteX4" fmla="*/ 0 w 3821055"/>
              <a:gd name="connsiteY4" fmla="*/ 0 h 258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1055" h="2580550">
                <a:moveTo>
                  <a:pt x="0" y="0"/>
                </a:moveTo>
                <a:lnTo>
                  <a:pt x="3541655" y="0"/>
                </a:lnTo>
                <a:lnTo>
                  <a:pt x="3821055" y="2580550"/>
                </a:lnTo>
                <a:lnTo>
                  <a:pt x="0" y="2224950"/>
                </a:lnTo>
                <a:lnTo>
                  <a:pt x="0" y="0"/>
                </a:lnTo>
                <a:close/>
              </a:path>
            </a:pathLst>
          </a:custGeom>
          <a:gradFill>
            <a:gsLst>
              <a:gs pos="100000">
                <a:schemeClr val="tx1">
                  <a:alpha val="0"/>
                </a:schemeClr>
              </a:gs>
              <a:gs pos="0">
                <a:schemeClr val="tx1"/>
              </a:gs>
            </a:gsLst>
            <a:lin ang="3600000" scaled="0"/>
          </a:gradFill>
          <a:effectLst>
            <a:softEdge rad="127000"/>
          </a:effectLst>
        </p:spPr>
        <p:txBody>
          <a:bodyPr vert="horz" lIns="179953" tIns="179953" rIns="179953" bIns="179953" rtlCol="0" anchor="ctr">
            <a:noAutofit/>
          </a:bodyPr>
          <a:lstStyle>
            <a:lvl1pPr marL="0" indent="0" algn="ctr" defTabSz="914400" rtl="0" eaLnBrk="1" latinLnBrk="0" hangingPunct="1">
              <a:lnSpc>
                <a:spcPct val="100000"/>
              </a:lnSpc>
              <a:spcBef>
                <a:spcPts val="1000"/>
              </a:spcBef>
              <a:spcAft>
                <a:spcPts val="500"/>
              </a:spcAft>
              <a:buClr>
                <a:schemeClr val="accent1"/>
              </a:buClr>
              <a:buFont typeface="Arial" panose="020B0604020202020204" pitchFamily="34" charset="0"/>
              <a:buNone/>
              <a:defRPr sz="1800" i="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799" dirty="0"/>
          </a:p>
        </p:txBody>
      </p:sp>
      <p:sp>
        <p:nvSpPr>
          <p:cNvPr id="29" name="Text Placeholder 28" title="Testimonial Text">
            <a:extLst>
              <a:ext uri="{FF2B5EF4-FFF2-40B4-BE49-F238E27FC236}">
                <a16:creationId xmlns:a16="http://schemas.microsoft.com/office/drawing/2014/main" id="{44354466-168C-4056-96E7-4D2ABD373072}"/>
              </a:ext>
            </a:extLst>
          </p:cNvPr>
          <p:cNvSpPr>
            <a:spLocks noGrp="1"/>
          </p:cNvSpPr>
          <p:nvPr>
            <p:ph type="body" sz="quarter" idx="37"/>
          </p:nvPr>
        </p:nvSpPr>
        <p:spPr>
          <a:xfrm>
            <a:off x="8216405" y="1837158"/>
            <a:ext cx="3540733" cy="2224371"/>
          </a:xfrm>
        </p:spPr>
        <p:txBody>
          <a:bodyPr/>
          <a:lstStyle/>
          <a:p>
            <a:r>
              <a:rPr lang="he-IL" dirty="0">
                <a:solidFill>
                  <a:schemeClr val="tx1">
                    <a:lumMod val="75000"/>
                    <a:lumOff val="25000"/>
                  </a:schemeClr>
                </a:solidFill>
              </a:rPr>
              <a:t>הקוד נראה פצצה </a:t>
            </a:r>
            <a:r>
              <a:rPr lang="he-IL" dirty="0">
                <a:solidFill>
                  <a:schemeClr val="tx1">
                    <a:lumMod val="75000"/>
                    <a:lumOff val="25000"/>
                  </a:schemeClr>
                </a:solidFill>
                <a:sym typeface="Wingdings" panose="05000000000000000000" pitchFamily="2" charset="2"/>
              </a:rPr>
              <a:t></a:t>
            </a:r>
            <a:endParaRPr lang="en-US" dirty="0">
              <a:solidFill>
                <a:schemeClr val="tx1">
                  <a:lumMod val="75000"/>
                  <a:lumOff val="25000"/>
                </a:schemeClr>
              </a:solidFill>
            </a:endParaRPr>
          </a:p>
        </p:txBody>
      </p:sp>
      <p:sp>
        <p:nvSpPr>
          <p:cNvPr id="34" name="Isosceles Triangle 33">
            <a:extLst>
              <a:ext uri="{FF2B5EF4-FFF2-40B4-BE49-F238E27FC236}">
                <a16:creationId xmlns:a16="http://schemas.microsoft.com/office/drawing/2014/main" id="{B5E8079C-614A-4548-BFAF-AC4A1BC8C9D5}"/>
              </a:ext>
              <a:ext uri="{C183D7F6-B498-43B3-948B-1728B52AA6E4}">
                <adec:decorative xmlns:adec="http://schemas.microsoft.com/office/drawing/2017/decorative" val="1"/>
              </a:ext>
            </a:extLst>
          </p:cNvPr>
          <p:cNvSpPr/>
          <p:nvPr/>
        </p:nvSpPr>
        <p:spPr>
          <a:xfrm rot="13568094">
            <a:off x="8118077" y="3368303"/>
            <a:ext cx="1198774" cy="1637873"/>
          </a:xfrm>
          <a:prstGeom prst="triangle">
            <a:avLst/>
          </a:prstGeom>
          <a:solidFill>
            <a:schemeClr val="bg1">
              <a:lumMod val="95000"/>
            </a:schemeClr>
          </a:solidFill>
        </p:spPr>
        <p:txBody>
          <a:bodyPr vert="horz" lIns="0" tIns="0" rIns="0" bIns="0" rtlCol="0" anchor="ctr">
            <a:noAutofit/>
          </a:bodyPr>
          <a:lstStyle/>
          <a:p>
            <a:pPr algn="ctr">
              <a:spcBef>
                <a:spcPts val="1000"/>
              </a:spcBef>
              <a:spcAft>
                <a:spcPts val="500"/>
              </a:spcAft>
              <a:buClr>
                <a:schemeClr val="accent1"/>
              </a:buClr>
            </a:pPr>
            <a:endParaRPr lang="en-US" sz="1799" dirty="0">
              <a:solidFill>
                <a:schemeClr val="tx2"/>
              </a:solidFill>
            </a:endParaRPr>
          </a:p>
        </p:txBody>
      </p:sp>
      <p:grpSp>
        <p:nvGrpSpPr>
          <p:cNvPr id="49" name="Group 48" title="Quotation Marks">
            <a:extLst>
              <a:ext uri="{FF2B5EF4-FFF2-40B4-BE49-F238E27FC236}">
                <a16:creationId xmlns:a16="http://schemas.microsoft.com/office/drawing/2014/main" id="{B69163A1-AB25-42A7-A1B5-A6FD081577FF}"/>
              </a:ext>
            </a:extLst>
          </p:cNvPr>
          <p:cNvGrpSpPr/>
          <p:nvPr/>
        </p:nvGrpSpPr>
        <p:grpSpPr>
          <a:xfrm>
            <a:off x="8399132" y="1942653"/>
            <a:ext cx="3358005" cy="431888"/>
            <a:chOff x="8401320" y="1942266"/>
            <a:chExt cx="3358880" cy="432000"/>
          </a:xfrm>
        </p:grpSpPr>
        <p:sp>
          <p:nvSpPr>
            <p:cNvPr id="20" name="Title 1" title="Quotation Mark">
              <a:extLst>
                <a:ext uri="{FF2B5EF4-FFF2-40B4-BE49-F238E27FC236}">
                  <a16:creationId xmlns:a16="http://schemas.microsoft.com/office/drawing/2014/main" id="{22A46985-DF43-4382-9C8D-D5B6ADCE09BA}"/>
                </a:ext>
              </a:extLst>
            </p:cNvPr>
            <p:cNvSpPr txBox="1">
              <a:spLocks/>
            </p:cNvSpPr>
            <p:nvPr/>
          </p:nvSpPr>
          <p:spPr>
            <a:xfrm>
              <a:off x="8401320" y="1942266"/>
              <a:ext cx="483415" cy="432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sz="5398" dirty="0">
                  <a:solidFill>
                    <a:schemeClr val="accent5"/>
                  </a:solidFill>
                </a:rPr>
                <a:t>“</a:t>
              </a:r>
            </a:p>
          </p:txBody>
        </p:sp>
        <p:sp>
          <p:nvSpPr>
            <p:cNvPr id="21" name="Title 1" title="Quotation Mark">
              <a:extLst>
                <a:ext uri="{FF2B5EF4-FFF2-40B4-BE49-F238E27FC236}">
                  <a16:creationId xmlns:a16="http://schemas.microsoft.com/office/drawing/2014/main" id="{55CC7758-72AC-4816-BE7C-F4EFBAB2C2D5}"/>
                </a:ext>
              </a:extLst>
            </p:cNvPr>
            <p:cNvSpPr txBox="1">
              <a:spLocks/>
            </p:cNvSpPr>
            <p:nvPr/>
          </p:nvSpPr>
          <p:spPr>
            <a:xfrm>
              <a:off x="11276785" y="1942266"/>
              <a:ext cx="483415" cy="432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sz="5398" dirty="0">
                  <a:solidFill>
                    <a:schemeClr val="accent5"/>
                  </a:solidFill>
                </a:rPr>
                <a:t>”</a:t>
              </a:r>
            </a:p>
          </p:txBody>
        </p:sp>
      </p:grpSp>
      <p:sp>
        <p:nvSpPr>
          <p:cNvPr id="30" name="Text Placeholder 29">
            <a:extLst>
              <a:ext uri="{FF2B5EF4-FFF2-40B4-BE49-F238E27FC236}">
                <a16:creationId xmlns:a16="http://schemas.microsoft.com/office/drawing/2014/main" id="{76D004CC-05F4-4982-AE6B-C6E5D8E1CF5B}"/>
              </a:ext>
            </a:extLst>
          </p:cNvPr>
          <p:cNvSpPr>
            <a:spLocks noGrp="1"/>
          </p:cNvSpPr>
          <p:nvPr>
            <p:ph type="body" sz="quarter" idx="38"/>
          </p:nvPr>
        </p:nvSpPr>
        <p:spPr/>
        <p:txBody>
          <a:bodyPr>
            <a:normAutofit fontScale="92500" lnSpcReduction="10000"/>
          </a:bodyPr>
          <a:lstStyle/>
          <a:p>
            <a:r>
              <a:rPr lang="he-IL" dirty="0"/>
              <a:t>לקוח מרוצה..</a:t>
            </a:r>
            <a:endParaRPr lang="en-US" dirty="0">
              <a:solidFill>
                <a:schemeClr val="tx1">
                  <a:lumMod val="75000"/>
                  <a:lumOff val="25000"/>
                </a:schemeClr>
              </a:solidFill>
            </a:endParaRPr>
          </a:p>
        </p:txBody>
      </p:sp>
      <p:sp>
        <p:nvSpPr>
          <p:cNvPr id="3" name="Slide Number Placeholder 2">
            <a:extLst>
              <a:ext uri="{FF2B5EF4-FFF2-40B4-BE49-F238E27FC236}">
                <a16:creationId xmlns:a16="http://schemas.microsoft.com/office/drawing/2014/main" id="{9633E64F-4DBA-44B0-97B6-58474E70EB7F}"/>
              </a:ext>
            </a:extLst>
          </p:cNvPr>
          <p:cNvSpPr>
            <a:spLocks noGrp="1"/>
          </p:cNvSpPr>
          <p:nvPr>
            <p:ph type="sldNum" sz="quarter" idx="11"/>
          </p:nvPr>
        </p:nvSpPr>
        <p:spPr/>
        <p:txBody>
          <a:bodyPr/>
          <a:lstStyle/>
          <a:p>
            <a:fld id="{4B73C415-D670-4716-A5EC-CC4D52CA2BAC}" type="slidenum">
              <a:rPr lang="en-US" smtClean="0"/>
              <a:pPr/>
              <a:t>14</a:t>
            </a:fld>
            <a:endParaRPr lang="en-US" dirty="0"/>
          </a:p>
        </p:txBody>
      </p:sp>
    </p:spTree>
    <p:extLst>
      <p:ext uri="{BB962C8B-B14F-4D97-AF65-F5344CB8AC3E}">
        <p14:creationId xmlns:p14="http://schemas.microsoft.com/office/powerpoint/2010/main" val="2811499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logo&#10;&#10;Description automatically generated">
            <a:extLst>
              <a:ext uri="{FF2B5EF4-FFF2-40B4-BE49-F238E27FC236}">
                <a16:creationId xmlns:a16="http://schemas.microsoft.com/office/drawing/2014/main" id="{25CAA1BF-6DD3-4FCA-B0B4-404C9DF234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844" y="4840705"/>
            <a:ext cx="1989956" cy="1989956"/>
          </a:xfrm>
          <a:prstGeom prst="rect">
            <a:avLst/>
          </a:prstGeom>
        </p:spPr>
      </p:pic>
      <p:sp>
        <p:nvSpPr>
          <p:cNvPr id="9" name="Title 1">
            <a:extLst>
              <a:ext uri="{FF2B5EF4-FFF2-40B4-BE49-F238E27FC236}">
                <a16:creationId xmlns:a16="http://schemas.microsoft.com/office/drawing/2014/main" id="{CAF7C63F-96D1-45CC-8FFB-FB4DDDB98A39}"/>
              </a:ext>
            </a:extLst>
          </p:cNvPr>
          <p:cNvSpPr>
            <a:spLocks noGrp="1"/>
          </p:cNvSpPr>
          <p:nvPr>
            <p:ph type="title"/>
          </p:nvPr>
        </p:nvSpPr>
        <p:spPr>
          <a:xfrm>
            <a:off x="189756" y="260648"/>
            <a:ext cx="4535837" cy="1301772"/>
          </a:xfrm>
        </p:spPr>
        <p:txBody>
          <a:bodyPr>
            <a:normAutofit/>
          </a:bodyPr>
          <a:lstStyle/>
          <a:p>
            <a:r>
              <a:rPr lang="en-US" sz="4800" b="1" dirty="0">
                <a:solidFill>
                  <a:schemeClr val="bg2">
                    <a:lumMod val="50000"/>
                  </a:schemeClr>
                </a:solidFill>
                <a:effectLst>
                  <a:outerShdw blurRad="38100" dist="38100" dir="2700000" algn="tl">
                    <a:srgbClr val="000000">
                      <a:alpha val="43137"/>
                    </a:srgbClr>
                  </a:outerShdw>
                </a:effectLst>
              </a:rPr>
              <a:t>Our challenges</a:t>
            </a:r>
          </a:p>
        </p:txBody>
      </p:sp>
      <p:sp>
        <p:nvSpPr>
          <p:cNvPr id="10" name="object 13" descr="Beige rectangle">
            <a:extLst>
              <a:ext uri="{FF2B5EF4-FFF2-40B4-BE49-F238E27FC236}">
                <a16:creationId xmlns:a16="http://schemas.microsoft.com/office/drawing/2014/main" id="{93F1F8E7-3098-4D46-8DC4-53B0DED82AEB}"/>
              </a:ext>
            </a:extLst>
          </p:cNvPr>
          <p:cNvSpPr/>
          <p:nvPr/>
        </p:nvSpPr>
        <p:spPr>
          <a:xfrm flipV="1">
            <a:off x="189756" y="1412776"/>
            <a:ext cx="4176464" cy="72008"/>
          </a:xfrm>
          <a:custGeom>
            <a:avLst/>
            <a:gdLst/>
            <a:ahLst/>
            <a:cxnLst/>
            <a:rect l="l" t="t" r="r" b="b"/>
            <a:pathLst>
              <a:path w="2694304">
                <a:moveTo>
                  <a:pt x="0" y="0"/>
                </a:moveTo>
                <a:lnTo>
                  <a:pt x="2694127" y="0"/>
                </a:lnTo>
              </a:path>
            </a:pathLst>
          </a:custGeom>
          <a:ln w="54863">
            <a:solidFill>
              <a:schemeClr val="accent1"/>
            </a:solidFill>
          </a:ln>
        </p:spPr>
        <p:txBody>
          <a:bodyPr wrap="square" lIns="0" tIns="0" rIns="0" bIns="0" rtlCol="0"/>
          <a:lstStyle/>
          <a:p>
            <a:endParaRPr lang="en-US" sz="1799" dirty="0"/>
          </a:p>
        </p:txBody>
      </p:sp>
      <p:sp>
        <p:nvSpPr>
          <p:cNvPr id="11" name="Text Placeholder 2">
            <a:extLst>
              <a:ext uri="{FF2B5EF4-FFF2-40B4-BE49-F238E27FC236}">
                <a16:creationId xmlns:a16="http://schemas.microsoft.com/office/drawing/2014/main" id="{BB3EC623-C700-4340-808B-200D2494A912}"/>
              </a:ext>
            </a:extLst>
          </p:cNvPr>
          <p:cNvSpPr txBox="1">
            <a:spLocks/>
          </p:cNvSpPr>
          <p:nvPr/>
        </p:nvSpPr>
        <p:spPr>
          <a:xfrm>
            <a:off x="1091238" y="4194152"/>
            <a:ext cx="4503839" cy="1430861"/>
          </a:xfrm>
          <a:prstGeom prst="rect">
            <a:avLst/>
          </a:prstGeom>
        </p:spPr>
        <p:txBody>
          <a:bodyPr>
            <a:normAutofit/>
          </a:bodyPr>
          <a:lst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ts val="400"/>
              </a:spcBef>
              <a:buNone/>
            </a:pPr>
            <a:r>
              <a:rPr lang="en-US" sz="2400" b="1" dirty="0">
                <a:solidFill>
                  <a:schemeClr val="bg2">
                    <a:lumMod val="50000"/>
                  </a:schemeClr>
                </a:solidFill>
                <a:latin typeface="+mj-lt"/>
              </a:rPr>
              <a:t>COVID-19</a:t>
            </a:r>
          </a:p>
          <a:p>
            <a:pPr marL="0" indent="0" algn="l">
              <a:buNone/>
            </a:pPr>
            <a:r>
              <a:rPr lang="en-US" sz="1800" i="1" spc="-15" dirty="0">
                <a:solidFill>
                  <a:schemeClr val="bg2">
                    <a:lumMod val="50000"/>
                  </a:schemeClr>
                </a:solidFill>
                <a:cs typeface="Arial"/>
              </a:rPr>
              <a:t>Ability to adapt to new changes and guidelines following the current situation</a:t>
            </a:r>
          </a:p>
        </p:txBody>
      </p:sp>
      <p:sp>
        <p:nvSpPr>
          <p:cNvPr id="12" name="Text Placeholder 7">
            <a:extLst>
              <a:ext uri="{FF2B5EF4-FFF2-40B4-BE49-F238E27FC236}">
                <a16:creationId xmlns:a16="http://schemas.microsoft.com/office/drawing/2014/main" id="{A63B4951-BEB2-4174-B4B9-2450632DD341}"/>
              </a:ext>
            </a:extLst>
          </p:cNvPr>
          <p:cNvSpPr txBox="1">
            <a:spLocks/>
          </p:cNvSpPr>
          <p:nvPr/>
        </p:nvSpPr>
        <p:spPr>
          <a:xfrm>
            <a:off x="7462564" y="1827560"/>
            <a:ext cx="4421092" cy="1648199"/>
          </a:xfrm>
          <a:prstGeom prst="rect">
            <a:avLst/>
          </a:prstGeom>
        </p:spPr>
        <p:txBody>
          <a:bodyPr>
            <a:normAutofit/>
          </a:bodyPr>
          <a:lst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400"/>
              </a:spcBef>
              <a:buNone/>
            </a:pPr>
            <a:r>
              <a:rPr lang="en-US" sz="2400" b="1" dirty="0">
                <a:solidFill>
                  <a:schemeClr val="bg2">
                    <a:lumMod val="50000"/>
                  </a:schemeClr>
                </a:solidFill>
                <a:latin typeface="+mj-lt"/>
              </a:rPr>
              <a:t>Time</a:t>
            </a:r>
            <a:r>
              <a:rPr lang="en-US" sz="1800" b="0" i="0" u="none" strike="noStrike" baseline="0" dirty="0">
                <a:solidFill>
                  <a:schemeClr val="bg2">
                    <a:lumMod val="50000"/>
                  </a:schemeClr>
                </a:solidFill>
                <a:latin typeface="CIDFont+F1"/>
              </a:rPr>
              <a:t> </a:t>
            </a:r>
            <a:r>
              <a:rPr lang="en-US" sz="2400" b="1" dirty="0">
                <a:solidFill>
                  <a:schemeClr val="bg2">
                    <a:lumMod val="50000"/>
                  </a:schemeClr>
                </a:solidFill>
                <a:latin typeface="+mj-lt"/>
              </a:rPr>
              <a:t>management</a:t>
            </a:r>
          </a:p>
          <a:p>
            <a:pPr marL="0" indent="0" algn="l">
              <a:buNone/>
            </a:pPr>
            <a:r>
              <a:rPr lang="en-US" sz="1800" i="1" spc="-15" dirty="0">
                <a:solidFill>
                  <a:schemeClr val="bg2">
                    <a:lumMod val="50000"/>
                  </a:schemeClr>
                </a:solidFill>
                <a:cs typeface="Arial"/>
              </a:rPr>
              <a:t>Not all testers always available for work meeting.</a:t>
            </a:r>
          </a:p>
        </p:txBody>
      </p:sp>
      <p:sp>
        <p:nvSpPr>
          <p:cNvPr id="13" name="Text Placeholder 9">
            <a:extLst>
              <a:ext uri="{FF2B5EF4-FFF2-40B4-BE49-F238E27FC236}">
                <a16:creationId xmlns:a16="http://schemas.microsoft.com/office/drawing/2014/main" id="{A9005889-6E82-4FF0-86B5-D0855D5E4571}"/>
              </a:ext>
            </a:extLst>
          </p:cNvPr>
          <p:cNvSpPr txBox="1">
            <a:spLocks/>
          </p:cNvSpPr>
          <p:nvPr/>
        </p:nvSpPr>
        <p:spPr>
          <a:xfrm>
            <a:off x="1091239" y="1827560"/>
            <a:ext cx="4503839" cy="1911875"/>
          </a:xfrm>
          <a:prstGeom prst="rect">
            <a:avLst/>
          </a:prstGeom>
        </p:spPr>
        <p:txBody>
          <a:bodyPr>
            <a:normAutofit/>
          </a:bodyPr>
          <a:lst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ts val="400"/>
              </a:spcBef>
              <a:buNone/>
            </a:pPr>
            <a:r>
              <a:rPr lang="en-US" sz="2400" b="1" dirty="0">
                <a:solidFill>
                  <a:schemeClr val="bg2">
                    <a:lumMod val="50000"/>
                  </a:schemeClr>
                </a:solidFill>
                <a:latin typeface="+mj-lt"/>
              </a:rPr>
              <a:t>Familiarity</a:t>
            </a:r>
            <a:r>
              <a:rPr lang="en-US" sz="2199" b="1" dirty="0">
                <a:solidFill>
                  <a:schemeClr val="bg1"/>
                </a:solidFill>
                <a:latin typeface="+mj-lt"/>
              </a:rPr>
              <a:t> </a:t>
            </a:r>
            <a:r>
              <a:rPr lang="en-US" sz="2400" b="1" dirty="0">
                <a:solidFill>
                  <a:schemeClr val="bg2">
                    <a:lumMod val="50000"/>
                  </a:schemeClr>
                </a:solidFill>
                <a:latin typeface="+mj-lt"/>
              </a:rPr>
              <a:t>with the real world of software</a:t>
            </a:r>
          </a:p>
          <a:p>
            <a:pPr marL="0" indent="0">
              <a:lnSpc>
                <a:spcPct val="110000"/>
              </a:lnSpc>
              <a:spcBef>
                <a:spcPts val="400"/>
              </a:spcBef>
              <a:buNone/>
            </a:pPr>
            <a:r>
              <a:rPr lang="en-US" sz="1800" i="1" spc="-15" dirty="0">
                <a:solidFill>
                  <a:schemeClr val="bg2">
                    <a:lumMod val="50000"/>
                  </a:schemeClr>
                </a:solidFill>
                <a:cs typeface="Arial"/>
              </a:rPr>
              <a:t>For all team members this was the first time to step out of the code world and learn the process of building systems from scratch. </a:t>
            </a:r>
          </a:p>
        </p:txBody>
      </p:sp>
      <p:sp>
        <p:nvSpPr>
          <p:cNvPr id="14" name="Oval 19">
            <a:extLst>
              <a:ext uri="{FF2B5EF4-FFF2-40B4-BE49-F238E27FC236}">
                <a16:creationId xmlns:a16="http://schemas.microsoft.com/office/drawing/2014/main" id="{4961C91D-4FF5-49F8-A207-211F96B9F946}"/>
              </a:ext>
            </a:extLst>
          </p:cNvPr>
          <p:cNvSpPr/>
          <p:nvPr/>
        </p:nvSpPr>
        <p:spPr>
          <a:xfrm>
            <a:off x="909836" y="2001864"/>
            <a:ext cx="158093" cy="147232"/>
          </a:xfrm>
          <a:prstGeom prst="ellipse">
            <a:avLst/>
          </a:prstGeom>
          <a:solidFill>
            <a:srgbClr val="FFC00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L" dirty="0"/>
          </a:p>
        </p:txBody>
      </p:sp>
      <p:sp>
        <p:nvSpPr>
          <p:cNvPr id="15" name="Oval 20">
            <a:extLst>
              <a:ext uri="{FF2B5EF4-FFF2-40B4-BE49-F238E27FC236}">
                <a16:creationId xmlns:a16="http://schemas.microsoft.com/office/drawing/2014/main" id="{5AAD8405-E67B-4EEA-80C5-A2C1BB738756}"/>
              </a:ext>
            </a:extLst>
          </p:cNvPr>
          <p:cNvSpPr/>
          <p:nvPr/>
        </p:nvSpPr>
        <p:spPr>
          <a:xfrm>
            <a:off x="909835" y="4365104"/>
            <a:ext cx="158093" cy="147232"/>
          </a:xfrm>
          <a:prstGeom prst="ellipse">
            <a:avLst/>
          </a:prstGeom>
          <a:solidFill>
            <a:srgbClr val="FFC00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L" dirty="0"/>
          </a:p>
        </p:txBody>
      </p:sp>
      <p:sp>
        <p:nvSpPr>
          <p:cNvPr id="16" name="Oval 21">
            <a:extLst>
              <a:ext uri="{FF2B5EF4-FFF2-40B4-BE49-F238E27FC236}">
                <a16:creationId xmlns:a16="http://schemas.microsoft.com/office/drawing/2014/main" id="{46F0FFFF-6AF0-472E-B31C-0405D3CFB6C1}"/>
              </a:ext>
            </a:extLst>
          </p:cNvPr>
          <p:cNvSpPr/>
          <p:nvPr/>
        </p:nvSpPr>
        <p:spPr>
          <a:xfrm>
            <a:off x="7304471" y="2000268"/>
            <a:ext cx="158093" cy="147232"/>
          </a:xfrm>
          <a:prstGeom prst="ellipse">
            <a:avLst/>
          </a:prstGeom>
          <a:solidFill>
            <a:srgbClr val="FFC00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L" dirty="0"/>
          </a:p>
        </p:txBody>
      </p:sp>
      <p:pic>
        <p:nvPicPr>
          <p:cNvPr id="17" name="תמונה 16">
            <a:extLst>
              <a:ext uri="{FF2B5EF4-FFF2-40B4-BE49-F238E27FC236}">
                <a16:creationId xmlns:a16="http://schemas.microsoft.com/office/drawing/2014/main" id="{BD9FB775-EAD3-47C2-AA4F-B9E05391510F}"/>
              </a:ext>
            </a:extLst>
          </p:cNvPr>
          <p:cNvPicPr>
            <a:picLocks noChangeAspect="1"/>
          </p:cNvPicPr>
          <p:nvPr/>
        </p:nvPicPr>
        <p:blipFill>
          <a:blip r:embed="rId3">
            <a:alphaModFix amt="15000"/>
          </a:blip>
          <a:stretch>
            <a:fillRect/>
          </a:stretch>
        </p:blipFill>
        <p:spPr>
          <a:xfrm>
            <a:off x="4150196" y="2338457"/>
            <a:ext cx="3724275" cy="4200525"/>
          </a:xfrm>
          <a:prstGeom prst="rect">
            <a:avLst/>
          </a:prstGeom>
          <a:effectLst>
            <a:softEdge rad="203200"/>
          </a:effectLst>
        </p:spPr>
      </p:pic>
      <p:sp>
        <p:nvSpPr>
          <p:cNvPr id="18" name="Text Placeholder 2">
            <a:extLst>
              <a:ext uri="{FF2B5EF4-FFF2-40B4-BE49-F238E27FC236}">
                <a16:creationId xmlns:a16="http://schemas.microsoft.com/office/drawing/2014/main" id="{FECF14FE-19EE-46D0-9714-579FDA5C73AF}"/>
              </a:ext>
            </a:extLst>
          </p:cNvPr>
          <p:cNvSpPr txBox="1">
            <a:spLocks/>
          </p:cNvSpPr>
          <p:nvPr/>
        </p:nvSpPr>
        <p:spPr>
          <a:xfrm>
            <a:off x="7468961" y="4125273"/>
            <a:ext cx="2873923" cy="2604665"/>
          </a:xfrm>
          <a:prstGeom prst="rect">
            <a:avLst/>
          </a:prstGeom>
        </p:spPr>
        <p:txBody>
          <a:bodyPr>
            <a:normAutofit lnSpcReduction="10000"/>
          </a:bodyPr>
          <a:lst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ts val="400"/>
              </a:spcBef>
              <a:buNone/>
            </a:pPr>
            <a:r>
              <a:rPr lang="en-US" sz="2400" b="1" dirty="0">
                <a:solidFill>
                  <a:schemeClr val="bg2">
                    <a:lumMod val="50000"/>
                  </a:schemeClr>
                </a:solidFill>
                <a:latin typeface="+mj-lt"/>
              </a:rPr>
              <a:t>TEAM CHEMISTERY</a:t>
            </a:r>
          </a:p>
          <a:p>
            <a:pPr marL="0" indent="0" algn="l">
              <a:buNone/>
            </a:pPr>
            <a:r>
              <a:rPr lang="en-US" sz="1800" i="1" spc="-15" dirty="0">
                <a:solidFill>
                  <a:schemeClr val="bg2">
                    <a:lumMod val="50000"/>
                  </a:schemeClr>
                </a:solidFill>
                <a:cs typeface="Arial"/>
              </a:rPr>
              <a:t>Starting this project, none of the team members have worked together on a project at this scale and do not know of each other’s strengths and weaknesses.</a:t>
            </a:r>
          </a:p>
        </p:txBody>
      </p:sp>
      <p:sp>
        <p:nvSpPr>
          <p:cNvPr id="19" name="Oval 21">
            <a:extLst>
              <a:ext uri="{FF2B5EF4-FFF2-40B4-BE49-F238E27FC236}">
                <a16:creationId xmlns:a16="http://schemas.microsoft.com/office/drawing/2014/main" id="{F786B1B0-0CC7-418A-B824-2BA9A081821C}"/>
              </a:ext>
            </a:extLst>
          </p:cNvPr>
          <p:cNvSpPr/>
          <p:nvPr/>
        </p:nvSpPr>
        <p:spPr>
          <a:xfrm>
            <a:off x="7354180" y="4259418"/>
            <a:ext cx="158093" cy="147232"/>
          </a:xfrm>
          <a:prstGeom prst="ellipse">
            <a:avLst/>
          </a:prstGeom>
          <a:solidFill>
            <a:srgbClr val="FFC000"/>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L" dirty="0"/>
          </a:p>
        </p:txBody>
      </p:sp>
    </p:spTree>
    <p:extLst>
      <p:ext uri="{BB962C8B-B14F-4D97-AF65-F5344CB8AC3E}">
        <p14:creationId xmlns:p14="http://schemas.microsoft.com/office/powerpoint/2010/main" val="399711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2">
                    <a:lumMod val="50000"/>
                  </a:schemeClr>
                </a:solidFill>
                <a:effectLst>
                  <a:outerShdw blurRad="38100" dist="38100" dir="2700000" algn="tl">
                    <a:srgbClr val="000000">
                      <a:alpha val="43137"/>
                    </a:srgbClr>
                  </a:outerShdw>
                </a:effectLst>
              </a:rPr>
              <a:t>Contact Information</a:t>
            </a:r>
            <a:r>
              <a:rPr lang="he-IL" b="1" u="sng" dirty="0">
                <a:solidFill>
                  <a:schemeClr val="bg2">
                    <a:lumMod val="50000"/>
                  </a:schemeClr>
                </a:solidFill>
                <a:effectLst>
                  <a:outerShdw blurRad="38100" dist="38100" dir="2700000" algn="tl">
                    <a:srgbClr val="000000">
                      <a:alpha val="43137"/>
                    </a:srgbClr>
                  </a:outerShdw>
                </a:effectLst>
              </a:rPr>
              <a:t> </a:t>
            </a:r>
            <a:r>
              <a:rPr lang="en-US" b="1" u="sng" dirty="0">
                <a:solidFill>
                  <a:schemeClr val="bg2">
                    <a:lumMod val="50000"/>
                  </a:schemeClr>
                </a:solidFill>
                <a:effectLst>
                  <a:outerShdw blurRad="38100" dist="38100" dir="2700000" algn="tl">
                    <a:srgbClr val="000000">
                      <a:alpha val="43137"/>
                    </a:srgbClr>
                  </a:outerShdw>
                </a:effectLst>
              </a:rPr>
              <a:t>and references </a:t>
            </a:r>
          </a:p>
        </p:txBody>
      </p:sp>
      <p:sp>
        <p:nvSpPr>
          <p:cNvPr id="3" name="Content Placeholder 2"/>
          <p:cNvSpPr>
            <a:spLocks noGrp="1"/>
          </p:cNvSpPr>
          <p:nvPr>
            <p:ph idx="13"/>
          </p:nvPr>
        </p:nvSpPr>
        <p:spPr>
          <a:xfrm>
            <a:off x="1917948" y="1326233"/>
            <a:ext cx="7416824" cy="4190999"/>
          </a:xfrm>
        </p:spPr>
        <p:txBody>
          <a:bodyPr/>
          <a:lstStyle/>
          <a:p>
            <a:pPr marL="0" indent="0">
              <a:buClr>
                <a:schemeClr val="accent1">
                  <a:lumMod val="75000"/>
                </a:schemeClr>
              </a:buClr>
              <a:buNone/>
            </a:pPr>
            <a:r>
              <a:rPr lang="en-US" b="1" dirty="0">
                <a:solidFill>
                  <a:schemeClr val="bg2">
                    <a:lumMod val="50000"/>
                  </a:schemeClr>
                </a:solidFill>
              </a:rPr>
              <a:t>1800-00-00</a:t>
            </a:r>
          </a:p>
          <a:p>
            <a:pPr marL="0" indent="0">
              <a:buClr>
                <a:schemeClr val="accent1">
                  <a:lumMod val="75000"/>
                </a:schemeClr>
              </a:buClr>
              <a:buNone/>
            </a:pPr>
            <a:endParaRPr lang="en-US" b="1" dirty="0">
              <a:solidFill>
                <a:schemeClr val="bg2">
                  <a:lumMod val="50000"/>
                </a:schemeClr>
              </a:solidFill>
              <a:hlinkClick r:id="rId2">
                <a:extLst>
                  <a:ext uri="{A12FA001-AC4F-418D-AE19-62706E023703}">
                    <ahyp:hlinkClr xmlns:ahyp="http://schemas.microsoft.com/office/drawing/2018/hyperlinkcolor" val="tx"/>
                  </a:ext>
                </a:extLst>
              </a:hlinkClick>
            </a:endParaRPr>
          </a:p>
          <a:p>
            <a:pPr marL="0" indent="0">
              <a:buClr>
                <a:schemeClr val="accent1">
                  <a:lumMod val="75000"/>
                </a:schemeClr>
              </a:buClr>
              <a:buNone/>
            </a:pPr>
            <a:r>
              <a:rPr lang="en-US" b="1" dirty="0">
                <a:solidFill>
                  <a:schemeClr val="bg2">
                    <a:lumMod val="50000"/>
                  </a:schemeClr>
                </a:solidFill>
                <a:hlinkClick r:id="rId2">
                  <a:extLst>
                    <a:ext uri="{A12FA001-AC4F-418D-AE19-62706E023703}">
                      <ahyp:hlinkClr xmlns:ahyp="http://schemas.microsoft.com/office/drawing/2018/hyperlinkcolor" val="tx"/>
                    </a:ext>
                  </a:extLst>
                </a:hlinkClick>
              </a:rPr>
              <a:t>pack4u@gmail.com</a:t>
            </a:r>
            <a:endParaRPr lang="en-US" b="1" dirty="0">
              <a:solidFill>
                <a:schemeClr val="bg2">
                  <a:lumMod val="50000"/>
                </a:schemeClr>
              </a:solidFill>
            </a:endParaRPr>
          </a:p>
          <a:p>
            <a:pPr marL="0" indent="0">
              <a:buClr>
                <a:schemeClr val="bg2">
                  <a:lumMod val="50000"/>
                </a:schemeClr>
              </a:buClr>
              <a:buNone/>
            </a:pPr>
            <a:endParaRPr lang="en-US" dirty="0">
              <a:solidFill>
                <a:srgbClr val="0000FF"/>
              </a:solidFill>
              <a:latin typeface="CIDFont+F1"/>
            </a:endParaRPr>
          </a:p>
          <a:p>
            <a:pPr marL="0" indent="0">
              <a:buClr>
                <a:schemeClr val="bg2">
                  <a:lumMod val="50000"/>
                </a:schemeClr>
              </a:buClr>
              <a:buNone/>
            </a:pPr>
            <a:r>
              <a:rPr lang="en-US" b="1" i="0" u="sng" strike="noStrike" baseline="0" dirty="0">
                <a:solidFill>
                  <a:schemeClr val="bg2">
                    <a:lumMod val="50000"/>
                  </a:schemeClr>
                </a:solidFill>
                <a:latin typeface="CIDFont+F1"/>
              </a:rPr>
              <a:t>https://github.com/SCE2020Team2/yesodot</a:t>
            </a:r>
            <a:r>
              <a:rPr lang="en-US" b="1" u="sng" dirty="0">
                <a:solidFill>
                  <a:schemeClr val="bg2">
                    <a:lumMod val="50000"/>
                  </a:schemeClr>
                </a:solidFill>
              </a:rPr>
              <a:t> </a:t>
            </a:r>
          </a:p>
        </p:txBody>
      </p:sp>
      <p:pic>
        <p:nvPicPr>
          <p:cNvPr id="4" name="Picture 3" descr="A picture containing logo&#10;&#10;Description automatically generated">
            <a:extLst>
              <a:ext uri="{FF2B5EF4-FFF2-40B4-BE49-F238E27FC236}">
                <a16:creationId xmlns:a16="http://schemas.microsoft.com/office/drawing/2014/main" id="{25CAA1BF-6DD3-4FCA-B0B4-404C9DF234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2844" y="4840705"/>
            <a:ext cx="1989956" cy="1989956"/>
          </a:xfrm>
          <a:prstGeom prst="rect">
            <a:avLst/>
          </a:prstGeom>
        </p:spPr>
      </p:pic>
      <p:pic>
        <p:nvPicPr>
          <p:cNvPr id="12" name="תמונה 11">
            <a:extLst>
              <a:ext uri="{FF2B5EF4-FFF2-40B4-BE49-F238E27FC236}">
                <a16:creationId xmlns:a16="http://schemas.microsoft.com/office/drawing/2014/main" id="{7DAFDFAA-C53A-4A88-8F2B-9C18528D40B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backgroundMark x1="84556" y1="23846" x2="84556" y2="23846"/>
                      </a14:backgroundRemoval>
                    </a14:imgEffect>
                  </a14:imgLayer>
                </a14:imgProps>
              </a:ext>
            </a:extLst>
          </a:blip>
          <a:stretch>
            <a:fillRect/>
          </a:stretch>
        </p:blipFill>
        <p:spPr>
          <a:xfrm>
            <a:off x="-26268" y="3361734"/>
            <a:ext cx="2484378" cy="1435418"/>
          </a:xfrm>
          <a:prstGeom prst="rect">
            <a:avLst/>
          </a:prstGeom>
        </p:spPr>
      </p:pic>
      <p:pic>
        <p:nvPicPr>
          <p:cNvPr id="14" name="תמונה 13">
            <a:extLst>
              <a:ext uri="{FF2B5EF4-FFF2-40B4-BE49-F238E27FC236}">
                <a16:creationId xmlns:a16="http://schemas.microsoft.com/office/drawing/2014/main" id="{41D8C414-9309-42D8-B5DB-326502F08796}"/>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2667" b="96444" l="4889" r="94667">
                        <a14:foregroundMark x1="32000" y1="25333" x2="32000" y2="25333"/>
                        <a14:foregroundMark x1="7556" y1="38222" x2="7556" y2="38222"/>
                        <a14:foregroundMark x1="83111" y1="20000" x2="83111" y2="20000"/>
                        <a14:foregroundMark x1="57778" y1="8000" x2="57778" y2="8000"/>
                        <a14:foregroundMark x1="94667" y1="45333" x2="94667" y2="45333"/>
                        <a14:foregroundMark x1="51556" y1="6222" x2="51556" y2="6222"/>
                        <a14:foregroundMark x1="32444" y1="2667" x2="32444" y2="2667"/>
                        <a14:foregroundMark x1="5333" y1="52000" x2="5333" y2="52000"/>
                        <a14:foregroundMark x1="48889" y1="96444" x2="48889" y2="96444"/>
                      </a14:backgroundRemoval>
                    </a14:imgEffect>
                  </a14:imgLayer>
                </a14:imgProps>
              </a:ext>
            </a:extLst>
          </a:blip>
          <a:stretch>
            <a:fillRect/>
          </a:stretch>
        </p:blipFill>
        <p:spPr>
          <a:xfrm>
            <a:off x="665376" y="1041067"/>
            <a:ext cx="1091789" cy="1091789"/>
          </a:xfrm>
          <a:prstGeom prst="rect">
            <a:avLst/>
          </a:prstGeom>
        </p:spPr>
      </p:pic>
      <p:pic>
        <p:nvPicPr>
          <p:cNvPr id="16" name="תמונה 15">
            <a:extLst>
              <a:ext uri="{FF2B5EF4-FFF2-40B4-BE49-F238E27FC236}">
                <a16:creationId xmlns:a16="http://schemas.microsoft.com/office/drawing/2014/main" id="{70A44971-F466-4864-8A03-CAEE80452D82}"/>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51000" y1="39857" x2="51000" y2="39857"/>
                        <a14:foregroundMark x1="52786" y1="59571" x2="52786" y2="59571"/>
                      </a14:backgroundRemoval>
                    </a14:imgEffect>
                  </a14:imgLayer>
                </a14:imgProps>
              </a:ext>
            </a:extLst>
          </a:blip>
          <a:stretch>
            <a:fillRect/>
          </a:stretch>
        </p:blipFill>
        <p:spPr>
          <a:xfrm>
            <a:off x="-71470" y="1511590"/>
            <a:ext cx="2565482" cy="2565482"/>
          </a:xfrm>
          <a:prstGeom prst="rect">
            <a:avLst/>
          </a:prstGeom>
        </p:spPr>
      </p:pic>
    </p:spTree>
    <p:extLst>
      <p:ext uri="{BB962C8B-B14F-4D97-AF65-F5344CB8AC3E}">
        <p14:creationId xmlns:p14="http://schemas.microsoft.com/office/powerpoint/2010/main" val="1744970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2">
                    <a:lumMod val="50000"/>
                  </a:schemeClr>
                </a:solidFill>
                <a:effectLst>
                  <a:outerShdw blurRad="38100" dist="38100" dir="2700000" algn="tl">
                    <a:srgbClr val="000000">
                      <a:alpha val="43137"/>
                    </a:srgbClr>
                  </a:outerShdw>
                </a:effectLst>
              </a:rPr>
              <a:t>Introduction</a:t>
            </a:r>
          </a:p>
        </p:txBody>
      </p:sp>
      <p:sp>
        <p:nvSpPr>
          <p:cNvPr id="3" name="Content Placeholder 2"/>
          <p:cNvSpPr>
            <a:spLocks noGrp="1"/>
          </p:cNvSpPr>
          <p:nvPr>
            <p:ph idx="13"/>
          </p:nvPr>
        </p:nvSpPr>
        <p:spPr>
          <a:xfrm>
            <a:off x="477788" y="1268760"/>
            <a:ext cx="11305256" cy="4320480"/>
          </a:xfrm>
        </p:spPr>
        <p:txBody>
          <a:bodyPr>
            <a:normAutofit/>
          </a:bodyPr>
          <a:lstStyle/>
          <a:p>
            <a:pPr marL="0" indent="0" algn="ctr">
              <a:spcBef>
                <a:spcPts val="0"/>
              </a:spcBef>
              <a:buNone/>
            </a:pPr>
            <a:r>
              <a:rPr lang="en-US" b="1" i="1" dirty="0">
                <a:solidFill>
                  <a:schemeClr val="bg2">
                    <a:lumMod val="50000"/>
                  </a:schemeClr>
                </a:solidFill>
                <a:effectLst>
                  <a:outerShdw blurRad="38100" dist="38100" dir="2700000" algn="tl">
                    <a:srgbClr val="000000">
                      <a:alpha val="43137"/>
                    </a:srgbClr>
                  </a:outerShdw>
                </a:effectLst>
                <a:latin typeface="+mj-lt"/>
                <a:ea typeface="+mj-ea"/>
                <a:cs typeface="+mj-cs"/>
              </a:rPr>
              <a:t>In this presentation we, Team 2, are going to introduce you to the best</a:t>
            </a:r>
          </a:p>
          <a:p>
            <a:pPr marL="0" indent="0" algn="ctr">
              <a:spcBef>
                <a:spcPts val="0"/>
              </a:spcBef>
              <a:buNone/>
            </a:pPr>
            <a:r>
              <a:rPr lang="en-US" b="1" i="1" dirty="0">
                <a:solidFill>
                  <a:schemeClr val="bg2">
                    <a:lumMod val="50000"/>
                  </a:schemeClr>
                </a:solidFill>
                <a:effectLst>
                  <a:outerShdw blurRad="38100" dist="38100" dir="2700000" algn="tl">
                    <a:srgbClr val="000000">
                      <a:alpha val="43137"/>
                    </a:srgbClr>
                  </a:outerShdw>
                </a:effectLst>
                <a:latin typeface="+mj-lt"/>
                <a:ea typeface="+mj-ea"/>
                <a:cs typeface="+mj-cs"/>
              </a:rPr>
              <a:t> aviation package system on the market!</a:t>
            </a:r>
          </a:p>
          <a:p>
            <a:pPr marL="0" indent="0" algn="ctr">
              <a:spcBef>
                <a:spcPts val="0"/>
              </a:spcBef>
              <a:buNone/>
            </a:pPr>
            <a:endParaRPr lang="en-US" sz="2000" b="1" i="1" dirty="0">
              <a:solidFill>
                <a:schemeClr val="bg2">
                  <a:lumMod val="50000"/>
                </a:schemeClr>
              </a:solidFill>
              <a:latin typeface="+mj-lt"/>
              <a:ea typeface="+mj-ea"/>
              <a:cs typeface="+mj-cs"/>
            </a:endParaRPr>
          </a:p>
          <a:p>
            <a:pPr marL="0" indent="0">
              <a:buNone/>
            </a:pPr>
            <a:r>
              <a:rPr lang="en-US" sz="2000" b="1" i="1" dirty="0">
                <a:solidFill>
                  <a:schemeClr val="bg2">
                    <a:lumMod val="50000"/>
                  </a:schemeClr>
                </a:solidFill>
                <a:latin typeface="+mj-lt"/>
                <a:ea typeface="+mj-ea"/>
                <a:cs typeface="+mj-cs"/>
              </a:rPr>
              <a:t>Today, we will present our system at all levels - from the planning process, the construction process to the polishing processes that led us to produce a quality, reliable and easy-to-use system.</a:t>
            </a:r>
          </a:p>
          <a:p>
            <a:pPr marL="0" indent="0">
              <a:buNone/>
            </a:pPr>
            <a:r>
              <a:rPr lang="en-US" sz="2000" b="1" i="1" dirty="0">
                <a:solidFill>
                  <a:schemeClr val="bg2">
                    <a:lumMod val="50000"/>
                  </a:schemeClr>
                </a:solidFill>
                <a:latin typeface="+mj-lt"/>
                <a:ea typeface="+mj-ea"/>
                <a:cs typeface="+mj-cs"/>
              </a:rPr>
              <a:t>The entire system was built with one vision that stemmed from the transition from manual labor to computer work - the convenience of the customer and users is above all.</a:t>
            </a:r>
          </a:p>
          <a:p>
            <a:pPr marL="0" indent="0">
              <a:buNone/>
            </a:pPr>
            <a:r>
              <a:rPr lang="en-US" sz="2000" b="1" i="1" dirty="0">
                <a:solidFill>
                  <a:schemeClr val="bg2">
                    <a:lumMod val="50000"/>
                  </a:schemeClr>
                </a:solidFill>
                <a:latin typeface="+mj-lt"/>
                <a:ea typeface="+mj-ea"/>
                <a:cs typeface="+mj-cs"/>
              </a:rPr>
              <a:t>As part of the presentation of the system, we will talk about the difficulties and challenges that accompanied us as a team that was established in one night, how we overcame them and managed to create a system that is tailored to our customers' measurements.</a:t>
            </a:r>
          </a:p>
        </p:txBody>
      </p:sp>
      <p:pic>
        <p:nvPicPr>
          <p:cNvPr id="4" name="Picture 3" descr="A picture containing logo&#10;&#10;Description automatically generated">
            <a:extLst>
              <a:ext uri="{FF2B5EF4-FFF2-40B4-BE49-F238E27FC236}">
                <a16:creationId xmlns:a16="http://schemas.microsoft.com/office/drawing/2014/main" id="{685194C9-0162-4271-B0BB-E4AF4ADAED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2844" y="4840705"/>
            <a:ext cx="1989956" cy="1989956"/>
          </a:xfrm>
          <a:prstGeom prst="rect">
            <a:avLst/>
          </a:prstGeom>
        </p:spPr>
      </p:pic>
      <p:sp>
        <p:nvSpPr>
          <p:cNvPr id="5" name="Subtitle 2">
            <a:extLst>
              <a:ext uri="{FF2B5EF4-FFF2-40B4-BE49-F238E27FC236}">
                <a16:creationId xmlns:a16="http://schemas.microsoft.com/office/drawing/2014/main" id="{ADD48AF2-58E8-4A33-85A6-2DEF029169F6}"/>
              </a:ext>
            </a:extLst>
          </p:cNvPr>
          <p:cNvSpPr txBox="1">
            <a:spLocks/>
          </p:cNvSpPr>
          <p:nvPr/>
        </p:nvSpPr>
        <p:spPr>
          <a:xfrm>
            <a:off x="2944923" y="520774"/>
            <a:ext cx="6744817" cy="1146729"/>
          </a:xfrm>
          <a:prstGeom prst="rect">
            <a:avLst/>
          </a:prstGeom>
        </p:spPr>
        <p:txBody>
          <a:bodyPr>
            <a:normAutofit/>
          </a:bodyPr>
          <a:lst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b="1" dirty="0">
                <a:solidFill>
                  <a:schemeClr val="bg2">
                    <a:lumMod val="50000"/>
                  </a:schemeClr>
                </a:solidFill>
                <a:effectLst>
                  <a:outerShdw blurRad="38100" dist="38100" dir="2700000" algn="tl">
                    <a:srgbClr val="000000">
                      <a:alpha val="43137"/>
                    </a:srgbClr>
                  </a:outerShdw>
                </a:effectLst>
              </a:rPr>
              <a:t>So... we got to the end part</a:t>
            </a:r>
          </a:p>
        </p:txBody>
      </p:sp>
    </p:spTree>
    <p:extLst>
      <p:ext uri="{BB962C8B-B14F-4D97-AF65-F5344CB8AC3E}">
        <p14:creationId xmlns:p14="http://schemas.microsoft.com/office/powerpoint/2010/main" val="37934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72">
            <a:extLst>
              <a:ext uri="{FF2B5EF4-FFF2-40B4-BE49-F238E27FC236}">
                <a16:creationId xmlns:a16="http://schemas.microsoft.com/office/drawing/2014/main" id="{59944BFF-EB0E-47AA-AE6D-B2808E119493}"/>
              </a:ext>
            </a:extLst>
          </p:cNvPr>
          <p:cNvSpPr>
            <a:spLocks noGrp="1"/>
          </p:cNvSpPr>
          <p:nvPr>
            <p:ph type="title"/>
          </p:nvPr>
        </p:nvSpPr>
        <p:spPr>
          <a:xfrm>
            <a:off x="0" y="5445224"/>
            <a:ext cx="3808446" cy="1066800"/>
          </a:xfrm>
        </p:spPr>
        <p:txBody>
          <a:bodyPr>
            <a:normAutofit/>
          </a:bodyPr>
          <a:lstStyle/>
          <a:p>
            <a:pPr algn="ctr"/>
            <a:r>
              <a:rPr lang="en-US" sz="6000" u="sng" dirty="0">
                <a:solidFill>
                  <a:schemeClr val="bg2">
                    <a:lumMod val="50000"/>
                  </a:schemeClr>
                </a:solidFill>
                <a:effectLst>
                  <a:outerShdw blurRad="38100" dist="38100" dir="2700000" algn="tl">
                    <a:srgbClr val="000000">
                      <a:alpha val="43137"/>
                    </a:srgbClr>
                  </a:outerShdw>
                </a:effectLst>
              </a:rPr>
              <a:t>Team 2</a:t>
            </a:r>
          </a:p>
        </p:txBody>
      </p:sp>
      <p:pic>
        <p:nvPicPr>
          <p:cNvPr id="88" name="Picture Placeholder 87">
            <a:extLst>
              <a:ext uri="{FF2B5EF4-FFF2-40B4-BE49-F238E27FC236}">
                <a16:creationId xmlns:a16="http://schemas.microsoft.com/office/drawing/2014/main" id="{19C1C15E-A3C7-49BA-BCDD-5C95EE280367}"/>
              </a:ext>
            </a:extLst>
          </p:cNvPr>
          <p:cNvPicPr>
            <a:picLocks noGrp="1" noChangeAspect="1"/>
          </p:cNvPicPr>
          <p:nvPr>
            <p:ph type="pic" sz="quarter" idx="12"/>
          </p:nvPr>
        </p:nvPicPr>
        <p:blipFill>
          <a:blip r:embed="rId3" cstate="print">
            <a:extLst>
              <a:ext uri="{28A0092B-C50C-407E-A947-70E740481C1C}">
                <a14:useLocalDpi xmlns:a14="http://schemas.microsoft.com/office/drawing/2010/main" val="0"/>
              </a:ext>
            </a:extLst>
          </a:blip>
          <a:srcRect/>
          <a:stretch/>
        </p:blipFill>
        <p:spPr>
          <a:xfrm>
            <a:off x="561203" y="3366966"/>
            <a:ext cx="1081347" cy="1352015"/>
          </a:xfrm>
          <a:effectLst>
            <a:outerShdw blurRad="50800" dist="50800" dir="5400000" algn="ctr" rotWithShape="0">
              <a:srgbClr val="000000">
                <a:alpha val="0"/>
              </a:srgbClr>
            </a:outerShdw>
            <a:reflection stA="29000" endPos="65000" dist="50800" dir="5400000" sy="-100000" algn="bl" rotWithShape="0"/>
          </a:effectLst>
        </p:spPr>
      </p:pic>
      <p:sp>
        <p:nvSpPr>
          <p:cNvPr id="75" name="Text Placeholder 74">
            <a:extLst>
              <a:ext uri="{FF2B5EF4-FFF2-40B4-BE49-F238E27FC236}">
                <a16:creationId xmlns:a16="http://schemas.microsoft.com/office/drawing/2014/main" id="{54A28B80-949D-4875-8454-65C677C242C0}"/>
              </a:ext>
            </a:extLst>
          </p:cNvPr>
          <p:cNvSpPr>
            <a:spLocks noGrp="1"/>
          </p:cNvSpPr>
          <p:nvPr>
            <p:ph type="body" sz="quarter" idx="13"/>
          </p:nvPr>
        </p:nvSpPr>
        <p:spPr>
          <a:xfrm>
            <a:off x="1810725" y="3447542"/>
            <a:ext cx="2123447" cy="701538"/>
          </a:xfrm>
        </p:spPr>
        <p:txBody>
          <a:bodyPr>
            <a:normAutofit lnSpcReduction="10000"/>
          </a:bodyPr>
          <a:lstStyle/>
          <a:p>
            <a:r>
              <a:rPr lang="en-US" dirty="0">
                <a:solidFill>
                  <a:schemeClr val="bg2">
                    <a:lumMod val="50000"/>
                  </a:schemeClr>
                </a:solidFill>
              </a:rPr>
              <a:t>Alice</a:t>
            </a:r>
            <a:br>
              <a:rPr lang="en-US" dirty="0">
                <a:solidFill>
                  <a:schemeClr val="bg2">
                    <a:lumMod val="50000"/>
                  </a:schemeClr>
                </a:solidFill>
              </a:rPr>
            </a:br>
            <a:r>
              <a:rPr lang="en-US" dirty="0" err="1">
                <a:solidFill>
                  <a:schemeClr val="bg2">
                    <a:lumMod val="50000"/>
                  </a:schemeClr>
                </a:solidFill>
              </a:rPr>
              <a:t>Aidlin</a:t>
            </a:r>
            <a:endParaRPr lang="en-US" dirty="0">
              <a:solidFill>
                <a:schemeClr val="bg2">
                  <a:lumMod val="50000"/>
                </a:schemeClr>
              </a:solidFill>
            </a:endParaRPr>
          </a:p>
        </p:txBody>
      </p:sp>
      <p:cxnSp>
        <p:nvCxnSpPr>
          <p:cNvPr id="95" name="Straight Connector 94">
            <a:extLst>
              <a:ext uri="{FF2B5EF4-FFF2-40B4-BE49-F238E27FC236}">
                <a16:creationId xmlns:a16="http://schemas.microsoft.com/office/drawing/2014/main" id="{80BC67F4-4E33-4709-9D60-593B322A8C48}"/>
              </a:ext>
              <a:ext uri="{C183D7F6-B498-43B3-948B-1728B52AA6E4}">
                <adec:decorative xmlns:adec="http://schemas.microsoft.com/office/drawing/2017/decorative" val="1"/>
              </a:ext>
            </a:extLst>
          </p:cNvPr>
          <p:cNvCxnSpPr>
            <a:cxnSpLocks/>
          </p:cNvCxnSpPr>
          <p:nvPr/>
        </p:nvCxnSpPr>
        <p:spPr>
          <a:xfrm>
            <a:off x="1773932" y="4221088"/>
            <a:ext cx="154759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6" name="Text Placeholder 75">
            <a:extLst>
              <a:ext uri="{FF2B5EF4-FFF2-40B4-BE49-F238E27FC236}">
                <a16:creationId xmlns:a16="http://schemas.microsoft.com/office/drawing/2014/main" id="{F85615EC-ED58-4535-8364-5453CA87C6BB}"/>
              </a:ext>
            </a:extLst>
          </p:cNvPr>
          <p:cNvSpPr>
            <a:spLocks noGrp="1"/>
          </p:cNvSpPr>
          <p:nvPr>
            <p:ph type="body" sz="quarter" idx="14"/>
          </p:nvPr>
        </p:nvSpPr>
        <p:spPr>
          <a:xfrm>
            <a:off x="1810725" y="4293096"/>
            <a:ext cx="2123447" cy="1799531"/>
          </a:xfrm>
        </p:spPr>
        <p:txBody>
          <a:bodyPr/>
          <a:lstStyle/>
          <a:p>
            <a:pPr>
              <a:spcBef>
                <a:spcPts val="0"/>
              </a:spcBef>
            </a:pPr>
            <a:r>
              <a:rPr lang="en-US" dirty="0">
                <a:solidFill>
                  <a:schemeClr val="bg2">
                    <a:lumMod val="50000"/>
                  </a:schemeClr>
                </a:solidFill>
              </a:rPr>
              <a:t>Second year software engineering student.</a:t>
            </a:r>
          </a:p>
          <a:p>
            <a:pPr>
              <a:spcBef>
                <a:spcPts val="0"/>
              </a:spcBef>
            </a:pPr>
            <a:r>
              <a:rPr lang="en-US" dirty="0">
                <a:solidFill>
                  <a:schemeClr val="bg2">
                    <a:lumMod val="50000"/>
                  </a:schemeClr>
                </a:solidFill>
              </a:rPr>
              <a:t>22 years old from Ashdod.</a:t>
            </a:r>
          </a:p>
          <a:p>
            <a:endParaRPr lang="en-US" dirty="0">
              <a:solidFill>
                <a:schemeClr val="tx1">
                  <a:lumMod val="75000"/>
                  <a:lumOff val="25000"/>
                </a:schemeClr>
              </a:solidFill>
            </a:endParaRPr>
          </a:p>
        </p:txBody>
      </p:sp>
      <p:pic>
        <p:nvPicPr>
          <p:cNvPr id="92" name="Picture Placeholder 91">
            <a:extLst>
              <a:ext uri="{FF2B5EF4-FFF2-40B4-BE49-F238E27FC236}">
                <a16:creationId xmlns:a16="http://schemas.microsoft.com/office/drawing/2014/main" id="{921A3CFA-B715-446B-83FD-D5AA8586EBE2}"/>
              </a:ext>
            </a:extLst>
          </p:cNvPr>
          <p:cNvPicPr>
            <a:picLocks noGrp="1" noChangeAspect="1"/>
          </p:cNvPicPr>
          <p:nvPr>
            <p:ph type="pic" sz="quarter" idx="34"/>
          </p:nvPr>
        </p:nvPicPr>
        <p:blipFill>
          <a:blip r:embed="rId4" cstate="print">
            <a:extLst>
              <a:ext uri="{28A0092B-C50C-407E-A947-70E740481C1C}">
                <a14:useLocalDpi xmlns:a14="http://schemas.microsoft.com/office/drawing/2010/main" val="0"/>
              </a:ext>
            </a:extLst>
          </a:blip>
          <a:srcRect/>
          <a:stretch/>
        </p:blipFill>
        <p:spPr>
          <a:xfrm>
            <a:off x="4287768" y="3379823"/>
            <a:ext cx="1352015" cy="1345321"/>
          </a:xfrm>
          <a:effectLst>
            <a:outerShdw blurRad="50800" dist="50800" dir="5400000" algn="ctr" rotWithShape="0">
              <a:srgbClr val="000000">
                <a:alpha val="0"/>
              </a:srgbClr>
            </a:outerShdw>
            <a:reflection stA="29000" endPos="65000" dist="50800" dir="5400000" sy="-100000" algn="bl" rotWithShape="0"/>
          </a:effectLst>
        </p:spPr>
      </p:pic>
      <p:sp>
        <p:nvSpPr>
          <p:cNvPr id="80" name="Text Placeholder 79">
            <a:extLst>
              <a:ext uri="{FF2B5EF4-FFF2-40B4-BE49-F238E27FC236}">
                <a16:creationId xmlns:a16="http://schemas.microsoft.com/office/drawing/2014/main" id="{E86E6499-D2B1-4F88-A5B6-F0C83093D6C8}"/>
              </a:ext>
            </a:extLst>
          </p:cNvPr>
          <p:cNvSpPr>
            <a:spLocks noGrp="1"/>
          </p:cNvSpPr>
          <p:nvPr>
            <p:ph type="body" sz="quarter" idx="35"/>
          </p:nvPr>
        </p:nvSpPr>
        <p:spPr>
          <a:xfrm>
            <a:off x="5798134" y="3447725"/>
            <a:ext cx="1808446" cy="701355"/>
          </a:xfrm>
        </p:spPr>
        <p:txBody>
          <a:bodyPr>
            <a:noAutofit/>
          </a:bodyPr>
          <a:lstStyle/>
          <a:p>
            <a:pPr>
              <a:spcBef>
                <a:spcPts val="0"/>
              </a:spcBef>
            </a:pPr>
            <a:r>
              <a:rPr lang="en-US" sz="2400" dirty="0">
                <a:solidFill>
                  <a:schemeClr val="bg2">
                    <a:lumMod val="50000"/>
                  </a:schemeClr>
                </a:solidFill>
              </a:rPr>
              <a:t>Slava</a:t>
            </a:r>
          </a:p>
          <a:p>
            <a:pPr>
              <a:spcBef>
                <a:spcPts val="0"/>
              </a:spcBef>
            </a:pPr>
            <a:r>
              <a:rPr lang="en-US" sz="2400" dirty="0">
                <a:solidFill>
                  <a:schemeClr val="bg2">
                    <a:lumMod val="50000"/>
                  </a:schemeClr>
                </a:solidFill>
              </a:rPr>
              <a:t> </a:t>
            </a:r>
            <a:r>
              <a:rPr lang="en-US" sz="2400" dirty="0" err="1">
                <a:solidFill>
                  <a:schemeClr val="bg2">
                    <a:lumMod val="50000"/>
                  </a:schemeClr>
                </a:solidFill>
              </a:rPr>
              <a:t>Jirov</a:t>
            </a:r>
            <a:endParaRPr lang="en-US" sz="2400" dirty="0">
              <a:solidFill>
                <a:schemeClr val="bg2">
                  <a:lumMod val="50000"/>
                </a:schemeClr>
              </a:solidFill>
            </a:endParaRPr>
          </a:p>
        </p:txBody>
      </p:sp>
      <p:cxnSp>
        <p:nvCxnSpPr>
          <p:cNvPr id="96" name="Straight Connector 95">
            <a:extLst>
              <a:ext uri="{FF2B5EF4-FFF2-40B4-BE49-F238E27FC236}">
                <a16:creationId xmlns:a16="http://schemas.microsoft.com/office/drawing/2014/main" id="{F57D445D-9983-4AAC-8E68-88EA351CB22B}"/>
              </a:ext>
              <a:ext uri="{C183D7F6-B498-43B3-948B-1728B52AA6E4}">
                <adec:decorative xmlns:adec="http://schemas.microsoft.com/office/drawing/2017/decorative" val="1"/>
              </a:ext>
            </a:extLst>
          </p:cNvPr>
          <p:cNvCxnSpPr>
            <a:cxnSpLocks/>
          </p:cNvCxnSpPr>
          <p:nvPr/>
        </p:nvCxnSpPr>
        <p:spPr>
          <a:xfrm>
            <a:off x="5734372" y="4221088"/>
            <a:ext cx="1547597"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81" name="Text Placeholder 80">
            <a:extLst>
              <a:ext uri="{FF2B5EF4-FFF2-40B4-BE49-F238E27FC236}">
                <a16:creationId xmlns:a16="http://schemas.microsoft.com/office/drawing/2014/main" id="{9CAD9DA0-591D-4655-BE3B-D2162C5D73BB}"/>
              </a:ext>
            </a:extLst>
          </p:cNvPr>
          <p:cNvSpPr>
            <a:spLocks noGrp="1"/>
          </p:cNvSpPr>
          <p:nvPr>
            <p:ph type="body" sz="quarter" idx="36"/>
          </p:nvPr>
        </p:nvSpPr>
        <p:spPr>
          <a:xfrm>
            <a:off x="5771165" y="4293296"/>
            <a:ext cx="2251477" cy="1800000"/>
          </a:xfrm>
        </p:spPr>
        <p:txBody>
          <a:bodyPr/>
          <a:lstStyle/>
          <a:p>
            <a:pPr>
              <a:spcBef>
                <a:spcPts val="0"/>
              </a:spcBef>
            </a:pPr>
            <a:r>
              <a:rPr lang="en-US" dirty="0">
                <a:solidFill>
                  <a:schemeClr val="bg2">
                    <a:lumMod val="50000"/>
                  </a:schemeClr>
                </a:solidFill>
              </a:rPr>
              <a:t>Second year software engineering student.</a:t>
            </a:r>
          </a:p>
          <a:p>
            <a:pPr>
              <a:spcBef>
                <a:spcPts val="0"/>
              </a:spcBef>
            </a:pPr>
            <a:r>
              <a:rPr lang="en-US" dirty="0">
                <a:solidFill>
                  <a:schemeClr val="bg2">
                    <a:lumMod val="50000"/>
                  </a:schemeClr>
                </a:solidFill>
              </a:rPr>
              <a:t>28 years old from Ashkelon.</a:t>
            </a:r>
          </a:p>
          <a:p>
            <a:endParaRPr lang="en-US" dirty="0">
              <a:solidFill>
                <a:schemeClr val="tx1">
                  <a:lumMod val="75000"/>
                  <a:lumOff val="25000"/>
                </a:schemeClr>
              </a:solidFill>
            </a:endParaRPr>
          </a:p>
        </p:txBody>
      </p:sp>
      <p:pic>
        <p:nvPicPr>
          <p:cNvPr id="94" name="Picture Placeholder 93">
            <a:extLst>
              <a:ext uri="{FF2B5EF4-FFF2-40B4-BE49-F238E27FC236}">
                <a16:creationId xmlns:a16="http://schemas.microsoft.com/office/drawing/2014/main" id="{678140F2-20DC-49B9-8BD8-815437A060C9}"/>
              </a:ext>
            </a:extLst>
          </p:cNvPr>
          <p:cNvPicPr>
            <a:picLocks noGrp="1" noChangeAspect="1"/>
          </p:cNvPicPr>
          <p:nvPr>
            <p:ph type="pic" sz="quarter" idx="38"/>
          </p:nvPr>
        </p:nvPicPr>
        <p:blipFill>
          <a:blip r:embed="rId5" cstate="print">
            <a:extLst>
              <a:ext uri="{28A0092B-C50C-407E-A947-70E740481C1C}">
                <a14:useLocalDpi xmlns:a14="http://schemas.microsoft.com/office/drawing/2010/main" val="0"/>
              </a:ext>
            </a:extLst>
          </a:blip>
          <a:srcRect/>
          <a:stretch/>
        </p:blipFill>
        <p:spPr>
          <a:xfrm>
            <a:off x="8115123" y="3373129"/>
            <a:ext cx="1343192" cy="1352015"/>
          </a:xfrm>
          <a:effectLst>
            <a:outerShdw blurRad="50800" dist="50800" dir="5400000" algn="ctr" rotWithShape="0">
              <a:srgbClr val="000000">
                <a:alpha val="0"/>
              </a:srgbClr>
            </a:outerShdw>
            <a:reflection stA="29000" endPos="65000" dist="50800" dir="5400000" sy="-100000" algn="bl" rotWithShape="0"/>
          </a:effectLst>
        </p:spPr>
      </p:pic>
      <p:sp>
        <p:nvSpPr>
          <p:cNvPr id="84" name="Text Placeholder 83">
            <a:extLst>
              <a:ext uri="{FF2B5EF4-FFF2-40B4-BE49-F238E27FC236}">
                <a16:creationId xmlns:a16="http://schemas.microsoft.com/office/drawing/2014/main" id="{33A97CBA-B92B-47D6-939E-FC794AA85C08}"/>
              </a:ext>
            </a:extLst>
          </p:cNvPr>
          <p:cNvSpPr>
            <a:spLocks noGrp="1"/>
          </p:cNvSpPr>
          <p:nvPr>
            <p:ph type="body" sz="quarter" idx="39"/>
          </p:nvPr>
        </p:nvSpPr>
        <p:spPr>
          <a:xfrm>
            <a:off x="9659597" y="3447542"/>
            <a:ext cx="2123447" cy="701538"/>
          </a:xfrm>
        </p:spPr>
        <p:txBody>
          <a:bodyPr>
            <a:noAutofit/>
          </a:bodyPr>
          <a:lstStyle/>
          <a:p>
            <a:pPr>
              <a:spcBef>
                <a:spcPts val="0"/>
              </a:spcBef>
            </a:pPr>
            <a:r>
              <a:rPr lang="en-US" sz="2400" dirty="0">
                <a:solidFill>
                  <a:schemeClr val="bg2">
                    <a:lumMod val="50000"/>
                  </a:schemeClr>
                </a:solidFill>
              </a:rPr>
              <a:t>Vlad</a:t>
            </a:r>
          </a:p>
          <a:p>
            <a:pPr>
              <a:spcBef>
                <a:spcPts val="0"/>
              </a:spcBef>
            </a:pPr>
            <a:r>
              <a:rPr lang="en-US" sz="2400" dirty="0" err="1">
                <a:solidFill>
                  <a:schemeClr val="bg2">
                    <a:lumMod val="50000"/>
                  </a:schemeClr>
                </a:solidFill>
              </a:rPr>
              <a:t>Kelar</a:t>
            </a:r>
            <a:r>
              <a:rPr lang="en-US" sz="2400" dirty="0">
                <a:solidFill>
                  <a:schemeClr val="bg2">
                    <a:lumMod val="50000"/>
                  </a:schemeClr>
                </a:solidFill>
              </a:rPr>
              <a:t> </a:t>
            </a:r>
          </a:p>
        </p:txBody>
      </p:sp>
      <p:cxnSp>
        <p:nvCxnSpPr>
          <p:cNvPr id="97" name="Straight Connector 96">
            <a:extLst>
              <a:ext uri="{FF2B5EF4-FFF2-40B4-BE49-F238E27FC236}">
                <a16:creationId xmlns:a16="http://schemas.microsoft.com/office/drawing/2014/main" id="{0BCA98FD-268D-47AA-8871-119024D92EA6}"/>
              </a:ext>
              <a:ext uri="{C183D7F6-B498-43B3-948B-1728B52AA6E4}">
                <adec:decorative xmlns:adec="http://schemas.microsoft.com/office/drawing/2017/decorative" val="1"/>
              </a:ext>
            </a:extLst>
          </p:cNvPr>
          <p:cNvCxnSpPr>
            <a:cxnSpLocks/>
          </p:cNvCxnSpPr>
          <p:nvPr/>
        </p:nvCxnSpPr>
        <p:spPr>
          <a:xfrm>
            <a:off x="9550796" y="4221088"/>
            <a:ext cx="1547597"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85" name="Text Placeholder 84">
            <a:extLst>
              <a:ext uri="{FF2B5EF4-FFF2-40B4-BE49-F238E27FC236}">
                <a16:creationId xmlns:a16="http://schemas.microsoft.com/office/drawing/2014/main" id="{63255D73-8481-4553-B0E0-EEAB97E8A603}"/>
              </a:ext>
            </a:extLst>
          </p:cNvPr>
          <p:cNvSpPr>
            <a:spLocks noGrp="1"/>
          </p:cNvSpPr>
          <p:nvPr>
            <p:ph type="body" sz="quarter" idx="40"/>
          </p:nvPr>
        </p:nvSpPr>
        <p:spPr>
          <a:xfrm>
            <a:off x="9587589" y="4293296"/>
            <a:ext cx="2123447" cy="1800000"/>
          </a:xfrm>
        </p:spPr>
        <p:txBody>
          <a:bodyPr/>
          <a:lstStyle/>
          <a:p>
            <a:pPr>
              <a:spcBef>
                <a:spcPts val="0"/>
              </a:spcBef>
            </a:pPr>
            <a:r>
              <a:rPr lang="en-US" dirty="0">
                <a:solidFill>
                  <a:schemeClr val="bg2">
                    <a:lumMod val="50000"/>
                  </a:schemeClr>
                </a:solidFill>
              </a:rPr>
              <a:t>Second year software engineering student.</a:t>
            </a:r>
          </a:p>
          <a:p>
            <a:pPr>
              <a:spcBef>
                <a:spcPts val="0"/>
              </a:spcBef>
            </a:pPr>
            <a:r>
              <a:rPr lang="en-US" dirty="0">
                <a:solidFill>
                  <a:schemeClr val="bg2">
                    <a:lumMod val="50000"/>
                  </a:schemeClr>
                </a:solidFill>
              </a:rPr>
              <a:t>26 years old from Ashdod.</a:t>
            </a:r>
          </a:p>
          <a:p>
            <a:endParaRPr lang="en-US" dirty="0">
              <a:solidFill>
                <a:schemeClr val="tx1">
                  <a:lumMod val="75000"/>
                  <a:lumOff val="25000"/>
                </a:schemeClr>
              </a:solidFill>
            </a:endParaRPr>
          </a:p>
        </p:txBody>
      </p:sp>
      <p:sp>
        <p:nvSpPr>
          <p:cNvPr id="3" name="Slide Number Placeholder 2">
            <a:extLst>
              <a:ext uri="{FF2B5EF4-FFF2-40B4-BE49-F238E27FC236}">
                <a16:creationId xmlns:a16="http://schemas.microsoft.com/office/drawing/2014/main" id="{582747A2-82B9-46DD-AB31-C25C5835E698}"/>
              </a:ext>
            </a:extLst>
          </p:cNvPr>
          <p:cNvSpPr>
            <a:spLocks noGrp="1"/>
          </p:cNvSpPr>
          <p:nvPr>
            <p:ph type="sldNum" sz="quarter" idx="11"/>
          </p:nvPr>
        </p:nvSpPr>
        <p:spPr/>
        <p:txBody>
          <a:bodyPr/>
          <a:lstStyle/>
          <a:p>
            <a:fld id="{4B73C415-D670-4716-A5EC-CC4D52CA2BAC}" type="slidenum">
              <a:rPr lang="en-US" smtClean="0"/>
              <a:pPr/>
              <a:t>3</a:t>
            </a:fld>
            <a:endParaRPr lang="en-US" dirty="0"/>
          </a:p>
        </p:txBody>
      </p:sp>
      <p:pic>
        <p:nvPicPr>
          <p:cNvPr id="19" name="Picture Placeholder 87">
            <a:extLst>
              <a:ext uri="{FF2B5EF4-FFF2-40B4-BE49-F238E27FC236}">
                <a16:creationId xmlns:a16="http://schemas.microsoft.com/office/drawing/2014/main" id="{F5C84D2E-EB89-4AA8-9443-9F2FA699EE30}"/>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411905" y="636825"/>
            <a:ext cx="1352014" cy="1352015"/>
          </a:xfrm>
          <a:prstGeom prst="rect">
            <a:avLst/>
          </a:prstGeom>
          <a:solidFill>
            <a:schemeClr val="bg1">
              <a:lumMod val="95000"/>
              <a:alpha val="70000"/>
            </a:schemeClr>
          </a:solidFill>
          <a:ln w="95250" cap="sq" cmpd="sng" algn="ctr">
            <a:solidFill>
              <a:schemeClr val="bg1">
                <a:lumMod val="95000"/>
              </a:schemeClr>
            </a:solidFill>
            <a:prstDash val="solid"/>
            <a:miter lim="800000"/>
          </a:ln>
          <a:effectLst>
            <a:outerShdw blurRad="50800" dist="50800" dir="5400000" algn="ctr" rotWithShape="0">
              <a:srgbClr val="000000">
                <a:alpha val="0"/>
              </a:srgbClr>
            </a:outerShdw>
            <a:reflection stA="29000" endPos="65000" dist="50800" dir="5400000" sy="-100000" algn="bl" rotWithShape="0"/>
          </a:effectLst>
        </p:spPr>
      </p:pic>
      <p:sp>
        <p:nvSpPr>
          <p:cNvPr id="20" name="Text Placeholder 74">
            <a:extLst>
              <a:ext uri="{FF2B5EF4-FFF2-40B4-BE49-F238E27FC236}">
                <a16:creationId xmlns:a16="http://schemas.microsoft.com/office/drawing/2014/main" id="{730936CA-1143-4837-894F-FBB86CADD12A}"/>
              </a:ext>
            </a:extLst>
          </p:cNvPr>
          <p:cNvSpPr txBox="1">
            <a:spLocks/>
          </p:cNvSpPr>
          <p:nvPr/>
        </p:nvSpPr>
        <p:spPr>
          <a:xfrm>
            <a:off x="1882733" y="567222"/>
            <a:ext cx="2123447" cy="701538"/>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1800"/>
              </a:spcBef>
              <a:buClr>
                <a:schemeClr val="tx1"/>
              </a:buClr>
              <a:buSzPct val="80000"/>
              <a:buFont typeface="Arial" panose="020B0604020202020204" pitchFamily="34" charset="0"/>
              <a:buNone/>
              <a:defRPr sz="2399"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2">
                    <a:lumMod val="50000"/>
                  </a:schemeClr>
                </a:solidFill>
              </a:rPr>
              <a:t>Coral</a:t>
            </a:r>
            <a:br>
              <a:rPr lang="en-US" dirty="0">
                <a:solidFill>
                  <a:schemeClr val="bg2">
                    <a:lumMod val="50000"/>
                  </a:schemeClr>
                </a:solidFill>
              </a:rPr>
            </a:br>
            <a:r>
              <a:rPr lang="en-US" dirty="0">
                <a:solidFill>
                  <a:schemeClr val="bg2">
                    <a:lumMod val="50000"/>
                  </a:schemeClr>
                </a:solidFill>
              </a:rPr>
              <a:t>Avital</a:t>
            </a:r>
          </a:p>
        </p:txBody>
      </p:sp>
      <p:cxnSp>
        <p:nvCxnSpPr>
          <p:cNvPr id="21" name="Straight Connector 94">
            <a:extLst>
              <a:ext uri="{FF2B5EF4-FFF2-40B4-BE49-F238E27FC236}">
                <a16:creationId xmlns:a16="http://schemas.microsoft.com/office/drawing/2014/main" id="{9F34C340-E111-4DFE-82CC-782DCAAE8152}"/>
              </a:ext>
              <a:ext uri="{C183D7F6-B498-43B3-948B-1728B52AA6E4}">
                <adec:decorative xmlns:adec="http://schemas.microsoft.com/office/drawing/2017/decorative" val="1"/>
              </a:ext>
            </a:extLst>
          </p:cNvPr>
          <p:cNvCxnSpPr>
            <a:cxnSpLocks/>
          </p:cNvCxnSpPr>
          <p:nvPr/>
        </p:nvCxnSpPr>
        <p:spPr>
          <a:xfrm>
            <a:off x="1845940" y="1268760"/>
            <a:ext cx="154759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3" name="Picture Placeholder 91">
            <a:extLst>
              <a:ext uri="{FF2B5EF4-FFF2-40B4-BE49-F238E27FC236}">
                <a16:creationId xmlns:a16="http://schemas.microsoft.com/office/drawing/2014/main" id="{52031419-6FAF-4651-B719-53893CA454D9}"/>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p:blipFill>
        <p:spPr>
          <a:xfrm>
            <a:off x="4333171" y="636825"/>
            <a:ext cx="1261208" cy="1352015"/>
          </a:xfrm>
          <a:prstGeom prst="rect">
            <a:avLst/>
          </a:prstGeom>
          <a:solidFill>
            <a:schemeClr val="bg1">
              <a:lumMod val="95000"/>
              <a:alpha val="70000"/>
            </a:schemeClr>
          </a:solidFill>
          <a:ln w="95250" cap="sq" cmpd="sng" algn="ctr">
            <a:solidFill>
              <a:schemeClr val="bg1">
                <a:lumMod val="95000"/>
              </a:schemeClr>
            </a:solidFill>
            <a:prstDash val="solid"/>
            <a:miter lim="800000"/>
          </a:ln>
          <a:effectLst>
            <a:outerShdw blurRad="50800" dist="50800" dir="5400000" algn="ctr" rotWithShape="0">
              <a:srgbClr val="000000">
                <a:alpha val="0"/>
              </a:srgbClr>
            </a:outerShdw>
            <a:reflection stA="29000" endPos="65000" dist="50800" dir="5400000" sy="-100000" algn="bl" rotWithShape="0"/>
          </a:effectLst>
        </p:spPr>
      </p:pic>
      <p:pic>
        <p:nvPicPr>
          <p:cNvPr id="24" name="Picture Placeholder 93">
            <a:extLst>
              <a:ext uri="{FF2B5EF4-FFF2-40B4-BE49-F238E27FC236}">
                <a16:creationId xmlns:a16="http://schemas.microsoft.com/office/drawing/2014/main" id="{96AF35E7-B953-4751-8ACB-F33F3BC5E948}"/>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p:blipFill>
        <p:spPr>
          <a:xfrm>
            <a:off x="8241112" y="636825"/>
            <a:ext cx="1137229" cy="1352015"/>
          </a:xfrm>
          <a:prstGeom prst="rect">
            <a:avLst/>
          </a:prstGeom>
          <a:solidFill>
            <a:schemeClr val="bg1">
              <a:lumMod val="95000"/>
              <a:alpha val="70000"/>
            </a:schemeClr>
          </a:solidFill>
          <a:ln w="95250" cap="sq" cmpd="sng" algn="ctr">
            <a:solidFill>
              <a:schemeClr val="bg1">
                <a:lumMod val="95000"/>
              </a:schemeClr>
            </a:solidFill>
            <a:prstDash val="solid"/>
            <a:miter lim="800000"/>
          </a:ln>
          <a:effectLst>
            <a:outerShdw blurRad="50800" dist="50800" dir="5400000" algn="ctr" rotWithShape="0">
              <a:srgbClr val="000000">
                <a:alpha val="0"/>
              </a:srgbClr>
            </a:outerShdw>
            <a:reflection stA="29000" endPos="65000" dist="50800" dir="5400000" sy="-100000" algn="bl" rotWithShape="0"/>
          </a:effectLst>
        </p:spPr>
      </p:pic>
      <p:sp>
        <p:nvSpPr>
          <p:cNvPr id="25" name="Text Placeholder 79">
            <a:extLst>
              <a:ext uri="{FF2B5EF4-FFF2-40B4-BE49-F238E27FC236}">
                <a16:creationId xmlns:a16="http://schemas.microsoft.com/office/drawing/2014/main" id="{308C5AD4-68D0-40F3-BDF4-C1B0DB3431B4}"/>
              </a:ext>
            </a:extLst>
          </p:cNvPr>
          <p:cNvSpPr txBox="1">
            <a:spLocks/>
          </p:cNvSpPr>
          <p:nvPr/>
        </p:nvSpPr>
        <p:spPr>
          <a:xfrm>
            <a:off x="5726126" y="620688"/>
            <a:ext cx="1808446" cy="701355"/>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1800"/>
              </a:spcBef>
              <a:buClr>
                <a:schemeClr val="tx1"/>
              </a:buClr>
              <a:buSzPct val="80000"/>
              <a:buFont typeface="Arial" panose="020B0604020202020204" pitchFamily="34" charset="0"/>
              <a:buNone/>
              <a:defRPr sz="2399"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a:lstStyle>
          <a:p>
            <a:r>
              <a:rPr lang="en-US" dirty="0" err="1">
                <a:solidFill>
                  <a:schemeClr val="bg2">
                    <a:lumMod val="50000"/>
                  </a:schemeClr>
                </a:solidFill>
              </a:rPr>
              <a:t>Adane</a:t>
            </a:r>
            <a:br>
              <a:rPr lang="en-US" dirty="0">
                <a:solidFill>
                  <a:schemeClr val="bg2">
                    <a:lumMod val="50000"/>
                  </a:schemeClr>
                </a:solidFill>
              </a:rPr>
            </a:br>
            <a:r>
              <a:rPr lang="en-US" dirty="0" err="1">
                <a:solidFill>
                  <a:schemeClr val="bg2">
                    <a:lumMod val="50000"/>
                  </a:schemeClr>
                </a:solidFill>
              </a:rPr>
              <a:t>Adgo</a:t>
            </a:r>
            <a:endParaRPr lang="en-US" dirty="0">
              <a:solidFill>
                <a:schemeClr val="bg2">
                  <a:lumMod val="50000"/>
                </a:schemeClr>
              </a:solidFill>
            </a:endParaRPr>
          </a:p>
        </p:txBody>
      </p:sp>
      <p:cxnSp>
        <p:nvCxnSpPr>
          <p:cNvPr id="26" name="Straight Connector 95">
            <a:extLst>
              <a:ext uri="{FF2B5EF4-FFF2-40B4-BE49-F238E27FC236}">
                <a16:creationId xmlns:a16="http://schemas.microsoft.com/office/drawing/2014/main" id="{B64C9D9A-113C-4A76-9FE2-AFFFC3A6B19C}"/>
              </a:ext>
              <a:ext uri="{C183D7F6-B498-43B3-948B-1728B52AA6E4}">
                <adec:decorative xmlns:adec="http://schemas.microsoft.com/office/drawing/2017/decorative" val="1"/>
              </a:ext>
            </a:extLst>
          </p:cNvPr>
          <p:cNvCxnSpPr>
            <a:cxnSpLocks/>
          </p:cNvCxnSpPr>
          <p:nvPr/>
        </p:nvCxnSpPr>
        <p:spPr>
          <a:xfrm>
            <a:off x="5726126" y="1434718"/>
            <a:ext cx="1547597"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1" name="Text Placeholder 79">
            <a:extLst>
              <a:ext uri="{FF2B5EF4-FFF2-40B4-BE49-F238E27FC236}">
                <a16:creationId xmlns:a16="http://schemas.microsoft.com/office/drawing/2014/main" id="{7C915B1A-7F92-444D-AD08-72EAC698DE21}"/>
              </a:ext>
            </a:extLst>
          </p:cNvPr>
          <p:cNvSpPr txBox="1">
            <a:spLocks/>
          </p:cNvSpPr>
          <p:nvPr/>
        </p:nvSpPr>
        <p:spPr>
          <a:xfrm>
            <a:off x="9470542" y="567405"/>
            <a:ext cx="1808446" cy="701355"/>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1800"/>
              </a:spcBef>
              <a:buClr>
                <a:schemeClr val="tx1"/>
              </a:buClr>
              <a:buSzPct val="80000"/>
              <a:buFont typeface="Arial" panose="020B0604020202020204" pitchFamily="34" charset="0"/>
              <a:buNone/>
              <a:defRPr sz="2399"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2">
                    <a:lumMod val="50000"/>
                  </a:schemeClr>
                </a:solidFill>
              </a:rPr>
              <a:t>Tomer </a:t>
            </a:r>
            <a:r>
              <a:rPr lang="en-US" dirty="0" err="1">
                <a:solidFill>
                  <a:schemeClr val="bg2">
                    <a:lumMod val="50000"/>
                  </a:schemeClr>
                </a:solidFill>
              </a:rPr>
              <a:t>Handali</a:t>
            </a:r>
            <a:endParaRPr lang="en-US" dirty="0">
              <a:solidFill>
                <a:schemeClr val="bg2">
                  <a:lumMod val="50000"/>
                </a:schemeClr>
              </a:solidFill>
            </a:endParaRPr>
          </a:p>
        </p:txBody>
      </p:sp>
      <p:cxnSp>
        <p:nvCxnSpPr>
          <p:cNvPr id="32" name="Straight Connector 96">
            <a:extLst>
              <a:ext uri="{FF2B5EF4-FFF2-40B4-BE49-F238E27FC236}">
                <a16:creationId xmlns:a16="http://schemas.microsoft.com/office/drawing/2014/main" id="{84961E9A-943A-4590-9B23-19984785166C}"/>
              </a:ext>
              <a:ext uri="{C183D7F6-B498-43B3-948B-1728B52AA6E4}">
                <adec:decorative xmlns:adec="http://schemas.microsoft.com/office/drawing/2017/decorative" val="1"/>
              </a:ext>
            </a:extLst>
          </p:cNvPr>
          <p:cNvCxnSpPr>
            <a:cxnSpLocks/>
          </p:cNvCxnSpPr>
          <p:nvPr/>
        </p:nvCxnSpPr>
        <p:spPr>
          <a:xfrm>
            <a:off x="9478788" y="1412776"/>
            <a:ext cx="1547597" cy="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40" name="Text Placeholder 84">
            <a:extLst>
              <a:ext uri="{FF2B5EF4-FFF2-40B4-BE49-F238E27FC236}">
                <a16:creationId xmlns:a16="http://schemas.microsoft.com/office/drawing/2014/main" id="{A45141FF-F5D2-45E4-B6E1-F33DBC377243}"/>
              </a:ext>
            </a:extLst>
          </p:cNvPr>
          <p:cNvSpPr txBox="1">
            <a:spLocks/>
          </p:cNvSpPr>
          <p:nvPr/>
        </p:nvSpPr>
        <p:spPr>
          <a:xfrm>
            <a:off x="9478788" y="1484784"/>
            <a:ext cx="2448272" cy="1800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800"/>
              </a:spcBef>
              <a:buClr>
                <a:schemeClr val="tx1"/>
              </a:buClr>
              <a:buSzPct val="80000"/>
              <a:buFont typeface="Arial" pitchFamily="34" charset="0"/>
              <a:buNone/>
              <a:defRPr sz="1400" kern="1200">
                <a:solidFill>
                  <a:schemeClr val="tx1">
                    <a:lumMod val="50000"/>
                    <a:lumOff val="50000"/>
                  </a:schemeClr>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dirty="0">
                <a:solidFill>
                  <a:schemeClr val="bg2">
                    <a:lumMod val="50000"/>
                  </a:schemeClr>
                </a:solidFill>
              </a:rPr>
              <a:t>Second year software engineering student.</a:t>
            </a:r>
          </a:p>
          <a:p>
            <a:pPr>
              <a:spcBef>
                <a:spcPts val="0"/>
              </a:spcBef>
            </a:pPr>
            <a:r>
              <a:rPr lang="en-US" dirty="0">
                <a:solidFill>
                  <a:schemeClr val="bg2">
                    <a:lumMod val="50000"/>
                  </a:schemeClr>
                </a:solidFill>
              </a:rPr>
              <a:t>22 years old from </a:t>
            </a:r>
            <a:r>
              <a:rPr lang="en-US" dirty="0" err="1">
                <a:solidFill>
                  <a:schemeClr val="bg2">
                    <a:lumMod val="50000"/>
                  </a:schemeClr>
                </a:solidFill>
              </a:rPr>
              <a:t>Kiryat</a:t>
            </a:r>
            <a:r>
              <a:rPr lang="en-US" dirty="0">
                <a:solidFill>
                  <a:schemeClr val="bg2">
                    <a:lumMod val="50000"/>
                  </a:schemeClr>
                </a:solidFill>
              </a:rPr>
              <a:t> </a:t>
            </a:r>
            <a:r>
              <a:rPr lang="en-US" dirty="0" err="1">
                <a:solidFill>
                  <a:schemeClr val="bg2">
                    <a:lumMod val="50000"/>
                  </a:schemeClr>
                </a:solidFill>
              </a:rPr>
              <a:t>Ekron</a:t>
            </a:r>
            <a:r>
              <a:rPr lang="en-US" dirty="0">
                <a:solidFill>
                  <a:schemeClr val="bg2">
                    <a:lumMod val="50000"/>
                  </a:schemeClr>
                </a:solidFill>
              </a:rPr>
              <a:t>.</a:t>
            </a:r>
          </a:p>
        </p:txBody>
      </p:sp>
      <p:sp>
        <p:nvSpPr>
          <p:cNvPr id="41" name="Text Placeholder 84">
            <a:extLst>
              <a:ext uri="{FF2B5EF4-FFF2-40B4-BE49-F238E27FC236}">
                <a16:creationId xmlns:a16="http://schemas.microsoft.com/office/drawing/2014/main" id="{53D70A9B-A9B8-4971-8099-950F9BF4DE9F}"/>
              </a:ext>
            </a:extLst>
          </p:cNvPr>
          <p:cNvSpPr txBox="1">
            <a:spLocks/>
          </p:cNvSpPr>
          <p:nvPr/>
        </p:nvSpPr>
        <p:spPr>
          <a:xfrm>
            <a:off x="5726126" y="1522378"/>
            <a:ext cx="2123447" cy="1800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800"/>
              </a:spcBef>
              <a:buClr>
                <a:schemeClr val="tx1"/>
              </a:buClr>
              <a:buSzPct val="80000"/>
              <a:buFont typeface="Arial" pitchFamily="34" charset="0"/>
              <a:buNone/>
              <a:defRPr sz="1400" kern="1200">
                <a:solidFill>
                  <a:schemeClr val="tx1">
                    <a:lumMod val="50000"/>
                    <a:lumOff val="50000"/>
                  </a:schemeClr>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dirty="0">
                <a:solidFill>
                  <a:schemeClr val="bg2">
                    <a:lumMod val="50000"/>
                  </a:schemeClr>
                </a:solidFill>
              </a:rPr>
              <a:t>Second year software engineering student.</a:t>
            </a:r>
          </a:p>
          <a:p>
            <a:pPr>
              <a:spcBef>
                <a:spcPts val="0"/>
              </a:spcBef>
            </a:pPr>
            <a:r>
              <a:rPr lang="en-US" dirty="0">
                <a:solidFill>
                  <a:schemeClr val="bg2">
                    <a:lumMod val="50000"/>
                  </a:schemeClr>
                </a:solidFill>
              </a:rPr>
              <a:t>25 years old from Ashdod.</a:t>
            </a:r>
          </a:p>
          <a:p>
            <a:endParaRPr lang="en-US" dirty="0">
              <a:solidFill>
                <a:schemeClr val="bg2">
                  <a:lumMod val="50000"/>
                </a:schemeClr>
              </a:solidFill>
            </a:endParaRPr>
          </a:p>
        </p:txBody>
      </p:sp>
      <p:sp>
        <p:nvSpPr>
          <p:cNvPr id="42" name="Text Placeholder 84">
            <a:extLst>
              <a:ext uri="{FF2B5EF4-FFF2-40B4-BE49-F238E27FC236}">
                <a16:creationId xmlns:a16="http://schemas.microsoft.com/office/drawing/2014/main" id="{5CA971D1-1E60-4D77-966C-9354B3844008}"/>
              </a:ext>
            </a:extLst>
          </p:cNvPr>
          <p:cNvSpPr txBox="1">
            <a:spLocks/>
          </p:cNvSpPr>
          <p:nvPr/>
        </p:nvSpPr>
        <p:spPr>
          <a:xfrm>
            <a:off x="1882733" y="1412776"/>
            <a:ext cx="2123447" cy="1800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800"/>
              </a:spcBef>
              <a:buClr>
                <a:schemeClr val="tx1"/>
              </a:buClr>
              <a:buSzPct val="80000"/>
              <a:buFont typeface="Arial" pitchFamily="34" charset="0"/>
              <a:buNone/>
              <a:defRPr sz="1400" kern="1200">
                <a:solidFill>
                  <a:schemeClr val="tx1">
                    <a:lumMod val="50000"/>
                    <a:lumOff val="50000"/>
                  </a:schemeClr>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dirty="0">
                <a:solidFill>
                  <a:schemeClr val="bg2">
                    <a:lumMod val="50000"/>
                  </a:schemeClr>
                </a:solidFill>
              </a:rPr>
              <a:t>Second year software engineering student.</a:t>
            </a:r>
          </a:p>
          <a:p>
            <a:pPr>
              <a:spcBef>
                <a:spcPts val="0"/>
              </a:spcBef>
            </a:pPr>
            <a:r>
              <a:rPr lang="en-US" dirty="0">
                <a:solidFill>
                  <a:schemeClr val="bg2">
                    <a:lumMod val="50000"/>
                  </a:schemeClr>
                </a:solidFill>
              </a:rPr>
              <a:t>25 years old from Ashdod.</a:t>
            </a:r>
          </a:p>
          <a:p>
            <a:endParaRPr lang="en-US" dirty="0">
              <a:solidFill>
                <a:schemeClr val="bg2">
                  <a:lumMod val="50000"/>
                </a:schemeClr>
              </a:solidFill>
            </a:endParaRPr>
          </a:p>
        </p:txBody>
      </p:sp>
      <p:sp>
        <p:nvSpPr>
          <p:cNvPr id="28" name="Text Placeholder 74">
            <a:extLst>
              <a:ext uri="{FF2B5EF4-FFF2-40B4-BE49-F238E27FC236}">
                <a16:creationId xmlns:a16="http://schemas.microsoft.com/office/drawing/2014/main" id="{AC2697C2-821A-437D-A1ED-C6A4BF5F1372}"/>
              </a:ext>
            </a:extLst>
          </p:cNvPr>
          <p:cNvSpPr txBox="1">
            <a:spLocks/>
          </p:cNvSpPr>
          <p:nvPr/>
        </p:nvSpPr>
        <p:spPr>
          <a:xfrm>
            <a:off x="7880749" y="5472113"/>
            <a:ext cx="3557696" cy="106680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800"/>
              </a:spcBef>
              <a:buClr>
                <a:schemeClr val="tx1"/>
              </a:buClr>
              <a:buSzPct val="80000"/>
              <a:buFont typeface="Arial" panose="020B0604020202020204" pitchFamily="34" charset="0"/>
              <a:buNone/>
              <a:defRPr sz="2399"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a:lstStyle>
          <a:p>
            <a:r>
              <a:rPr lang="en-US" sz="1800" b="1" u="sng" dirty="0">
                <a:solidFill>
                  <a:schemeClr val="bg2">
                    <a:lumMod val="50000"/>
                  </a:schemeClr>
                </a:solidFill>
              </a:rPr>
              <a:t>LECTURER:</a:t>
            </a:r>
            <a:r>
              <a:rPr lang="en-US" sz="1800" b="1" dirty="0">
                <a:solidFill>
                  <a:schemeClr val="bg2">
                    <a:lumMod val="50000"/>
                  </a:schemeClr>
                </a:solidFill>
              </a:rPr>
              <a:t> Beni Sand</a:t>
            </a:r>
          </a:p>
          <a:p>
            <a:r>
              <a:rPr lang="en-US" sz="1800" b="1" u="sng" dirty="0">
                <a:solidFill>
                  <a:schemeClr val="bg2">
                    <a:lumMod val="50000"/>
                  </a:schemeClr>
                </a:solidFill>
              </a:rPr>
              <a:t>COURSE INSTRUCTOR</a:t>
            </a:r>
            <a:r>
              <a:rPr lang="en-US" sz="1800" b="1" dirty="0">
                <a:solidFill>
                  <a:schemeClr val="bg2">
                    <a:lumMod val="50000"/>
                  </a:schemeClr>
                </a:solidFill>
              </a:rPr>
              <a:t>: </a:t>
            </a:r>
            <a:r>
              <a:rPr lang="en-US" sz="1800" b="1" dirty="0" err="1">
                <a:solidFill>
                  <a:schemeClr val="bg2">
                    <a:lumMod val="50000"/>
                  </a:schemeClr>
                </a:solidFill>
              </a:rPr>
              <a:t>Harel</a:t>
            </a:r>
            <a:r>
              <a:rPr lang="en-US" sz="1800" b="1" dirty="0">
                <a:solidFill>
                  <a:schemeClr val="bg2">
                    <a:lumMod val="50000"/>
                  </a:schemeClr>
                </a:solidFill>
              </a:rPr>
              <a:t> </a:t>
            </a:r>
            <a:r>
              <a:rPr lang="en-US" sz="1800" b="1" dirty="0" err="1">
                <a:solidFill>
                  <a:schemeClr val="bg2">
                    <a:lumMod val="50000"/>
                  </a:schemeClr>
                </a:solidFill>
              </a:rPr>
              <a:t>Jerbi</a:t>
            </a:r>
            <a:endParaRPr lang="en-US" sz="1800" b="1" dirty="0">
              <a:solidFill>
                <a:schemeClr val="bg2">
                  <a:lumMod val="50000"/>
                </a:schemeClr>
              </a:solidFill>
            </a:endParaRPr>
          </a:p>
        </p:txBody>
      </p:sp>
    </p:spTree>
    <p:extLst>
      <p:ext uri="{BB962C8B-B14F-4D97-AF65-F5344CB8AC3E}">
        <p14:creationId xmlns:p14="http://schemas.microsoft.com/office/powerpoint/2010/main" val="1676160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405FDBB3-31BB-4E8C-81EE-64B0F94E47AC}"/>
              </a:ext>
            </a:extLst>
          </p:cNvPr>
          <p:cNvSpPr>
            <a:spLocks noGrp="1"/>
          </p:cNvSpPr>
          <p:nvPr>
            <p:ph type="title"/>
          </p:nvPr>
        </p:nvSpPr>
        <p:spPr>
          <a:xfrm>
            <a:off x="609441" y="5105400"/>
            <a:ext cx="10971372" cy="1066800"/>
          </a:xfrm>
        </p:spPr>
        <p:txBody>
          <a:bodyPr/>
          <a:lstStyle/>
          <a:p>
            <a:r>
              <a:rPr lang="en-US" b="1" u="sng" dirty="0">
                <a:solidFill>
                  <a:schemeClr val="bg2">
                    <a:lumMod val="50000"/>
                  </a:schemeClr>
                </a:solidFill>
                <a:effectLst>
                  <a:outerShdw blurRad="38100" dist="38100" dir="2700000" algn="tl">
                    <a:srgbClr val="000000">
                      <a:alpha val="43137"/>
                    </a:srgbClr>
                  </a:outerShdw>
                </a:effectLst>
              </a:rPr>
              <a:t>Our system</a:t>
            </a:r>
          </a:p>
        </p:txBody>
      </p:sp>
    </p:spTree>
    <p:extLst>
      <p:ext uri="{BB962C8B-B14F-4D97-AF65-F5344CB8AC3E}">
        <p14:creationId xmlns:p14="http://schemas.microsoft.com/office/powerpoint/2010/main" val="1332429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2">
                    <a:lumMod val="50000"/>
                  </a:schemeClr>
                </a:solidFill>
                <a:effectLst>
                  <a:outerShdw blurRad="38100" dist="38100" dir="2700000" algn="tl">
                    <a:srgbClr val="000000">
                      <a:alpha val="43137"/>
                    </a:srgbClr>
                  </a:outerShdw>
                </a:effectLst>
              </a:rPr>
              <a:t>Our features</a:t>
            </a:r>
          </a:p>
        </p:txBody>
      </p:sp>
      <p:graphicFrame>
        <p:nvGraphicFramePr>
          <p:cNvPr id="5" name="Content Placeholder 4" descr="Basic venn diagram showing overlapping relationships between 4 tasks"/>
          <p:cNvGraphicFramePr>
            <a:graphicFrameLocks noGrp="1"/>
          </p:cNvGraphicFramePr>
          <p:nvPr>
            <p:ph sz="half" idx="2"/>
            <p:extLst>
              <p:ext uri="{D42A27DB-BD31-4B8C-83A1-F6EECF244321}">
                <p14:modId xmlns:p14="http://schemas.microsoft.com/office/powerpoint/2010/main" val="3499162997"/>
              </p:ext>
            </p:extLst>
          </p:nvPr>
        </p:nvGraphicFramePr>
        <p:xfrm>
          <a:off x="6551613" y="685800"/>
          <a:ext cx="50292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a:extLst>
              <a:ext uri="{FF2B5EF4-FFF2-40B4-BE49-F238E27FC236}">
                <a16:creationId xmlns:a16="http://schemas.microsoft.com/office/drawing/2014/main" id="{3CFF3C3F-1F5E-4442-B8A3-7A23AEE4E9F8}"/>
              </a:ext>
            </a:extLst>
          </p:cNvPr>
          <p:cNvSpPr>
            <a:spLocks noGrp="1"/>
          </p:cNvSpPr>
          <p:nvPr>
            <p:ph sz="half" idx="1"/>
          </p:nvPr>
        </p:nvSpPr>
        <p:spPr>
          <a:xfrm>
            <a:off x="1293813" y="980728"/>
            <a:ext cx="6816823" cy="4320480"/>
          </a:xfrm>
        </p:spPr>
        <p:txBody>
          <a:bodyPr/>
          <a:lstStyle/>
          <a:p>
            <a:pPr>
              <a:buClr>
                <a:schemeClr val="bg2">
                  <a:lumMod val="50000"/>
                </a:schemeClr>
              </a:buClr>
              <a:buFont typeface="Wingdings" panose="05000000000000000000" pitchFamily="2" charset="2"/>
              <a:buChar char="q"/>
            </a:pPr>
            <a:r>
              <a:rPr lang="en-US" sz="3600" b="1" i="1" u="sng" dirty="0">
                <a:solidFill>
                  <a:schemeClr val="bg2">
                    <a:lumMod val="50000"/>
                  </a:schemeClr>
                </a:solidFill>
                <a:latin typeface="+mj-lt"/>
                <a:ea typeface="+mj-ea"/>
                <a:cs typeface="+mj-cs"/>
              </a:rPr>
              <a:t>Client demands</a:t>
            </a:r>
            <a:br>
              <a:rPr lang="en-US" i="1" dirty="0">
                <a:solidFill>
                  <a:schemeClr val="bg2">
                    <a:lumMod val="50000"/>
                  </a:schemeClr>
                </a:solidFill>
                <a:latin typeface="+mj-lt"/>
                <a:ea typeface="+mj-ea"/>
                <a:cs typeface="+mj-cs"/>
              </a:rPr>
            </a:br>
            <a:r>
              <a:rPr lang="en-US" sz="2400" b="1" i="1" dirty="0">
                <a:solidFill>
                  <a:schemeClr val="bg2">
                    <a:lumMod val="50000"/>
                  </a:schemeClr>
                </a:solidFill>
                <a:latin typeface="+mj-lt"/>
                <a:ea typeface="+mj-ea"/>
                <a:cs typeface="+mj-cs"/>
              </a:rPr>
              <a:t>main features that client demented.</a:t>
            </a:r>
          </a:p>
          <a:p>
            <a:pPr>
              <a:buClr>
                <a:schemeClr val="bg2">
                  <a:lumMod val="50000"/>
                </a:schemeClr>
              </a:buClr>
              <a:buFont typeface="Wingdings" panose="05000000000000000000" pitchFamily="2" charset="2"/>
              <a:buChar char="q"/>
            </a:pPr>
            <a:r>
              <a:rPr lang="en-US" sz="3600" b="1" i="1" u="sng" dirty="0">
                <a:solidFill>
                  <a:schemeClr val="bg2">
                    <a:lumMod val="50000"/>
                  </a:schemeClr>
                </a:solidFill>
                <a:latin typeface="+mj-lt"/>
                <a:ea typeface="+mj-ea"/>
                <a:cs typeface="+mj-cs"/>
              </a:rPr>
              <a:t>Additions</a:t>
            </a:r>
            <a:br>
              <a:rPr lang="en-US" i="1" dirty="0">
                <a:solidFill>
                  <a:schemeClr val="bg2">
                    <a:lumMod val="50000"/>
                  </a:schemeClr>
                </a:solidFill>
                <a:latin typeface="+mj-lt"/>
                <a:ea typeface="+mj-ea"/>
                <a:cs typeface="+mj-cs"/>
              </a:rPr>
            </a:br>
            <a:r>
              <a:rPr lang="en-US" sz="2400" b="1" i="1" dirty="0">
                <a:solidFill>
                  <a:schemeClr val="bg2">
                    <a:lumMod val="50000"/>
                  </a:schemeClr>
                </a:solidFill>
                <a:latin typeface="+mj-lt"/>
                <a:ea typeface="+mj-ea"/>
                <a:cs typeface="+mj-cs"/>
              </a:rPr>
              <a:t>Our extras for the client.</a:t>
            </a:r>
          </a:p>
          <a:p>
            <a:pPr>
              <a:buClr>
                <a:schemeClr val="bg2">
                  <a:lumMod val="50000"/>
                </a:schemeClr>
              </a:buClr>
              <a:buFont typeface="Wingdings" panose="05000000000000000000" pitchFamily="2" charset="2"/>
              <a:buChar char="q"/>
            </a:pPr>
            <a:r>
              <a:rPr lang="en-US" sz="3600" b="1" i="1" u="sng" dirty="0">
                <a:solidFill>
                  <a:schemeClr val="bg2">
                    <a:lumMod val="50000"/>
                  </a:schemeClr>
                </a:solidFill>
                <a:latin typeface="+mj-lt"/>
                <a:ea typeface="+mj-ea"/>
                <a:cs typeface="+mj-cs"/>
              </a:rPr>
              <a:t>Security </a:t>
            </a:r>
            <a:br>
              <a:rPr lang="en-US" i="1" dirty="0">
                <a:solidFill>
                  <a:schemeClr val="bg2">
                    <a:lumMod val="50000"/>
                  </a:schemeClr>
                </a:solidFill>
                <a:latin typeface="+mj-lt"/>
                <a:ea typeface="+mj-ea"/>
                <a:cs typeface="+mj-cs"/>
              </a:rPr>
            </a:br>
            <a:r>
              <a:rPr lang="en-US" sz="2400" b="1" i="1" dirty="0">
                <a:solidFill>
                  <a:schemeClr val="bg2">
                    <a:lumMod val="50000"/>
                  </a:schemeClr>
                </a:solidFill>
                <a:latin typeface="+mj-lt"/>
                <a:ea typeface="+mj-ea"/>
                <a:cs typeface="+mj-cs"/>
              </a:rPr>
              <a:t>data information. </a:t>
            </a:r>
            <a:endParaRPr lang="en-US" b="1" i="1" dirty="0">
              <a:solidFill>
                <a:schemeClr val="bg2">
                  <a:lumMod val="50000"/>
                </a:schemeClr>
              </a:solidFill>
              <a:latin typeface="+mj-lt"/>
              <a:ea typeface="+mj-ea"/>
              <a:cs typeface="+mj-cs"/>
            </a:endParaRPr>
          </a:p>
        </p:txBody>
      </p:sp>
      <p:pic>
        <p:nvPicPr>
          <p:cNvPr id="7" name="Picture 6" descr="A picture containing logo&#10;&#10;Description automatically generated">
            <a:extLst>
              <a:ext uri="{FF2B5EF4-FFF2-40B4-BE49-F238E27FC236}">
                <a16:creationId xmlns:a16="http://schemas.microsoft.com/office/drawing/2014/main" id="{0DCB6F44-98F6-479E-816C-35148D93BBF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82844" y="4840705"/>
            <a:ext cx="1989956" cy="1989956"/>
          </a:xfrm>
          <a:prstGeom prst="rect">
            <a:avLst/>
          </a:prstGeom>
        </p:spPr>
      </p:pic>
    </p:spTree>
    <p:extLst>
      <p:ext uri="{BB962C8B-B14F-4D97-AF65-F5344CB8AC3E}">
        <p14:creationId xmlns:p14="http://schemas.microsoft.com/office/powerpoint/2010/main" val="3098616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lumMod val="20000"/>
                <a:lumOff val="80000"/>
              </a:schemeClr>
            </a:gs>
            <a:gs pos="58000">
              <a:schemeClr val="bg2">
                <a:lumMod val="40000"/>
                <a:lumOff val="60000"/>
              </a:schemeClr>
            </a:gs>
            <a:gs pos="100000">
              <a:schemeClr val="bg2"/>
            </a:gs>
          </a:gsLst>
          <a:lin ang="174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3598-137E-4F49-9C1C-9DC74CB1216F}"/>
              </a:ext>
            </a:extLst>
          </p:cNvPr>
          <p:cNvSpPr>
            <a:spLocks noGrp="1"/>
          </p:cNvSpPr>
          <p:nvPr>
            <p:ph type="title"/>
          </p:nvPr>
        </p:nvSpPr>
        <p:spPr/>
        <p:txBody>
          <a:bodyPr/>
          <a:lstStyle/>
          <a:p>
            <a:r>
              <a:rPr lang="en-US" b="1" u="sng" dirty="0">
                <a:solidFill>
                  <a:schemeClr val="bg2">
                    <a:lumMod val="50000"/>
                  </a:schemeClr>
                </a:solidFill>
                <a:effectLst>
                  <a:outerShdw blurRad="38100" dist="38100" dir="2700000" algn="tl">
                    <a:srgbClr val="000000">
                      <a:alpha val="43137"/>
                    </a:srgbClr>
                  </a:outerShdw>
                </a:effectLst>
              </a:rPr>
              <a:t>Client Demands </a:t>
            </a:r>
            <a:endParaRPr lang="en-IL" b="1" u="sng" dirty="0">
              <a:solidFill>
                <a:schemeClr val="bg2">
                  <a:lumMod val="50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677B916-7D96-47FD-9DBC-B035F726B587}"/>
              </a:ext>
            </a:extLst>
          </p:cNvPr>
          <p:cNvSpPr>
            <a:spLocks noGrp="1"/>
          </p:cNvSpPr>
          <p:nvPr>
            <p:ph sz="half" idx="1"/>
          </p:nvPr>
        </p:nvSpPr>
        <p:spPr>
          <a:xfrm>
            <a:off x="1293812" y="764704"/>
            <a:ext cx="9193087" cy="4112096"/>
          </a:xfrm>
        </p:spPr>
        <p:txBody>
          <a:bodyPr>
            <a:normAutofit/>
          </a:bodyPr>
          <a:lstStyle/>
          <a:p>
            <a:pPr>
              <a:lnSpc>
                <a:spcPct val="100000"/>
              </a:lnSpc>
              <a:buClr>
                <a:schemeClr val="bg2">
                  <a:lumMod val="50000"/>
                </a:schemeClr>
              </a:buClr>
              <a:buFont typeface="Wingdings" panose="05000000000000000000" pitchFamily="2" charset="2"/>
              <a:buChar char="q"/>
            </a:pPr>
            <a:r>
              <a:rPr lang="en-US" b="1" i="1" dirty="0">
                <a:solidFill>
                  <a:schemeClr val="bg2">
                    <a:lumMod val="50000"/>
                  </a:schemeClr>
                </a:solidFill>
                <a:latin typeface="+mj-lt"/>
                <a:ea typeface="+mj-ea"/>
                <a:cs typeface="+mj-cs"/>
              </a:rPr>
              <a:t>Comprehensive ability to modify the Packages data base, Orders data base and Users data base.</a:t>
            </a:r>
          </a:p>
          <a:p>
            <a:pPr>
              <a:lnSpc>
                <a:spcPct val="100000"/>
              </a:lnSpc>
              <a:buClr>
                <a:schemeClr val="bg2">
                  <a:lumMod val="50000"/>
                </a:schemeClr>
              </a:buClr>
              <a:buFont typeface="Wingdings" panose="05000000000000000000" pitchFamily="2" charset="2"/>
              <a:buChar char="q"/>
            </a:pPr>
            <a:r>
              <a:rPr lang="en-US" b="1" i="1" dirty="0">
                <a:solidFill>
                  <a:schemeClr val="bg2">
                    <a:lumMod val="50000"/>
                  </a:schemeClr>
                </a:solidFill>
                <a:latin typeface="+mj-lt"/>
                <a:ea typeface="+mj-ea"/>
                <a:cs typeface="+mj-cs"/>
              </a:rPr>
              <a:t>Track orders and ability to change order status Comprehensive ability to modify the Users data base.</a:t>
            </a:r>
          </a:p>
          <a:p>
            <a:pPr>
              <a:lnSpc>
                <a:spcPct val="100000"/>
              </a:lnSpc>
              <a:buClr>
                <a:schemeClr val="bg2">
                  <a:lumMod val="50000"/>
                </a:schemeClr>
              </a:buClr>
              <a:buFont typeface="Wingdings" panose="05000000000000000000" pitchFamily="2" charset="2"/>
              <a:buChar char="q"/>
            </a:pPr>
            <a:r>
              <a:rPr lang="en-US" b="1" i="1" dirty="0">
                <a:solidFill>
                  <a:schemeClr val="bg2">
                    <a:lumMod val="50000"/>
                  </a:schemeClr>
                </a:solidFill>
                <a:latin typeface="+mj-lt"/>
              </a:rPr>
              <a:t>Search package by many categories such as package dates/departure date/destination etc.</a:t>
            </a:r>
            <a:endParaRPr lang="en-US" b="1" i="1" dirty="0">
              <a:solidFill>
                <a:schemeClr val="bg2">
                  <a:lumMod val="50000"/>
                </a:schemeClr>
              </a:solidFill>
              <a:latin typeface="+mj-lt"/>
              <a:ea typeface="+mj-ea"/>
              <a:cs typeface="+mj-cs"/>
            </a:endParaRPr>
          </a:p>
        </p:txBody>
      </p:sp>
      <p:pic>
        <p:nvPicPr>
          <p:cNvPr id="6" name="Picture 5" descr="A picture containing logo&#10;&#10;Description automatically generated">
            <a:extLst>
              <a:ext uri="{FF2B5EF4-FFF2-40B4-BE49-F238E27FC236}">
                <a16:creationId xmlns:a16="http://schemas.microsoft.com/office/drawing/2014/main" id="{B50F3C8C-7470-47C6-93DA-6480EDDAFF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844" y="4840705"/>
            <a:ext cx="1989956" cy="1989956"/>
          </a:xfrm>
          <a:prstGeom prst="rect">
            <a:avLst/>
          </a:prstGeom>
        </p:spPr>
      </p:pic>
      <p:pic>
        <p:nvPicPr>
          <p:cNvPr id="1026" name="Picture 2" descr="Australia logo design service | Business logo designers">
            <a:extLst>
              <a:ext uri="{FF2B5EF4-FFF2-40B4-BE49-F238E27FC236}">
                <a16:creationId xmlns:a16="http://schemas.microsoft.com/office/drawing/2014/main" id="{567035F0-9DC8-4EB5-8EF0-F69CB08E9E6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backgroundMark x1="14957" y1="15814" x2="14957" y2="15814"/>
                      </a14:backgroundRemoval>
                    </a14:imgEffect>
                  </a14:imgLayer>
                </a14:imgProps>
              </a:ext>
              <a:ext uri="{28A0092B-C50C-407E-A947-70E740481C1C}">
                <a14:useLocalDpi xmlns:a14="http://schemas.microsoft.com/office/drawing/2010/main" val="0"/>
              </a:ext>
            </a:extLst>
          </a:blip>
          <a:srcRect/>
          <a:stretch>
            <a:fillRect/>
          </a:stretch>
        </p:blipFill>
        <p:spPr bwMode="auto">
          <a:xfrm rot="20707245">
            <a:off x="5969925" y="3694941"/>
            <a:ext cx="3039104" cy="2792340"/>
          </a:xfrm>
          <a:prstGeom prst="rect">
            <a:avLst/>
          </a:prstGeom>
          <a:noFill/>
          <a:effectLst>
            <a:reflection endPos="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30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F272-48F4-4C7A-A61A-61E6A1F1014E}"/>
              </a:ext>
            </a:extLst>
          </p:cNvPr>
          <p:cNvSpPr>
            <a:spLocks noGrp="1"/>
          </p:cNvSpPr>
          <p:nvPr>
            <p:ph type="title"/>
          </p:nvPr>
        </p:nvSpPr>
        <p:spPr>
          <a:xfrm>
            <a:off x="609441" y="5105400"/>
            <a:ext cx="2244611" cy="1066800"/>
          </a:xfrm>
        </p:spPr>
        <p:txBody>
          <a:bodyPr/>
          <a:lstStyle/>
          <a:p>
            <a:r>
              <a:rPr lang="en-US" b="1" u="sng" dirty="0">
                <a:solidFill>
                  <a:schemeClr val="bg2">
                    <a:lumMod val="50000"/>
                  </a:schemeClr>
                </a:solidFill>
                <a:effectLst>
                  <a:outerShdw blurRad="38100" dist="38100" dir="2700000" algn="tl">
                    <a:srgbClr val="000000">
                      <a:alpha val="43137"/>
                    </a:srgbClr>
                  </a:outerShdw>
                </a:effectLst>
              </a:rPr>
              <a:t>Additions</a:t>
            </a:r>
            <a:endParaRPr lang="en-IL" b="1" u="sng" dirty="0">
              <a:solidFill>
                <a:schemeClr val="bg2">
                  <a:lumMod val="50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1C31A6E-4043-49BA-BAD4-BB6F050C61DE}"/>
              </a:ext>
            </a:extLst>
          </p:cNvPr>
          <p:cNvSpPr>
            <a:spLocks noGrp="1"/>
          </p:cNvSpPr>
          <p:nvPr>
            <p:ph sz="half" idx="1"/>
          </p:nvPr>
        </p:nvSpPr>
        <p:spPr>
          <a:xfrm>
            <a:off x="1293812" y="1484784"/>
            <a:ext cx="8689031" cy="3392016"/>
          </a:xfrm>
        </p:spPr>
        <p:txBody>
          <a:bodyPr/>
          <a:lstStyle/>
          <a:p>
            <a:pPr>
              <a:buClr>
                <a:schemeClr val="bg2">
                  <a:lumMod val="50000"/>
                </a:schemeClr>
              </a:buClr>
              <a:buFont typeface="Wingdings" panose="05000000000000000000" pitchFamily="2" charset="2"/>
              <a:buChar char="q"/>
            </a:pPr>
            <a:r>
              <a:rPr lang="en-US" b="1" i="1" dirty="0">
                <a:solidFill>
                  <a:schemeClr val="bg2">
                    <a:lumMod val="50000"/>
                  </a:schemeClr>
                </a:solidFill>
                <a:latin typeface="+mj-lt"/>
                <a:ea typeface="+mj-ea"/>
                <a:cs typeface="+mj-cs"/>
              </a:rPr>
              <a:t>Leave a feedback and rate packages.</a:t>
            </a:r>
          </a:p>
          <a:p>
            <a:pPr>
              <a:buClr>
                <a:schemeClr val="bg2">
                  <a:lumMod val="50000"/>
                </a:schemeClr>
              </a:buClr>
              <a:buFont typeface="Wingdings" panose="05000000000000000000" pitchFamily="2" charset="2"/>
              <a:buChar char="q"/>
            </a:pPr>
            <a:r>
              <a:rPr lang="en-US" b="1" i="1" dirty="0">
                <a:solidFill>
                  <a:schemeClr val="bg2">
                    <a:lumMod val="50000"/>
                  </a:schemeClr>
                </a:solidFill>
                <a:latin typeface="+mj-lt"/>
                <a:ea typeface="+mj-ea"/>
                <a:cs typeface="+mj-cs"/>
              </a:rPr>
              <a:t>Coupon system.</a:t>
            </a:r>
          </a:p>
          <a:p>
            <a:pPr>
              <a:buClr>
                <a:schemeClr val="bg2">
                  <a:lumMod val="50000"/>
                </a:schemeClr>
              </a:buClr>
              <a:buFont typeface="Wingdings" panose="05000000000000000000" pitchFamily="2" charset="2"/>
              <a:buChar char="q"/>
            </a:pPr>
            <a:r>
              <a:rPr lang="en-US" b="1" i="1" dirty="0">
                <a:solidFill>
                  <a:schemeClr val="bg2">
                    <a:lumMod val="50000"/>
                  </a:schemeClr>
                </a:solidFill>
                <a:latin typeface="+mj-lt"/>
                <a:ea typeface="+mj-ea"/>
                <a:cs typeface="+mj-cs"/>
              </a:rPr>
              <a:t>Inbox</a:t>
            </a:r>
          </a:p>
        </p:txBody>
      </p:sp>
      <p:pic>
        <p:nvPicPr>
          <p:cNvPr id="8" name="Picture 7" descr="A picture containing logo&#10;&#10;Description automatically generated">
            <a:extLst>
              <a:ext uri="{FF2B5EF4-FFF2-40B4-BE49-F238E27FC236}">
                <a16:creationId xmlns:a16="http://schemas.microsoft.com/office/drawing/2014/main" id="{BABEF3FD-FC56-417B-8F34-525778503F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844" y="4840705"/>
            <a:ext cx="1989956" cy="1989956"/>
          </a:xfrm>
          <a:prstGeom prst="rect">
            <a:avLst/>
          </a:prstGeom>
        </p:spPr>
      </p:pic>
      <p:pic>
        <p:nvPicPr>
          <p:cNvPr id="5" name="תמונה 4">
            <a:extLst>
              <a:ext uri="{FF2B5EF4-FFF2-40B4-BE49-F238E27FC236}">
                <a16:creationId xmlns:a16="http://schemas.microsoft.com/office/drawing/2014/main" id="{D638AB64-46EC-4798-AC30-4BEE71F33C7B}"/>
              </a:ext>
            </a:extLst>
          </p:cNvPr>
          <p:cNvPicPr>
            <a:picLocks noChangeAspect="1"/>
          </p:cNvPicPr>
          <p:nvPr/>
        </p:nvPicPr>
        <p:blipFill>
          <a:blip r:embed="rId3">
            <a:alphaModFix amt="33000"/>
            <a:extLst>
              <a:ext uri="{BEBA8EAE-BF5A-486C-A8C5-ECC9F3942E4B}">
                <a14:imgProps xmlns:a14="http://schemas.microsoft.com/office/drawing/2010/main">
                  <a14:imgLayer r:embed="rId4">
                    <a14:imgEffect>
                      <a14:backgroundRemoval t="10000" b="90000" l="10000" r="90000">
                        <a14:foregroundMark x1="42953" y1="41828" x2="42953" y2="41828"/>
                        <a14:foregroundMark x1="40059" y1="41181" x2="40059" y2="41181"/>
                        <a14:foregroundMark x1="33531" y1="40939" x2="33531" y2="40939"/>
                        <a14:foregroundMark x1="30935" y1="41828" x2="30935" y2="41828"/>
                        <a14:foregroundMark x1="31306" y1="50081" x2="31306" y2="50081"/>
                        <a14:foregroundMark x1="35831" y1="48058" x2="35831" y2="48058"/>
                        <a14:foregroundMark x1="43620" y1="49676" x2="43620" y2="49676"/>
                        <a14:foregroundMark x1="46884" y1="52427" x2="46884" y2="52427"/>
                        <a14:foregroundMark x1="56380" y1="51780" x2="56380" y2="51780"/>
                        <a14:foregroundMark x1="66766" y1="51294" x2="66766" y2="51294"/>
                        <a14:foregroundMark x1="27893" y1="50324" x2="27893" y2="50324"/>
                        <a14:foregroundMark x1="22774" y1="50728" x2="22774" y2="50728"/>
                        <a14:foregroundMark x1="11276" y1="39644" x2="11276" y2="39644"/>
                        <a14:foregroundMark x1="10386" y1="44660" x2="10386" y2="44660"/>
                        <a14:backgroundMark x1="46736" y1="25000" x2="46736" y2="25000"/>
                        <a14:backgroundMark x1="29377" y1="42233" x2="29377" y2="42233"/>
                        <a14:backgroundMark x1="42730" y1="51133" x2="42730" y2="51133"/>
                        <a14:backgroundMark x1="26706" y1="53236" x2="26706" y2="53236"/>
                        <a14:backgroundMark x1="21439" y1="51942" x2="21439" y2="51942"/>
                      </a14:backgroundRemoval>
                    </a14:imgEffect>
                  </a14:imgLayer>
                </a14:imgProps>
              </a:ext>
            </a:extLst>
          </a:blip>
          <a:stretch>
            <a:fillRect/>
          </a:stretch>
        </p:blipFill>
        <p:spPr>
          <a:xfrm>
            <a:off x="5405894" y="116631"/>
            <a:ext cx="6566906" cy="5706847"/>
          </a:xfrm>
          <a:prstGeom prst="rect">
            <a:avLst/>
          </a:prstGeom>
        </p:spPr>
      </p:pic>
    </p:spTree>
    <p:extLst>
      <p:ext uri="{BB962C8B-B14F-4D97-AF65-F5344CB8AC3E}">
        <p14:creationId xmlns:p14="http://schemas.microsoft.com/office/powerpoint/2010/main" val="243983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6B5E-891A-4E87-A876-51D3E81A3CC5}"/>
              </a:ext>
            </a:extLst>
          </p:cNvPr>
          <p:cNvSpPr>
            <a:spLocks noGrp="1"/>
          </p:cNvSpPr>
          <p:nvPr>
            <p:ph type="title"/>
          </p:nvPr>
        </p:nvSpPr>
        <p:spPr>
          <a:xfrm>
            <a:off x="609441" y="5445224"/>
            <a:ext cx="2100595" cy="726976"/>
          </a:xfrm>
        </p:spPr>
        <p:txBody>
          <a:bodyPr/>
          <a:lstStyle/>
          <a:p>
            <a:r>
              <a:rPr lang="en-US" b="1" u="sng" dirty="0">
                <a:solidFill>
                  <a:schemeClr val="bg2">
                    <a:lumMod val="50000"/>
                  </a:schemeClr>
                </a:solidFill>
                <a:effectLst>
                  <a:outerShdw blurRad="38100" dist="38100" dir="2700000" algn="tl">
                    <a:srgbClr val="000000">
                      <a:alpha val="43137"/>
                    </a:srgbClr>
                  </a:outerShdw>
                </a:effectLst>
              </a:rPr>
              <a:t>Security </a:t>
            </a:r>
            <a:endParaRPr lang="en-IL" b="1" u="sng" dirty="0">
              <a:solidFill>
                <a:schemeClr val="bg2">
                  <a:lumMod val="50000"/>
                </a:schemeClr>
              </a:solidFill>
              <a:effectLst>
                <a:outerShdw blurRad="38100" dist="38100" dir="2700000" algn="tl">
                  <a:srgbClr val="000000">
                    <a:alpha val="43137"/>
                  </a:srgbClr>
                </a:outerShdw>
              </a:effectLst>
            </a:endParaRPr>
          </a:p>
        </p:txBody>
      </p:sp>
      <p:pic>
        <p:nvPicPr>
          <p:cNvPr id="8" name="Picture 7" descr="A picture containing logo&#10;&#10;Description automatically generated">
            <a:extLst>
              <a:ext uri="{FF2B5EF4-FFF2-40B4-BE49-F238E27FC236}">
                <a16:creationId xmlns:a16="http://schemas.microsoft.com/office/drawing/2014/main" id="{C98C5B19-1AB6-4D9C-9880-E83505D903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844" y="4840705"/>
            <a:ext cx="1989956" cy="1989956"/>
          </a:xfrm>
          <a:prstGeom prst="rect">
            <a:avLst/>
          </a:prstGeom>
        </p:spPr>
      </p:pic>
      <p:sp>
        <p:nvSpPr>
          <p:cNvPr id="7" name="Content Placeholder 2">
            <a:extLst>
              <a:ext uri="{FF2B5EF4-FFF2-40B4-BE49-F238E27FC236}">
                <a16:creationId xmlns:a16="http://schemas.microsoft.com/office/drawing/2014/main" id="{CA84E7B3-3F87-4232-AB28-9F1B484416D8}"/>
              </a:ext>
            </a:extLst>
          </p:cNvPr>
          <p:cNvSpPr>
            <a:spLocks noGrp="1"/>
          </p:cNvSpPr>
          <p:nvPr>
            <p:ph sz="half" idx="1"/>
          </p:nvPr>
        </p:nvSpPr>
        <p:spPr>
          <a:xfrm>
            <a:off x="1293813" y="1412776"/>
            <a:ext cx="5029200" cy="3464024"/>
          </a:xfrm>
        </p:spPr>
        <p:txBody>
          <a:bodyPr/>
          <a:lstStyle/>
          <a:p>
            <a:pPr>
              <a:buClr>
                <a:schemeClr val="bg2">
                  <a:lumMod val="50000"/>
                </a:schemeClr>
              </a:buClr>
              <a:buFont typeface="Wingdings" panose="05000000000000000000" pitchFamily="2" charset="2"/>
              <a:buChar char="q"/>
            </a:pPr>
            <a:r>
              <a:rPr lang="en-US" b="1" i="1" dirty="0">
                <a:solidFill>
                  <a:schemeClr val="bg2">
                    <a:lumMod val="50000"/>
                  </a:schemeClr>
                </a:solidFill>
                <a:latin typeface="+mj-lt"/>
                <a:ea typeface="+mj-ea"/>
                <a:cs typeface="+mj-cs"/>
              </a:rPr>
              <a:t>Highly encrypted data base.</a:t>
            </a:r>
          </a:p>
          <a:p>
            <a:pPr>
              <a:buClr>
                <a:schemeClr val="bg2">
                  <a:lumMod val="50000"/>
                </a:schemeClr>
              </a:buClr>
              <a:buFont typeface="Wingdings" panose="05000000000000000000" pitchFamily="2" charset="2"/>
              <a:buChar char="q"/>
            </a:pPr>
            <a:r>
              <a:rPr lang="en-US" b="1" i="1" dirty="0">
                <a:solidFill>
                  <a:schemeClr val="bg2">
                    <a:lumMod val="50000"/>
                  </a:schemeClr>
                </a:solidFill>
                <a:latin typeface="+mj-lt"/>
                <a:ea typeface="+mj-ea"/>
                <a:cs typeface="+mj-cs"/>
              </a:rPr>
              <a:t>Case sensitive password.</a:t>
            </a:r>
          </a:p>
          <a:p>
            <a:pPr>
              <a:buClr>
                <a:schemeClr val="bg2">
                  <a:lumMod val="50000"/>
                </a:schemeClr>
              </a:buClr>
              <a:buFont typeface="Wingdings" panose="05000000000000000000" pitchFamily="2" charset="2"/>
              <a:buChar char="q"/>
            </a:pPr>
            <a:r>
              <a:rPr lang="en-US" b="1" i="1" dirty="0">
                <a:solidFill>
                  <a:schemeClr val="bg2">
                    <a:lumMod val="50000"/>
                  </a:schemeClr>
                </a:solidFill>
                <a:latin typeface="+mj-lt"/>
                <a:ea typeface="+mj-ea"/>
                <a:cs typeface="+mj-cs"/>
              </a:rPr>
              <a:t>No payment data logging.</a:t>
            </a:r>
          </a:p>
          <a:p>
            <a:pPr>
              <a:buClr>
                <a:schemeClr val="bg2">
                  <a:lumMod val="50000"/>
                </a:schemeClr>
              </a:buClr>
              <a:buFont typeface="Wingdings" panose="05000000000000000000" pitchFamily="2" charset="2"/>
              <a:buChar char="q"/>
            </a:pPr>
            <a:endParaRPr lang="en-US" b="1" i="1" dirty="0">
              <a:solidFill>
                <a:schemeClr val="bg2">
                  <a:lumMod val="50000"/>
                </a:schemeClr>
              </a:solidFill>
              <a:latin typeface="+mj-lt"/>
              <a:ea typeface="+mj-ea"/>
              <a:cs typeface="+mj-cs"/>
            </a:endParaRPr>
          </a:p>
        </p:txBody>
      </p:sp>
      <p:pic>
        <p:nvPicPr>
          <p:cNvPr id="9" name="תמונה 8">
            <a:extLst>
              <a:ext uri="{FF2B5EF4-FFF2-40B4-BE49-F238E27FC236}">
                <a16:creationId xmlns:a16="http://schemas.microsoft.com/office/drawing/2014/main" id="{C9C52555-7FBE-486E-9B4D-4E6E909BE0E0}"/>
              </a:ext>
            </a:extLst>
          </p:cNvPr>
          <p:cNvPicPr>
            <a:picLocks noChangeAspect="1"/>
          </p:cNvPicPr>
          <p:nvPr/>
        </p:nvPicPr>
        <p:blipFill>
          <a:blip r:embed="rId3">
            <a:alphaModFix amt="82000"/>
            <a:extLst>
              <a:ext uri="{BEBA8EAE-BF5A-486C-A8C5-ECC9F3942E4B}">
                <a14:imgProps xmlns:a14="http://schemas.microsoft.com/office/drawing/2010/main">
                  <a14:imgLayer r:embed="rId4">
                    <a14:imgEffect>
                      <a14:backgroundRemoval t="10000" b="90000" l="10000" r="90000">
                        <a14:foregroundMark x1="52228" y1="26741" x2="52228" y2="26741"/>
                        <a14:foregroundMark x1="47649" y1="43038" x2="47649" y2="43038"/>
                        <a14:foregroundMark x1="43069" y1="54905" x2="43069" y2="54905"/>
                        <a14:foregroundMark x1="57797" y1="52532" x2="57797" y2="52532"/>
                        <a14:foregroundMark x1="53342" y1="61076" x2="53342" y2="61076"/>
                      </a14:backgroundRemoval>
                    </a14:imgEffect>
                  </a14:imgLayer>
                </a14:imgProps>
              </a:ext>
            </a:extLst>
          </a:blip>
          <a:stretch>
            <a:fillRect/>
          </a:stretch>
        </p:blipFill>
        <p:spPr>
          <a:xfrm rot="1818050">
            <a:off x="5337194" y="1088335"/>
            <a:ext cx="5955038" cy="4605037"/>
          </a:xfrm>
          <a:prstGeom prst="rect">
            <a:avLst/>
          </a:prstGeom>
        </p:spPr>
      </p:pic>
    </p:spTree>
    <p:extLst>
      <p:ext uri="{BB962C8B-B14F-4D97-AF65-F5344CB8AC3E}">
        <p14:creationId xmlns:p14="http://schemas.microsoft.com/office/powerpoint/2010/main" val="2249572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A0E51-C6B3-489B-9176-345D1CAEB2F2}"/>
              </a:ext>
            </a:extLst>
          </p:cNvPr>
          <p:cNvSpPr>
            <a:spLocks noGrp="1"/>
          </p:cNvSpPr>
          <p:nvPr>
            <p:ph type="title"/>
          </p:nvPr>
        </p:nvSpPr>
        <p:spPr/>
        <p:txBody>
          <a:bodyPr/>
          <a:lstStyle/>
          <a:p>
            <a:r>
              <a:rPr lang="en-US" b="1" u="sng" dirty="0">
                <a:solidFill>
                  <a:schemeClr val="bg2">
                    <a:lumMod val="50000"/>
                  </a:schemeClr>
                </a:solidFill>
                <a:effectLst>
                  <a:outerShdw blurRad="38100" dist="38100" dir="2700000" algn="tl">
                    <a:srgbClr val="000000">
                      <a:alpha val="43137"/>
                    </a:srgbClr>
                  </a:outerShdw>
                </a:effectLst>
              </a:rPr>
              <a:t>Main requirements </a:t>
            </a:r>
            <a:endParaRPr lang="en-IL" b="1" u="sng" dirty="0">
              <a:solidFill>
                <a:schemeClr val="bg2">
                  <a:lumMod val="50000"/>
                </a:schemeClr>
              </a:solidFill>
              <a:effectLst>
                <a:outerShdw blurRad="38100" dist="38100" dir="2700000" algn="tl">
                  <a:srgbClr val="000000">
                    <a:alpha val="43137"/>
                  </a:srgbClr>
                </a:outerShdw>
              </a:effectLst>
            </a:endParaRPr>
          </a:p>
        </p:txBody>
      </p:sp>
      <p:pic>
        <p:nvPicPr>
          <p:cNvPr id="5" name="Picture 4" descr="A picture containing logo&#10;&#10;Description automatically generated">
            <a:extLst>
              <a:ext uri="{FF2B5EF4-FFF2-40B4-BE49-F238E27FC236}">
                <a16:creationId xmlns:a16="http://schemas.microsoft.com/office/drawing/2014/main" id="{5BDC15F1-BA05-4E4B-BFFA-3005B1FC8E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844" y="4840705"/>
            <a:ext cx="1989956" cy="1989956"/>
          </a:xfrm>
          <a:prstGeom prst="rect">
            <a:avLst/>
          </a:prstGeom>
        </p:spPr>
      </p:pic>
      <p:sp>
        <p:nvSpPr>
          <p:cNvPr id="9" name="Content Placeholder 2">
            <a:extLst>
              <a:ext uri="{FF2B5EF4-FFF2-40B4-BE49-F238E27FC236}">
                <a16:creationId xmlns:a16="http://schemas.microsoft.com/office/drawing/2014/main" id="{E9FFB3EC-B0E3-425B-87B6-5EEF6A91477C}"/>
              </a:ext>
            </a:extLst>
          </p:cNvPr>
          <p:cNvSpPr txBox="1">
            <a:spLocks/>
          </p:cNvSpPr>
          <p:nvPr/>
        </p:nvSpPr>
        <p:spPr>
          <a:xfrm>
            <a:off x="1053852" y="1196752"/>
            <a:ext cx="8784976" cy="39086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a:lstStyle>
          <a:p>
            <a:pPr>
              <a:buClr>
                <a:schemeClr val="bg2">
                  <a:lumMod val="50000"/>
                </a:schemeClr>
              </a:buClr>
              <a:buFont typeface="Wingdings" panose="05000000000000000000" pitchFamily="2" charset="2"/>
              <a:buChar char="q"/>
            </a:pPr>
            <a:r>
              <a:rPr lang="en-US" b="1" i="1" dirty="0">
                <a:solidFill>
                  <a:schemeClr val="bg2">
                    <a:lumMod val="50000"/>
                  </a:schemeClr>
                </a:solidFill>
                <a:latin typeface="+mj-lt"/>
                <a:ea typeface="+mj-ea"/>
                <a:cs typeface="+mj-cs"/>
              </a:rPr>
              <a:t>List of active agents in the company for invitational the system.</a:t>
            </a:r>
          </a:p>
          <a:p>
            <a:pPr>
              <a:buClr>
                <a:schemeClr val="bg2">
                  <a:lumMod val="50000"/>
                </a:schemeClr>
              </a:buClr>
              <a:buFont typeface="Wingdings" panose="05000000000000000000" pitchFamily="2" charset="2"/>
              <a:buChar char="q"/>
            </a:pPr>
            <a:r>
              <a:rPr lang="en-US" b="1" i="1" dirty="0">
                <a:solidFill>
                  <a:schemeClr val="bg2">
                    <a:lumMod val="50000"/>
                  </a:schemeClr>
                </a:solidFill>
                <a:latin typeface="+mj-lt"/>
                <a:ea typeface="+mj-ea"/>
                <a:cs typeface="+mj-cs"/>
              </a:rPr>
              <a:t>The manager details.</a:t>
            </a:r>
          </a:p>
          <a:p>
            <a:pPr>
              <a:buClr>
                <a:schemeClr val="bg2">
                  <a:lumMod val="50000"/>
                </a:schemeClr>
              </a:buClr>
              <a:buFont typeface="Wingdings" panose="05000000000000000000" pitchFamily="2" charset="2"/>
              <a:buChar char="q"/>
            </a:pPr>
            <a:r>
              <a:rPr lang="en-US" b="1" i="1" dirty="0">
                <a:solidFill>
                  <a:schemeClr val="bg2">
                    <a:lumMod val="50000"/>
                  </a:schemeClr>
                </a:solidFill>
                <a:latin typeface="+mj-lt"/>
                <a:ea typeface="+mj-ea"/>
                <a:cs typeface="+mj-cs"/>
              </a:rPr>
              <a:t>Secure pc with keyboard and updated windows.</a:t>
            </a:r>
          </a:p>
          <a:p>
            <a:pPr marL="0" indent="0">
              <a:buClr>
                <a:schemeClr val="bg2">
                  <a:lumMod val="50000"/>
                </a:schemeClr>
              </a:buClr>
              <a:buNone/>
            </a:pPr>
            <a:endParaRPr lang="en-US" b="1" i="1" dirty="0">
              <a:solidFill>
                <a:schemeClr val="bg2">
                  <a:lumMod val="50000"/>
                </a:schemeClr>
              </a:solidFill>
              <a:latin typeface="+mj-lt"/>
              <a:ea typeface="+mj-ea"/>
              <a:cs typeface="+mj-cs"/>
            </a:endParaRPr>
          </a:p>
          <a:p>
            <a:pPr marL="0" indent="0">
              <a:buClr>
                <a:schemeClr val="bg2">
                  <a:lumMod val="50000"/>
                </a:schemeClr>
              </a:buClr>
              <a:buNone/>
            </a:pPr>
            <a:endParaRPr lang="en-US" b="1" i="1" dirty="0">
              <a:solidFill>
                <a:schemeClr val="bg2">
                  <a:lumMod val="50000"/>
                </a:schemeClr>
              </a:solidFill>
              <a:latin typeface="+mj-lt"/>
              <a:ea typeface="+mj-ea"/>
              <a:cs typeface="+mj-cs"/>
            </a:endParaRPr>
          </a:p>
        </p:txBody>
      </p:sp>
      <p:pic>
        <p:nvPicPr>
          <p:cNvPr id="2050" name="Picture 2" descr="Settings Icon of Flat style - Available in SVG, PNG, EPS, AI &amp; Icon fonts">
            <a:extLst>
              <a:ext uri="{FF2B5EF4-FFF2-40B4-BE49-F238E27FC236}">
                <a16:creationId xmlns:a16="http://schemas.microsoft.com/office/drawing/2014/main" id="{F82B62AA-BEAF-477C-83F4-05F8AD7C4E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6260" y="4005064"/>
            <a:ext cx="2880320" cy="2674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17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presentation on product or servic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spDef>
      <a:spPr>
        <a:ln>
          <a:noFill/>
        </a:ln>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ales presentation on product or service.potx" id="{BB6578FA-E30D-45EC-B849-CACB373ADC90}" vid="{5A523E24-2D1D-4F75-BD91-64E0BBADB4AA}"/>
    </a:ext>
  </a:extLst>
</a:theme>
</file>

<file path=ppt/theme/theme2.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419</TotalTime>
  <Words>868</Words>
  <Application>Microsoft Office PowerPoint</Application>
  <PresentationFormat>מותאם אישית</PresentationFormat>
  <Paragraphs>140</Paragraphs>
  <Slides>16</Slides>
  <Notes>5</Notes>
  <HiddenSlides>0</HiddenSlides>
  <MMClips>1</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16</vt:i4>
      </vt:variant>
    </vt:vector>
  </HeadingPairs>
  <TitlesOfParts>
    <vt:vector size="24" baseType="lpstr">
      <vt:lpstr>Arial</vt:lpstr>
      <vt:lpstr>Calibri</vt:lpstr>
      <vt:lpstr>Cambria</vt:lpstr>
      <vt:lpstr>CIDFont+F1</vt:lpstr>
      <vt:lpstr>Corbel</vt:lpstr>
      <vt:lpstr>Times New Roman</vt:lpstr>
      <vt:lpstr>Wingdings</vt:lpstr>
      <vt:lpstr>Sales presentation on product or service</vt:lpstr>
      <vt:lpstr>מצגת של PowerPoint‏</vt:lpstr>
      <vt:lpstr>Introduction</vt:lpstr>
      <vt:lpstr>Team 2</vt:lpstr>
      <vt:lpstr>Our system</vt:lpstr>
      <vt:lpstr>Our features</vt:lpstr>
      <vt:lpstr>Client Demands </vt:lpstr>
      <vt:lpstr>Additions</vt:lpstr>
      <vt:lpstr>Security </vt:lpstr>
      <vt:lpstr>Main requirements </vt:lpstr>
      <vt:lpstr>DFD</vt:lpstr>
      <vt:lpstr>USE CASE</vt:lpstr>
      <vt:lpstr>STP main tests</vt:lpstr>
      <vt:lpstr>Why Us?  </vt:lpstr>
      <vt:lpstr>People tell us</vt:lpstr>
      <vt:lpstr>Our challenges</vt:lpstr>
      <vt:lpstr>Contact Information and 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Selling a Product or Service</dc:title>
  <dc:creator>Adane Adgo</dc:creator>
  <cp:lastModifiedBy>vamb24@hotmail.com</cp:lastModifiedBy>
  <cp:revision>18</cp:revision>
  <dcterms:created xsi:type="dcterms:W3CDTF">2021-01-10T10:35:49Z</dcterms:created>
  <dcterms:modified xsi:type="dcterms:W3CDTF">2021-01-13T08:13:42Z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