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6" r:id="rId4"/>
    <p:sldId id="273" r:id="rId5"/>
    <p:sldId id="259" r:id="rId6"/>
    <p:sldId id="269" r:id="rId7"/>
    <p:sldId id="268" r:id="rId8"/>
    <p:sldId id="267" r:id="rId9"/>
    <p:sldId id="270" r:id="rId10"/>
    <p:sldId id="271" r:id="rId11"/>
    <p:sldId id="272" r:id="rId12"/>
    <p:sldId id="260" r:id="rId13"/>
    <p:sldId id="279" r:id="rId14"/>
    <p:sldId id="281" r:id="rId15"/>
    <p:sldId id="265" r:id="rId16"/>
    <p:sldId id="278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25BE1-5216-4905-BFA8-3A50E745A0F1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 phldr="1"/>
      <dgm:spPr/>
    </dgm:pt>
    <dgm:pt modelId="{31A511EF-82E6-46F2-8D56-3B41766940E2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lang="en-US" b="1" dirty="0">
              <a:latin typeface="+mn-lt"/>
            </a:rPr>
            <a:t>Client demands </a:t>
          </a:r>
        </a:p>
      </dgm:t>
      <dgm:extLst>
        <a:ext uri="{E40237B7-FDA0-4F09-8148-C483321AD2D9}">
          <dgm14:cNvPr xmlns:dgm14="http://schemas.microsoft.com/office/drawing/2010/diagram" id="0" name="" title="Task 1- market entry strategies"/>
        </a:ext>
      </dgm:extLst>
    </dgm:pt>
    <dgm:pt modelId="{558EBD23-69F9-4C9C-951B-35AE04F45DF2}" type="parTrans" cxnId="{2FD75CCC-F144-4E90-A89B-6B8CF534C6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9852E9F-9249-4BC7-9ED7-52FD5BC25B0D}" type="sibTrans" cxnId="{2FD75CCC-F144-4E90-A89B-6B8CF534C6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857A2B9-82F1-47E0-A1E4-CF4F93602F77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lang="en" b="1" dirty="0"/>
            <a:t>Additiona</a:t>
          </a:r>
          <a:r>
            <a:rPr lang="en-US" b="1" dirty="0"/>
            <a:t>s</a:t>
          </a:r>
          <a:endParaRPr kumimoji="0" lang="en-US" b="1" i="0" u="none" strike="noStrike" cap="none" normalizeH="0" baseline="0" dirty="0">
            <a:ln/>
            <a:effectLst/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 title="Task 2- product and brand launch"/>
        </a:ext>
      </dgm:extLst>
    </dgm:pt>
    <dgm:pt modelId="{4CF2B930-4CBC-4FEC-8F76-E4271D22ACC1}" type="parTrans" cxnId="{48216F9C-11C3-49EB-906D-D6D952E132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BF4032C-6BF0-45B2-963F-81F9DEBFE1BC}" type="sibTrans" cxnId="{48216F9C-11C3-49EB-906D-D6D952E132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2E6E978-ACDC-4EB6-A64E-0818A3CE1713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lang="en" b="1" dirty="0"/>
            <a:t>Security</a:t>
          </a:r>
          <a:endParaRPr kumimoji="0" lang="en-US" b="1" i="0" u="none" strike="noStrike" cap="none" normalizeH="0" baseline="0" dirty="0">
            <a:ln/>
            <a:effectLst/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 title="Task 3- competitive intelligence data"/>
        </a:ext>
      </dgm:extLst>
    </dgm:pt>
    <dgm:pt modelId="{6798258A-CE66-400B-BAA5-62EB85BD6B99}" type="parTrans" cxnId="{8F9C65CA-CD63-4E75-812F-0489056A9E1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BF0854F-D6D6-4677-842A-EC4FFEC6BDED}" type="sibTrans" cxnId="{8F9C65CA-CD63-4E75-812F-0489056A9E1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EC7B525-8CD9-45FA-8836-339D46FDD2A6}" type="pres">
      <dgm:prSet presAssocID="{94425BE1-5216-4905-BFA8-3A50E745A0F1}" presName="compositeShape" presStyleCnt="0">
        <dgm:presLayoutVars>
          <dgm:chMax val="7"/>
          <dgm:dir/>
          <dgm:resizeHandles val="exact"/>
        </dgm:presLayoutVars>
      </dgm:prSet>
      <dgm:spPr/>
    </dgm:pt>
    <dgm:pt modelId="{22FB44DA-C928-4387-B026-8530B8BDD5D7}" type="pres">
      <dgm:prSet presAssocID="{31A511EF-82E6-46F2-8D56-3B41766940E2}" presName="circ1" presStyleLbl="vennNode1" presStyleIdx="0" presStyleCnt="3"/>
      <dgm:spPr/>
    </dgm:pt>
    <dgm:pt modelId="{7AB5939A-09FD-457D-8364-2463FA124054}" type="pres">
      <dgm:prSet presAssocID="{31A511EF-82E6-46F2-8D56-3B41766940E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7C9E895-11CE-41C6-ACB6-0B7DF2E7BF75}" type="pres">
      <dgm:prSet presAssocID="{7857A2B9-82F1-47E0-A1E4-CF4F93602F77}" presName="circ2" presStyleLbl="vennNode1" presStyleIdx="1" presStyleCnt="3"/>
      <dgm:spPr/>
    </dgm:pt>
    <dgm:pt modelId="{1C55AD7E-CE27-4395-8F69-0864A66B894A}" type="pres">
      <dgm:prSet presAssocID="{7857A2B9-82F1-47E0-A1E4-CF4F93602F7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E21A6BE-D36A-4A69-937B-6913B5BC53D3}" type="pres">
      <dgm:prSet presAssocID="{72E6E978-ACDC-4EB6-A64E-0818A3CE1713}" presName="circ3" presStyleLbl="vennNode1" presStyleIdx="2" presStyleCnt="3"/>
      <dgm:spPr/>
    </dgm:pt>
    <dgm:pt modelId="{FFE0333B-729E-42FE-A7C0-800B2F2696E1}" type="pres">
      <dgm:prSet presAssocID="{72E6E978-ACDC-4EB6-A64E-0818A3CE171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AC4E105-A902-4A5A-8B9E-D7A078A7D07D}" type="presOf" srcId="{94425BE1-5216-4905-BFA8-3A50E745A0F1}" destId="{2EC7B525-8CD9-45FA-8836-339D46FDD2A6}" srcOrd="0" destOrd="0" presId="urn:microsoft.com/office/officeart/2005/8/layout/venn1"/>
    <dgm:cxn modelId="{2A61243C-66D6-4F91-8D3C-FC2B404FF5F7}" type="presOf" srcId="{7857A2B9-82F1-47E0-A1E4-CF4F93602F77}" destId="{27C9E895-11CE-41C6-ACB6-0B7DF2E7BF75}" srcOrd="0" destOrd="0" presId="urn:microsoft.com/office/officeart/2005/8/layout/venn1"/>
    <dgm:cxn modelId="{11CDAA4E-BC2C-46A4-B99E-DF2F25706AD7}" type="presOf" srcId="{31A511EF-82E6-46F2-8D56-3B41766940E2}" destId="{7AB5939A-09FD-457D-8364-2463FA124054}" srcOrd="1" destOrd="0" presId="urn:microsoft.com/office/officeart/2005/8/layout/venn1"/>
    <dgm:cxn modelId="{2F090972-8063-4E53-A916-FC2B26CF354B}" type="presOf" srcId="{72E6E978-ACDC-4EB6-A64E-0818A3CE1713}" destId="{5E21A6BE-D36A-4A69-937B-6913B5BC53D3}" srcOrd="0" destOrd="0" presId="urn:microsoft.com/office/officeart/2005/8/layout/venn1"/>
    <dgm:cxn modelId="{996BEA56-B169-44D1-83A1-00DBF63A6C81}" type="presOf" srcId="{31A511EF-82E6-46F2-8D56-3B41766940E2}" destId="{22FB44DA-C928-4387-B026-8530B8BDD5D7}" srcOrd="0" destOrd="0" presId="urn:microsoft.com/office/officeart/2005/8/layout/venn1"/>
    <dgm:cxn modelId="{48216F9C-11C3-49EB-906D-D6D952E132F7}" srcId="{94425BE1-5216-4905-BFA8-3A50E745A0F1}" destId="{7857A2B9-82F1-47E0-A1E4-CF4F93602F77}" srcOrd="1" destOrd="0" parTransId="{4CF2B930-4CBC-4FEC-8F76-E4271D22ACC1}" sibTransId="{FBF4032C-6BF0-45B2-963F-81F9DEBFE1BC}"/>
    <dgm:cxn modelId="{8F9C65CA-CD63-4E75-812F-0489056A9E13}" srcId="{94425BE1-5216-4905-BFA8-3A50E745A0F1}" destId="{72E6E978-ACDC-4EB6-A64E-0818A3CE1713}" srcOrd="2" destOrd="0" parTransId="{6798258A-CE66-400B-BAA5-62EB85BD6B99}" sibTransId="{DBF0854F-D6D6-4677-842A-EC4FFEC6BDED}"/>
    <dgm:cxn modelId="{6104AFCA-9C4D-4B5B-9B50-478C10678395}" type="presOf" srcId="{7857A2B9-82F1-47E0-A1E4-CF4F93602F77}" destId="{1C55AD7E-CE27-4395-8F69-0864A66B894A}" srcOrd="1" destOrd="0" presId="urn:microsoft.com/office/officeart/2005/8/layout/venn1"/>
    <dgm:cxn modelId="{2FD75CCC-F144-4E90-A89B-6B8CF534C6A7}" srcId="{94425BE1-5216-4905-BFA8-3A50E745A0F1}" destId="{31A511EF-82E6-46F2-8D56-3B41766940E2}" srcOrd="0" destOrd="0" parTransId="{558EBD23-69F9-4C9C-951B-35AE04F45DF2}" sibTransId="{D9852E9F-9249-4BC7-9ED7-52FD5BC25B0D}"/>
    <dgm:cxn modelId="{F30C69FE-682A-4ED9-AAE3-0F06475C3E24}" type="presOf" srcId="{72E6E978-ACDC-4EB6-A64E-0818A3CE1713}" destId="{FFE0333B-729E-42FE-A7C0-800B2F2696E1}" srcOrd="1" destOrd="0" presId="urn:microsoft.com/office/officeart/2005/8/layout/venn1"/>
    <dgm:cxn modelId="{3B82F586-BEB1-40FA-ADF5-FB1B8CD14BCF}" type="presParOf" srcId="{2EC7B525-8CD9-45FA-8836-339D46FDD2A6}" destId="{22FB44DA-C928-4387-B026-8530B8BDD5D7}" srcOrd="0" destOrd="0" presId="urn:microsoft.com/office/officeart/2005/8/layout/venn1"/>
    <dgm:cxn modelId="{3BB9546F-3BC3-4E65-9087-7F0362B52010}" type="presParOf" srcId="{2EC7B525-8CD9-45FA-8836-339D46FDD2A6}" destId="{7AB5939A-09FD-457D-8364-2463FA124054}" srcOrd="1" destOrd="0" presId="urn:microsoft.com/office/officeart/2005/8/layout/venn1"/>
    <dgm:cxn modelId="{811E9D82-AEEE-4D14-B592-B48B69A86D15}" type="presParOf" srcId="{2EC7B525-8CD9-45FA-8836-339D46FDD2A6}" destId="{27C9E895-11CE-41C6-ACB6-0B7DF2E7BF75}" srcOrd="2" destOrd="0" presId="urn:microsoft.com/office/officeart/2005/8/layout/venn1"/>
    <dgm:cxn modelId="{1DF7B629-1731-4669-8635-549801DEF8D2}" type="presParOf" srcId="{2EC7B525-8CD9-45FA-8836-339D46FDD2A6}" destId="{1C55AD7E-CE27-4395-8F69-0864A66B894A}" srcOrd="3" destOrd="0" presId="urn:microsoft.com/office/officeart/2005/8/layout/venn1"/>
    <dgm:cxn modelId="{DB1B82FF-8059-4C0D-80E5-A20CACD5402D}" type="presParOf" srcId="{2EC7B525-8CD9-45FA-8836-339D46FDD2A6}" destId="{5E21A6BE-D36A-4A69-937B-6913B5BC53D3}" srcOrd="4" destOrd="0" presId="urn:microsoft.com/office/officeart/2005/8/layout/venn1"/>
    <dgm:cxn modelId="{5FC35545-8434-4FD3-9230-99247D61FE0D}" type="presParOf" srcId="{2EC7B525-8CD9-45FA-8836-339D46FDD2A6}" destId="{FFE0333B-729E-42FE-A7C0-800B2F2696E1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B44DA-C928-4387-B026-8530B8BDD5D7}">
      <dsp:nvSpPr>
        <dsp:cNvPr id="0" name=""/>
        <dsp:cNvSpPr/>
      </dsp:nvSpPr>
      <dsp:spPr>
        <a:xfrm>
          <a:off x="1257299" y="52387"/>
          <a:ext cx="2514600" cy="2514600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11557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lang="en-US" sz="2600" b="1" kern="1200" dirty="0">
              <a:latin typeface="+mn-lt"/>
            </a:rPr>
            <a:t>Client demands </a:t>
          </a:r>
        </a:p>
      </dsp:txBody>
      <dsp:txXfrm>
        <a:off x="1592579" y="492442"/>
        <a:ext cx="1844040" cy="1131570"/>
      </dsp:txXfrm>
    </dsp:sp>
    <dsp:sp modelId="{27C9E895-11CE-41C6-ACB6-0B7DF2E7BF75}">
      <dsp:nvSpPr>
        <dsp:cNvPr id="0" name=""/>
        <dsp:cNvSpPr/>
      </dsp:nvSpPr>
      <dsp:spPr>
        <a:xfrm>
          <a:off x="2164651" y="1624012"/>
          <a:ext cx="2514600" cy="251460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11557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lang="en" sz="2600" b="1" kern="1200" dirty="0"/>
            <a:t>Additiona</a:t>
          </a:r>
          <a:r>
            <a:rPr lang="en-US" sz="2600" b="1" kern="1200" dirty="0"/>
            <a:t>s</a:t>
          </a:r>
          <a:endParaRPr kumimoji="0" lang="en-US" sz="2600" b="1" i="0" u="none" strike="noStrike" kern="1200" cap="none" normalizeH="0" baseline="0" dirty="0">
            <a:ln/>
            <a:effectLst/>
            <a:latin typeface="+mn-lt"/>
          </a:endParaRPr>
        </a:p>
      </dsp:txBody>
      <dsp:txXfrm>
        <a:off x="2933700" y="2273617"/>
        <a:ext cx="1508760" cy="1383030"/>
      </dsp:txXfrm>
    </dsp:sp>
    <dsp:sp modelId="{5E21A6BE-D36A-4A69-937B-6913B5BC53D3}">
      <dsp:nvSpPr>
        <dsp:cNvPr id="0" name=""/>
        <dsp:cNvSpPr/>
      </dsp:nvSpPr>
      <dsp:spPr>
        <a:xfrm>
          <a:off x="349948" y="1624012"/>
          <a:ext cx="2514600" cy="251460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11557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lang="en" sz="2600" b="1" kern="1200" dirty="0"/>
            <a:t>Security</a:t>
          </a:r>
          <a:endParaRPr kumimoji="0" lang="en-US" sz="2600" b="1" i="0" u="none" strike="noStrike" kern="1200" cap="none" normalizeH="0" baseline="0" dirty="0">
            <a:ln/>
            <a:effectLst/>
            <a:latin typeface="+mn-lt"/>
          </a:endParaRPr>
        </a:p>
      </dsp:txBody>
      <dsp:txXfrm>
        <a:off x="586739" y="2273617"/>
        <a:ext cx="1508760" cy="1383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1/10/2021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1/10/2021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8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93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415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9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3251" y="0"/>
            <a:ext cx="6895574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sz="1799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59226" y="6227432"/>
            <a:ext cx="266331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17363"/>
            <a:ext cx="3931213" cy="1302111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2352" y="1192697"/>
            <a:ext cx="4056904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2"/>
            <a:ext cx="3624906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sz="1799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4"/>
            <a:ext cx="6039227" cy="2736901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4391" y="1188013"/>
            <a:ext cx="376139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4391" y="2878016"/>
            <a:ext cx="376139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2351" y="2880357"/>
            <a:ext cx="4056904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4391" y="4568019"/>
            <a:ext cx="376139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2351" y="4568018"/>
            <a:ext cx="4056904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8813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687" y="2319682"/>
            <a:ext cx="1352015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620" lvl="0" indent="-26662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340" y="2485913"/>
            <a:ext cx="2123447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399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340" y="3904988"/>
            <a:ext cx="2123447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688" y="1008000"/>
            <a:ext cx="11336560" cy="360000"/>
          </a:xfrm>
        </p:spPr>
        <p:txBody>
          <a:bodyPr/>
          <a:lstStyle>
            <a:lvl1pPr marL="0" indent="0">
              <a:buNone/>
              <a:defRPr/>
            </a:lvl1pPr>
            <a:lvl2pPr marL="266620" indent="0">
              <a:buNone/>
              <a:defRPr/>
            </a:lvl2pPr>
            <a:lvl3pPr marL="542762" indent="0">
              <a:buNone/>
              <a:defRPr/>
            </a:lvl3pPr>
            <a:lvl4pPr marL="809382" indent="0">
              <a:buNone/>
              <a:defRPr/>
            </a:lvl4pPr>
            <a:lvl5pPr marL="1076002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340" y="3461032"/>
            <a:ext cx="2123447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6917" y="2319682"/>
            <a:ext cx="1352015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620" lvl="0" indent="-266620" algn="ctr"/>
            <a:r>
              <a:rPr lang="en-US" noProof="0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09570" y="2485913"/>
            <a:ext cx="2123447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399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09570" y="3904988"/>
            <a:ext cx="2123447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09570" y="3461032"/>
            <a:ext cx="2123447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0713" y="2319682"/>
            <a:ext cx="1352015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620" lvl="0" indent="-266620" algn="ctr"/>
            <a:r>
              <a:rPr lang="en-US" noProof="0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4801" y="2485913"/>
            <a:ext cx="2123447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399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4801" y="3904988"/>
            <a:ext cx="2123447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4801" y="3461032"/>
            <a:ext cx="2123447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240068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688" y="1008000"/>
            <a:ext cx="11336560" cy="360000"/>
          </a:xfrm>
        </p:spPr>
        <p:txBody>
          <a:bodyPr/>
          <a:lstStyle>
            <a:lvl1pPr marL="0" indent="0">
              <a:buNone/>
              <a:defRPr/>
            </a:lvl1pPr>
            <a:lvl2pPr marL="266620" indent="0">
              <a:buNone/>
              <a:defRPr/>
            </a:lvl2pPr>
            <a:lvl3pPr marL="542762" indent="0">
              <a:buNone/>
              <a:defRPr/>
            </a:lvl3pPr>
            <a:lvl4pPr marL="809382" indent="0">
              <a:buNone/>
              <a:defRPr/>
            </a:lvl4pPr>
            <a:lvl5pPr marL="1076002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688" y="1836744"/>
            <a:ext cx="3540733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404" y="3693626"/>
            <a:ext cx="3250285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4046" y="3591659"/>
            <a:ext cx="3540733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6889" y="5448541"/>
            <a:ext cx="3250285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6405" y="1836744"/>
            <a:ext cx="3540733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7122" y="3693626"/>
            <a:ext cx="3250285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</p:spTree>
    <p:extLst>
      <p:ext uri="{BB962C8B-B14F-4D97-AF65-F5344CB8AC3E}">
        <p14:creationId xmlns:p14="http://schemas.microsoft.com/office/powerpoint/2010/main" val="288376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pack4u@mail.co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157192"/>
            <a:ext cx="4968552" cy="1088132"/>
          </a:xfrm>
        </p:spPr>
        <p:txBody>
          <a:bodyPr>
            <a:normAutofit/>
          </a:bodyPr>
          <a:lstStyle/>
          <a:p>
            <a:r>
              <a:rPr lang="en-US" sz="2000" b="1" dirty="0"/>
              <a:t>Travel Agency management software</a:t>
            </a: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A0E35EFB-9354-40D9-8967-E1209B6205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4608512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AAFC4-9AA3-4FD4-A9AF-810A1D36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USE CASE</a:t>
            </a:r>
            <a:endParaRPr lang="en-IL" b="1" u="sng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8497EBC-17BF-46B6-8FD0-DD9CC3921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683" y="351936"/>
            <a:ext cx="6666487" cy="607995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5917FA-08FC-4E73-98BC-65549D7D3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476" y="685800"/>
            <a:ext cx="3720479" cy="353528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C4A5D7-1C2B-4A7A-AC44-2AB786A78235}"/>
              </a:ext>
            </a:extLst>
          </p:cNvPr>
          <p:cNvSpPr txBox="1"/>
          <p:nvPr/>
        </p:nvSpPr>
        <p:spPr>
          <a:xfrm>
            <a:off x="261764" y="6387774"/>
            <a:ext cx="548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* </a:t>
            </a:r>
            <a:r>
              <a:rPr lang="en-US" sz="2000" dirty="0"/>
              <a:t>Full documented file delivered</a:t>
            </a:r>
          </a:p>
        </p:txBody>
      </p:sp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D32835CF-F087-4FAF-BD8E-8F2DC24905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844" y="4840705"/>
            <a:ext cx="1989956" cy="198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1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8050-8C0A-432E-BDD4-C6B78C69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DFD</a:t>
            </a:r>
            <a:endParaRPr lang="en-IL" b="1" u="sng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4B9D497E-FBFC-45B8-9094-15BF56F779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164" y="531891"/>
            <a:ext cx="8207496" cy="4625301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D2EB71-E80C-4C98-9A5D-1E68E99AF588}"/>
              </a:ext>
            </a:extLst>
          </p:cNvPr>
          <p:cNvSpPr txBox="1">
            <a:spLocks/>
          </p:cNvSpPr>
          <p:nvPr/>
        </p:nvSpPr>
        <p:spPr>
          <a:xfrm>
            <a:off x="641476" y="685800"/>
            <a:ext cx="3720479" cy="3535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8134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1</a:t>
            </a:r>
          </a:p>
          <a:p>
            <a:r>
              <a:rPr lang="en-US">
                <a:solidFill>
                  <a:srgbClr val="FF0000"/>
                </a:solidFill>
              </a:rPr>
              <a:t>2</a:t>
            </a:r>
          </a:p>
          <a:p>
            <a:r>
              <a:rPr lang="en-US">
                <a:solidFill>
                  <a:srgbClr val="FF0000"/>
                </a:solidFill>
              </a:rPr>
              <a:t>3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736817-C985-4E66-9195-316B6EE8D828}"/>
              </a:ext>
            </a:extLst>
          </p:cNvPr>
          <p:cNvSpPr txBox="1"/>
          <p:nvPr/>
        </p:nvSpPr>
        <p:spPr>
          <a:xfrm>
            <a:off x="261764" y="6387774"/>
            <a:ext cx="548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* </a:t>
            </a:r>
            <a:r>
              <a:rPr lang="en-US" sz="2000" dirty="0"/>
              <a:t>Full documented file delivered</a:t>
            </a:r>
          </a:p>
        </p:txBody>
      </p:sp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57BDCAFF-3420-4034-B21C-EF5428E5E8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844" y="4840705"/>
            <a:ext cx="1989956" cy="198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1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STP main tests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r>
              <a:rPr lang="en-US" dirty="0">
                <a:solidFill>
                  <a:srgbClr val="FF0000"/>
                </a:solidFill>
              </a:rPr>
              <a:t>3 </a:t>
            </a:r>
            <a:endParaRPr lang="he-IL" dirty="0">
              <a:solidFill>
                <a:srgbClr val="FF0000"/>
              </a:solidFill>
            </a:endParaRPr>
          </a:p>
          <a:p>
            <a:r>
              <a:rPr lang="he-IL" dirty="0">
                <a:solidFill>
                  <a:srgbClr val="FF0000"/>
                </a:solidFill>
              </a:rPr>
              <a:t>למלא טבלה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12323918"/>
              </p:ext>
            </p:extLst>
          </p:nvPr>
        </p:nvGraphicFramePr>
        <p:xfrm>
          <a:off x="6551613" y="685800"/>
          <a:ext cx="5029201" cy="4318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Tests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Trey Research Cost*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Company A Cost*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General user interface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Functionality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Security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Forecasting and planning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Subscription Research Service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Consumer industry market reports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Online global business intelligence database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E927F0A-C149-45F6-8B39-C06C75D4FC02}"/>
              </a:ext>
            </a:extLst>
          </p:cNvPr>
          <p:cNvSpPr txBox="1"/>
          <p:nvPr/>
        </p:nvSpPr>
        <p:spPr>
          <a:xfrm>
            <a:off x="261764" y="6387774"/>
            <a:ext cx="548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* </a:t>
            </a:r>
            <a:r>
              <a:rPr lang="en-US" sz="2000" dirty="0"/>
              <a:t>Full documented file delivered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20A855C8-E4CF-4E2E-8CCB-4A6951C622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844" y="4840705"/>
            <a:ext cx="1989956" cy="198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4379-12DC-488A-96E2-264D244A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80" y="439003"/>
            <a:ext cx="3931213" cy="1301772"/>
          </a:xfrm>
        </p:spPr>
        <p:txBody>
          <a:bodyPr>
            <a:normAutofit/>
          </a:bodyPr>
          <a:lstStyle/>
          <a:p>
            <a:r>
              <a:rPr lang="en-US" sz="4800" b="1" dirty="0"/>
              <a:t>Why Us?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97F9A-0355-4091-BDD7-5C578348C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4765" y="1769600"/>
            <a:ext cx="4503839" cy="143086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199" b="1" dirty="0">
                <a:solidFill>
                  <a:schemeClr val="bg1"/>
                </a:solidFill>
                <a:latin typeface="+mj-lt"/>
              </a:rPr>
              <a:t>Heading 1</a:t>
            </a:r>
          </a:p>
          <a:p>
            <a:pPr>
              <a:spcBef>
                <a:spcPts val="400"/>
              </a:spcBef>
            </a:pPr>
            <a:r>
              <a:rPr lang="en-US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Lorem ipsum dolor sit amet, consectetur adipiscing elit. Etiam aliquet eu mi quis lacinia.  Ut fermentum a magna ut eleifend.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0DBC9-EEFC-416D-BFAD-DB6D1A9E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9263D0-7B10-45A1-AD9E-D040B170EFE2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044765" y="3002881"/>
            <a:ext cx="4421092" cy="164819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sz="3499" b="1" dirty="0">
                <a:solidFill>
                  <a:schemeClr val="bg1"/>
                </a:solidFill>
                <a:latin typeface="+mj-lt"/>
              </a:rPr>
              <a:t>Heading 2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199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Lorem ipsum dolor sit amet, consectetur adipiscing elit. Etiam aliquet eu mi quis lacinia.  Ut fermentum a magna ut eleifend. Integer convallis suscipit ante eu varius. Morbi a purus dolor.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884D43A-F693-45B5-941E-26162517B9A6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044764" y="4627341"/>
            <a:ext cx="4503839" cy="19118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199" b="1" dirty="0">
                <a:solidFill>
                  <a:schemeClr val="bg1"/>
                </a:solidFill>
                <a:latin typeface="+mj-lt"/>
              </a:rPr>
              <a:t>Heading 3</a:t>
            </a:r>
          </a:p>
          <a:p>
            <a:pPr>
              <a:spcBef>
                <a:spcPts val="400"/>
              </a:spcBef>
            </a:pPr>
            <a:r>
              <a:rPr lang="en-US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Lorem ipsum dolor sit amet, consectetur adipiscing elit. Etiam aliquet eu mi quis lacinia.  Ut fermentum a magna ut eleifend. Integer convallis suscipit ante eu varius. Morbi a purus dolor. </a:t>
            </a:r>
          </a:p>
        </p:txBody>
      </p:sp>
      <p:sp>
        <p:nvSpPr>
          <p:cNvPr id="14" name="object 13" descr="Beige rectangle">
            <a:extLst>
              <a:ext uri="{FF2B5EF4-FFF2-40B4-BE49-F238E27FC236}">
                <a16:creationId xmlns:a16="http://schemas.microsoft.com/office/drawing/2014/main" id="{FEBB8673-0A72-4C5C-8239-7EF600504010}"/>
              </a:ext>
            </a:extLst>
          </p:cNvPr>
          <p:cNvSpPr/>
          <p:nvPr/>
        </p:nvSpPr>
        <p:spPr>
          <a:xfrm>
            <a:off x="915418" y="1732995"/>
            <a:ext cx="3095194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sz="1799" dirty="0"/>
          </a:p>
        </p:txBody>
      </p:sp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77F833DD-A401-426F-8B07-FCBE96CF4C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21" y="2090960"/>
            <a:ext cx="4019082" cy="4019082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F39CF165-4D0A-4FFE-A234-42CF6D42A53E}"/>
              </a:ext>
            </a:extLst>
          </p:cNvPr>
          <p:cNvSpPr/>
          <p:nvPr/>
        </p:nvSpPr>
        <p:spPr>
          <a:xfrm>
            <a:off x="6881483" y="1943728"/>
            <a:ext cx="158093" cy="1472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C1439B0-F39B-424E-8629-432D70098BBA}"/>
              </a:ext>
            </a:extLst>
          </p:cNvPr>
          <p:cNvSpPr/>
          <p:nvPr/>
        </p:nvSpPr>
        <p:spPr>
          <a:xfrm>
            <a:off x="6863362" y="3198505"/>
            <a:ext cx="158093" cy="1472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E38BBAF-0461-4D34-ACB4-015B330D3CCC}"/>
              </a:ext>
            </a:extLst>
          </p:cNvPr>
          <p:cNvSpPr/>
          <p:nvPr/>
        </p:nvSpPr>
        <p:spPr>
          <a:xfrm>
            <a:off x="6883318" y="4777831"/>
            <a:ext cx="158093" cy="1472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70961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C97E-A437-4843-81CB-2F215D3E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People tell us</a:t>
            </a:r>
          </a:p>
        </p:txBody>
      </p:sp>
      <p:sp>
        <p:nvSpPr>
          <p:cNvPr id="44" name="Text Placeholder 26" title="Testimonial Shadow">
            <a:extLst>
              <a:ext uri="{FF2B5EF4-FFF2-40B4-BE49-F238E27FC236}">
                <a16:creationId xmlns:a16="http://schemas.microsoft.com/office/drawing/2014/main" id="{63CF5A3D-E6FE-4E24-987B-114B6983A76B}"/>
              </a:ext>
            </a:extLst>
          </p:cNvPr>
          <p:cNvSpPr txBox="1">
            <a:spLocks/>
          </p:cNvSpPr>
          <p:nvPr/>
        </p:nvSpPr>
        <p:spPr>
          <a:xfrm>
            <a:off x="431688" y="1837159"/>
            <a:ext cx="3820060" cy="2579878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79953" tIns="179953" rIns="179953" bIns="179953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/>
          </a:p>
        </p:txBody>
      </p:sp>
      <p:sp>
        <p:nvSpPr>
          <p:cNvPr id="5" name="Text Placeholder 4" title="Testimonial Text">
            <a:extLst>
              <a:ext uri="{FF2B5EF4-FFF2-40B4-BE49-F238E27FC236}">
                <a16:creationId xmlns:a16="http://schemas.microsoft.com/office/drawing/2014/main" id="{D3659FA1-93D3-46F2-9245-9BB2309C53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1687" y="1837158"/>
            <a:ext cx="3540733" cy="2224371"/>
          </a:xfrm>
        </p:spPr>
        <p:txBody>
          <a:bodyPr/>
          <a:lstStyle/>
          <a:p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תהייה לנו תחרות קשה איתכם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2651CFC8-4C75-4552-B304-9F0895B0D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031906" flipH="1">
            <a:off x="2623863" y="3368304"/>
            <a:ext cx="1198774" cy="1637873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algn="ctr"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</a:pPr>
            <a:endParaRPr lang="en-US" sz="1799" dirty="0">
              <a:solidFill>
                <a:schemeClr val="tx2"/>
              </a:solidFill>
            </a:endParaRPr>
          </a:p>
        </p:txBody>
      </p:sp>
      <p:grpSp>
        <p:nvGrpSpPr>
          <p:cNvPr id="47" name="Group 46" title="Quotation Marks">
            <a:extLst>
              <a:ext uri="{FF2B5EF4-FFF2-40B4-BE49-F238E27FC236}">
                <a16:creationId xmlns:a16="http://schemas.microsoft.com/office/drawing/2014/main" id="{8A4B623C-7D54-49B8-88C2-371525C054A9}"/>
              </a:ext>
            </a:extLst>
          </p:cNvPr>
          <p:cNvGrpSpPr/>
          <p:nvPr/>
        </p:nvGrpSpPr>
        <p:grpSpPr>
          <a:xfrm>
            <a:off x="582598" y="1942653"/>
            <a:ext cx="3358005" cy="431888"/>
            <a:chOff x="582750" y="1942266"/>
            <a:chExt cx="3358880" cy="432000"/>
          </a:xfrm>
        </p:grpSpPr>
        <p:sp>
          <p:nvSpPr>
            <p:cNvPr id="13" name="Title 1" title="Quotation Mark">
              <a:extLst>
                <a:ext uri="{FF2B5EF4-FFF2-40B4-BE49-F238E27FC236}">
                  <a16:creationId xmlns:a16="http://schemas.microsoft.com/office/drawing/2014/main" id="{38226AF8-9F0B-4E81-AA01-3212E6D9C3F9}"/>
                </a:ext>
              </a:extLst>
            </p:cNvPr>
            <p:cNvSpPr txBox="1">
              <a:spLocks/>
            </p:cNvSpPr>
            <p:nvPr/>
          </p:nvSpPr>
          <p:spPr>
            <a:xfrm>
              <a:off x="58275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398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14" name="Title 1" title="Quotation Mark">
              <a:extLst>
                <a:ext uri="{FF2B5EF4-FFF2-40B4-BE49-F238E27FC236}">
                  <a16:creationId xmlns:a16="http://schemas.microsoft.com/office/drawing/2014/main" id="{F140743B-0061-458D-A004-A08E6D191697}"/>
                </a:ext>
              </a:extLst>
            </p:cNvPr>
            <p:cNvSpPr txBox="1">
              <a:spLocks/>
            </p:cNvSpPr>
            <p:nvPr/>
          </p:nvSpPr>
          <p:spPr>
            <a:xfrm>
              <a:off x="345821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398" dirty="0">
                  <a:solidFill>
                    <a:schemeClr val="accent1"/>
                  </a:solidFill>
                </a:rPr>
                <a:t>”</a:t>
              </a: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D9ABDA-7D25-45FF-9839-7F7886D956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441" y="3657222"/>
            <a:ext cx="3250285" cy="231102"/>
          </a:xfrm>
        </p:spPr>
        <p:txBody>
          <a:bodyPr>
            <a:normAutofit fontScale="92500" lnSpcReduction="10000"/>
          </a:bodyPr>
          <a:lstStyle/>
          <a:p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קבוצה מתחרה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 Placeholder 26" title="Testimonial Shadow">
            <a:extLst>
              <a:ext uri="{FF2B5EF4-FFF2-40B4-BE49-F238E27FC236}">
                <a16:creationId xmlns:a16="http://schemas.microsoft.com/office/drawing/2014/main" id="{D26DBB43-1FE8-4F1C-AC2D-18197EAE4A86}"/>
              </a:ext>
            </a:extLst>
          </p:cNvPr>
          <p:cNvSpPr txBox="1">
            <a:spLocks/>
          </p:cNvSpPr>
          <p:nvPr/>
        </p:nvSpPr>
        <p:spPr>
          <a:xfrm>
            <a:off x="4324046" y="3591617"/>
            <a:ext cx="3820060" cy="2579878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79953" tIns="179953" rIns="179953" bIns="179953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C60CF3E-F7CF-4588-94B7-06B17195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031906" flipV="1">
            <a:off x="4612717" y="2701245"/>
            <a:ext cx="1198774" cy="1637873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algn="ctr"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</a:pPr>
            <a:endParaRPr lang="en-US" sz="1799" dirty="0">
              <a:solidFill>
                <a:schemeClr val="tx2"/>
              </a:solidFill>
            </a:endParaRPr>
          </a:p>
        </p:txBody>
      </p:sp>
      <p:sp>
        <p:nvSpPr>
          <p:cNvPr id="27" name="Text Placeholder 26" title="Testimonial Text">
            <a:extLst>
              <a:ext uri="{FF2B5EF4-FFF2-40B4-BE49-F238E27FC236}">
                <a16:creationId xmlns:a16="http://schemas.microsoft.com/office/drawing/2014/main" id="{36D1E065-62B5-4D94-BE31-531E357C79F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24046" y="3591616"/>
            <a:ext cx="3540733" cy="2224371"/>
          </a:xfrm>
        </p:spPr>
        <p:txBody>
          <a:bodyPr/>
          <a:lstStyle/>
          <a:p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תקבלו מעל 85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8" name="Group 47" title="Quotation Marks">
            <a:extLst>
              <a:ext uri="{FF2B5EF4-FFF2-40B4-BE49-F238E27FC236}">
                <a16:creationId xmlns:a16="http://schemas.microsoft.com/office/drawing/2014/main" id="{50B17079-D53B-4A87-B8DC-90C7BF713900}"/>
              </a:ext>
            </a:extLst>
          </p:cNvPr>
          <p:cNvGrpSpPr/>
          <p:nvPr/>
        </p:nvGrpSpPr>
        <p:grpSpPr>
          <a:xfrm>
            <a:off x="4466888" y="3707097"/>
            <a:ext cx="3358005" cy="431888"/>
            <a:chOff x="4468052" y="3707170"/>
            <a:chExt cx="3358880" cy="432000"/>
          </a:xfrm>
        </p:grpSpPr>
        <p:sp>
          <p:nvSpPr>
            <p:cNvPr id="18" name="Title 1" title="Quotation Mark">
              <a:extLst>
                <a:ext uri="{FF2B5EF4-FFF2-40B4-BE49-F238E27FC236}">
                  <a16:creationId xmlns:a16="http://schemas.microsoft.com/office/drawing/2014/main" id="{BC33B0C5-2D89-4449-B1AF-C794737CC261}"/>
                </a:ext>
              </a:extLst>
            </p:cNvPr>
            <p:cNvSpPr txBox="1">
              <a:spLocks/>
            </p:cNvSpPr>
            <p:nvPr/>
          </p:nvSpPr>
          <p:spPr>
            <a:xfrm>
              <a:off x="4468052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398" dirty="0">
                  <a:solidFill>
                    <a:schemeClr val="accent3"/>
                  </a:solidFill>
                </a:rPr>
                <a:t>“</a:t>
              </a:r>
            </a:p>
          </p:txBody>
        </p:sp>
        <p:sp>
          <p:nvSpPr>
            <p:cNvPr id="19" name="Title 1" title="Quotation Mark">
              <a:extLst>
                <a:ext uri="{FF2B5EF4-FFF2-40B4-BE49-F238E27FC236}">
                  <a16:creationId xmlns:a16="http://schemas.microsoft.com/office/drawing/2014/main" id="{D179C67C-63D4-4501-A7BE-E51183200C7D}"/>
                </a:ext>
              </a:extLst>
            </p:cNvPr>
            <p:cNvSpPr txBox="1">
              <a:spLocks/>
            </p:cNvSpPr>
            <p:nvPr/>
          </p:nvSpPr>
          <p:spPr>
            <a:xfrm>
              <a:off x="7343517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398" dirty="0">
                  <a:solidFill>
                    <a:schemeClr val="accent3"/>
                  </a:solidFill>
                </a:rPr>
                <a:t>”</a:t>
              </a:r>
            </a:p>
          </p:txBody>
        </p:sp>
      </p:grp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24EE17F-6BE6-435B-8402-7E942E31D95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הראל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 Placeholder 26" title="Testimonial Shadow">
            <a:extLst>
              <a:ext uri="{FF2B5EF4-FFF2-40B4-BE49-F238E27FC236}">
                <a16:creationId xmlns:a16="http://schemas.microsoft.com/office/drawing/2014/main" id="{4B367AF3-30A3-4850-8D68-8ED32F11F31D}"/>
              </a:ext>
            </a:extLst>
          </p:cNvPr>
          <p:cNvSpPr txBox="1">
            <a:spLocks/>
          </p:cNvSpPr>
          <p:nvPr/>
        </p:nvSpPr>
        <p:spPr>
          <a:xfrm>
            <a:off x="8216405" y="1837159"/>
            <a:ext cx="3820060" cy="2579878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79953" tIns="179953" rIns="179953" bIns="179953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/>
          </a:p>
        </p:txBody>
      </p:sp>
      <p:sp>
        <p:nvSpPr>
          <p:cNvPr id="29" name="Text Placeholder 28" title="Testimonial Text">
            <a:extLst>
              <a:ext uri="{FF2B5EF4-FFF2-40B4-BE49-F238E27FC236}">
                <a16:creationId xmlns:a16="http://schemas.microsoft.com/office/drawing/2014/main" id="{44354466-168C-4056-96E7-4D2ABD37307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216405" y="1837158"/>
            <a:ext cx="3540733" cy="2224371"/>
          </a:xfrm>
        </p:spPr>
        <p:txBody>
          <a:bodyPr/>
          <a:lstStyle/>
          <a:p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הקוד נראה פצצה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B5E8079C-614A-4548-BFAF-AC4A1BC8C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68094">
            <a:off x="8118077" y="3368303"/>
            <a:ext cx="1198774" cy="1637873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algn="ctr"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</a:pPr>
            <a:endParaRPr lang="en-US" sz="1799" dirty="0">
              <a:solidFill>
                <a:schemeClr val="tx2"/>
              </a:solidFill>
            </a:endParaRPr>
          </a:p>
        </p:txBody>
      </p:sp>
      <p:grpSp>
        <p:nvGrpSpPr>
          <p:cNvPr id="49" name="Group 48" title="Quotation Marks">
            <a:extLst>
              <a:ext uri="{FF2B5EF4-FFF2-40B4-BE49-F238E27FC236}">
                <a16:creationId xmlns:a16="http://schemas.microsoft.com/office/drawing/2014/main" id="{B69163A1-AB25-42A7-A1B5-A6FD081577FF}"/>
              </a:ext>
            </a:extLst>
          </p:cNvPr>
          <p:cNvGrpSpPr/>
          <p:nvPr/>
        </p:nvGrpSpPr>
        <p:grpSpPr>
          <a:xfrm>
            <a:off x="8399132" y="1942653"/>
            <a:ext cx="3358005" cy="431888"/>
            <a:chOff x="8401320" y="1942266"/>
            <a:chExt cx="3358880" cy="432000"/>
          </a:xfrm>
        </p:grpSpPr>
        <p:sp>
          <p:nvSpPr>
            <p:cNvPr id="20" name="Title 1" title="Quotation Mark">
              <a:extLst>
                <a:ext uri="{FF2B5EF4-FFF2-40B4-BE49-F238E27FC236}">
                  <a16:creationId xmlns:a16="http://schemas.microsoft.com/office/drawing/2014/main" id="{22A46985-DF43-4382-9C8D-D5B6ADCE09BA}"/>
                </a:ext>
              </a:extLst>
            </p:cNvPr>
            <p:cNvSpPr txBox="1">
              <a:spLocks/>
            </p:cNvSpPr>
            <p:nvPr/>
          </p:nvSpPr>
          <p:spPr>
            <a:xfrm>
              <a:off x="840132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398" dirty="0">
                  <a:solidFill>
                    <a:schemeClr val="accent5"/>
                  </a:solidFill>
                </a:rPr>
                <a:t>“</a:t>
              </a:r>
            </a:p>
          </p:txBody>
        </p:sp>
        <p:sp>
          <p:nvSpPr>
            <p:cNvPr id="21" name="Title 1" title="Quotation Mark">
              <a:extLst>
                <a:ext uri="{FF2B5EF4-FFF2-40B4-BE49-F238E27FC236}">
                  <a16:creationId xmlns:a16="http://schemas.microsoft.com/office/drawing/2014/main" id="{55CC7758-72AC-4816-BE7C-F4EFBAB2C2D5}"/>
                </a:ext>
              </a:extLst>
            </p:cNvPr>
            <p:cNvSpPr txBox="1">
              <a:spLocks/>
            </p:cNvSpPr>
            <p:nvPr/>
          </p:nvSpPr>
          <p:spPr>
            <a:xfrm>
              <a:off x="1127678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398" dirty="0">
                  <a:solidFill>
                    <a:schemeClr val="accent5"/>
                  </a:solidFill>
                </a:rPr>
                <a:t>”</a:t>
              </a:r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6D004CC-05F4-4982-AE6B-C6E5D8E1CF5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חבר למחלקה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33E64F-4DBA-44B0-97B6-58474E70EB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99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Contact Information</a:t>
            </a:r>
            <a:r>
              <a:rPr lang="he-IL" b="1" dirty="0"/>
              <a:t> </a:t>
            </a:r>
            <a:r>
              <a:rPr lang="en-US" b="1" dirty="0"/>
              <a:t>and 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b="1" dirty="0"/>
              <a:t>Tel: 1800-00-00</a:t>
            </a:r>
          </a:p>
          <a:p>
            <a:r>
              <a:rPr lang="en-US" b="1" dirty="0"/>
              <a:t>Mail : </a:t>
            </a:r>
            <a:r>
              <a:rPr lang="en-US" b="1" dirty="0">
                <a:hlinkClick r:id="rId2"/>
              </a:rPr>
              <a:t>pack4u@mail.com</a:t>
            </a:r>
            <a:endParaRPr lang="en-US" b="1" dirty="0"/>
          </a:p>
          <a:p>
            <a:r>
              <a:rPr lang="en-US" b="1" dirty="0"/>
              <a:t>Code and documents in GitHub: </a:t>
            </a:r>
            <a:r>
              <a:rPr lang="en-US" b="1" dirty="0">
                <a:solidFill>
                  <a:srgbClr val="FF0000"/>
                </a:solidFill>
              </a:rPr>
              <a:t>link </a:t>
            </a:r>
          </a:p>
          <a:p>
            <a:r>
              <a:rPr lang="he-IL" b="1" dirty="0">
                <a:solidFill>
                  <a:srgbClr val="FF0000"/>
                </a:solidFill>
              </a:rPr>
              <a:t>לעצב פה טיפה יותר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25CAA1BF-6DD3-4FCA-B0B4-404C9DF234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844" y="4840705"/>
            <a:ext cx="1989956" cy="198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4379-12DC-488A-96E2-264D244A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80" y="439003"/>
            <a:ext cx="3931213" cy="1301772"/>
          </a:xfrm>
        </p:spPr>
        <p:txBody>
          <a:bodyPr>
            <a:normAutofit/>
          </a:bodyPr>
          <a:lstStyle/>
          <a:p>
            <a:r>
              <a:rPr lang="en-US" sz="4800" b="1" dirty="0"/>
              <a:t>Why Us?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97F9A-0355-4091-BDD7-5C578348C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4765" y="1769600"/>
            <a:ext cx="4503839" cy="143086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199" b="1" dirty="0">
                <a:solidFill>
                  <a:schemeClr val="bg1"/>
                </a:solidFill>
                <a:latin typeface="+mj-lt"/>
              </a:rPr>
              <a:t>Heading 1</a:t>
            </a:r>
          </a:p>
          <a:p>
            <a:pPr>
              <a:spcBef>
                <a:spcPts val="400"/>
              </a:spcBef>
            </a:pPr>
            <a:r>
              <a:rPr lang="en-US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Lorem ipsum dolor sit amet, consectetur adipiscing elit. Etiam aliquet eu mi quis lacinia.  Ut fermentum a magna ut eleifend.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0DBC9-EEFC-416D-BFAD-DB6D1A9E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9263D0-7B10-45A1-AD9E-D040B170EFE2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044765" y="3002881"/>
            <a:ext cx="4421092" cy="164819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sz="3499" b="1" dirty="0">
                <a:solidFill>
                  <a:schemeClr val="bg1"/>
                </a:solidFill>
                <a:latin typeface="+mj-lt"/>
              </a:rPr>
              <a:t>Heading 2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199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Lorem ipsum dolor sit amet, consectetur adipiscing elit. Etiam aliquet eu mi quis lacinia.  Ut fermentum a magna ut eleifend. Integer convallis suscipit ante eu varius. Morbi a purus dolor.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884D43A-F693-45B5-941E-26162517B9A6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044764" y="4627341"/>
            <a:ext cx="4503839" cy="19118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199" b="1" dirty="0">
                <a:solidFill>
                  <a:schemeClr val="bg1"/>
                </a:solidFill>
                <a:latin typeface="+mj-lt"/>
              </a:rPr>
              <a:t>Heading 3</a:t>
            </a:r>
          </a:p>
          <a:p>
            <a:pPr>
              <a:spcBef>
                <a:spcPts val="400"/>
              </a:spcBef>
            </a:pPr>
            <a:r>
              <a:rPr lang="en-US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Lorem ipsum dolor sit amet, consectetur adipiscing elit. Etiam aliquet eu mi quis lacinia.  Ut fermentum a magna ut eleifend. Integer convallis suscipit ante eu varius. Morbi a purus dolor. </a:t>
            </a:r>
          </a:p>
        </p:txBody>
      </p:sp>
      <p:sp>
        <p:nvSpPr>
          <p:cNvPr id="14" name="object 13" descr="Beige rectangle">
            <a:extLst>
              <a:ext uri="{FF2B5EF4-FFF2-40B4-BE49-F238E27FC236}">
                <a16:creationId xmlns:a16="http://schemas.microsoft.com/office/drawing/2014/main" id="{FEBB8673-0A72-4C5C-8239-7EF600504010}"/>
              </a:ext>
            </a:extLst>
          </p:cNvPr>
          <p:cNvSpPr/>
          <p:nvPr/>
        </p:nvSpPr>
        <p:spPr>
          <a:xfrm>
            <a:off x="915418" y="1732995"/>
            <a:ext cx="3095194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sz="1799" dirty="0"/>
          </a:p>
        </p:txBody>
      </p:sp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77F833DD-A401-426F-8B07-FCBE96CF4C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21" y="2090960"/>
            <a:ext cx="4019082" cy="4019082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F39CF165-4D0A-4FFE-A234-42CF6D42A53E}"/>
              </a:ext>
            </a:extLst>
          </p:cNvPr>
          <p:cNvSpPr/>
          <p:nvPr/>
        </p:nvSpPr>
        <p:spPr>
          <a:xfrm>
            <a:off x="6881483" y="1943728"/>
            <a:ext cx="158093" cy="1472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C1439B0-F39B-424E-8629-432D70098BBA}"/>
              </a:ext>
            </a:extLst>
          </p:cNvPr>
          <p:cNvSpPr/>
          <p:nvPr/>
        </p:nvSpPr>
        <p:spPr>
          <a:xfrm>
            <a:off x="6863362" y="3198505"/>
            <a:ext cx="158093" cy="1472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E38BBAF-0461-4D34-ACB4-015B330D3CCC}"/>
              </a:ext>
            </a:extLst>
          </p:cNvPr>
          <p:cNvSpPr/>
          <p:nvPr/>
        </p:nvSpPr>
        <p:spPr>
          <a:xfrm>
            <a:off x="6883318" y="4777831"/>
            <a:ext cx="158093" cy="1472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5556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Briefly introduce yourself and your colleagues.</a:t>
            </a:r>
          </a:p>
          <a:p>
            <a:r>
              <a:rPr lang="en-US" dirty="0">
                <a:solidFill>
                  <a:srgbClr val="FF0000"/>
                </a:solidFill>
              </a:rPr>
              <a:t>Describe the products or services your company provides at a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high level. </a:t>
            </a:r>
          </a:p>
          <a:p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Trey Research offers complete solutions for strategic market planning, from global business intelligence reports to targeted market analysis.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685194C9-0162-4271-B0BB-E4AF4ADAED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844" y="4840705"/>
            <a:ext cx="1989956" cy="198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8E6E-9194-4A2B-BE96-DCD15D75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Organization chart </a:t>
            </a:r>
            <a:endParaRPr lang="en-IL" b="1" u="sn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A897BC-C6B5-4E52-9DD8-E8FF367720DE}"/>
              </a:ext>
            </a:extLst>
          </p:cNvPr>
          <p:cNvSpPr/>
          <p:nvPr/>
        </p:nvSpPr>
        <p:spPr>
          <a:xfrm>
            <a:off x="1042292" y="388904"/>
            <a:ext cx="1674540" cy="1793776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C7A6FE-A279-4B10-BCAA-57C690A3F658}"/>
              </a:ext>
            </a:extLst>
          </p:cNvPr>
          <p:cNvSpPr/>
          <p:nvPr/>
        </p:nvSpPr>
        <p:spPr>
          <a:xfrm>
            <a:off x="4206850" y="663335"/>
            <a:ext cx="1674540" cy="1599568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A2F571-5982-4F14-9E65-84F9ECB686BB}"/>
              </a:ext>
            </a:extLst>
          </p:cNvPr>
          <p:cNvSpPr/>
          <p:nvPr/>
        </p:nvSpPr>
        <p:spPr>
          <a:xfrm>
            <a:off x="887336" y="3292700"/>
            <a:ext cx="1674540" cy="1599568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141119-E0B8-41A7-A1F7-4F4C3D339C14}"/>
              </a:ext>
            </a:extLst>
          </p:cNvPr>
          <p:cNvSpPr/>
          <p:nvPr/>
        </p:nvSpPr>
        <p:spPr>
          <a:xfrm>
            <a:off x="3937174" y="3337369"/>
            <a:ext cx="1584176" cy="1599568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1BBDB88-EBB6-4545-A90C-BE71AD93BAB2}"/>
              </a:ext>
            </a:extLst>
          </p:cNvPr>
          <p:cNvSpPr/>
          <p:nvPr/>
        </p:nvSpPr>
        <p:spPr>
          <a:xfrm>
            <a:off x="7308285" y="612281"/>
            <a:ext cx="1674540" cy="1599568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C0B24AB-6F99-4ABB-8AD0-830FBB082EF0}"/>
              </a:ext>
            </a:extLst>
          </p:cNvPr>
          <p:cNvSpPr/>
          <p:nvPr/>
        </p:nvSpPr>
        <p:spPr>
          <a:xfrm>
            <a:off x="7081809" y="3337369"/>
            <a:ext cx="1674540" cy="1599568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B98F30-D32B-4B7D-8365-CFC89B1AFBC0}"/>
              </a:ext>
            </a:extLst>
          </p:cNvPr>
          <p:cNvSpPr/>
          <p:nvPr/>
        </p:nvSpPr>
        <p:spPr>
          <a:xfrm>
            <a:off x="673782" y="1739367"/>
            <a:ext cx="2403110" cy="6564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Vijaya" panose="020B0502040204020203" pitchFamily="18" charset="0"/>
                <a:cs typeface="Vijaya" panose="020B0502040204020203" pitchFamily="18" charset="0"/>
              </a:rPr>
              <a:t>Coral Avital</a:t>
            </a:r>
            <a:endParaRPr lang="en-IL" sz="4000" b="1" dirty="0">
              <a:solidFill>
                <a:schemeClr val="tx1"/>
              </a:solidFill>
              <a:latin typeface="Vijaya" panose="020B0502040204020203" pitchFamily="18" charset="0"/>
              <a:cs typeface="Vijaya" panose="020B0502040204020203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696DC2F-E866-4C6B-B4A6-D10CB1509BEE}"/>
              </a:ext>
            </a:extLst>
          </p:cNvPr>
          <p:cNvSpPr/>
          <p:nvPr/>
        </p:nvSpPr>
        <p:spPr>
          <a:xfrm>
            <a:off x="3820246" y="1777724"/>
            <a:ext cx="2352547" cy="7420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Vijaya" panose="020B0502040204020203" pitchFamily="18" charset="0"/>
                <a:cs typeface="Vijaya" panose="020B0502040204020203" pitchFamily="18" charset="0"/>
              </a:rPr>
              <a:t>Alice </a:t>
            </a:r>
            <a:r>
              <a:rPr lang="en-US" sz="4000" b="1" dirty="0" err="1">
                <a:solidFill>
                  <a:schemeClr val="tx1"/>
                </a:solidFill>
                <a:latin typeface="Vijaya" panose="020B0502040204020203" pitchFamily="18" charset="0"/>
                <a:cs typeface="Vijaya" panose="020B0502040204020203" pitchFamily="18" charset="0"/>
              </a:rPr>
              <a:t>Aidlin</a:t>
            </a:r>
            <a:endParaRPr lang="en-IL" sz="4000" b="1" dirty="0">
              <a:solidFill>
                <a:schemeClr val="tx1"/>
              </a:solidFill>
              <a:latin typeface="Vijaya" panose="020B0502040204020203" pitchFamily="18" charset="0"/>
              <a:cs typeface="Vijaya" panose="020B0502040204020203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E997FF7-C45F-48E9-951D-6C71599EF5AE}"/>
              </a:ext>
            </a:extLst>
          </p:cNvPr>
          <p:cNvSpPr/>
          <p:nvPr/>
        </p:nvSpPr>
        <p:spPr>
          <a:xfrm>
            <a:off x="738210" y="4577503"/>
            <a:ext cx="2016224" cy="6564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Vijaya" panose="020B0502040204020203" pitchFamily="18" charset="0"/>
                <a:cs typeface="Vijaya" panose="020B0502040204020203" pitchFamily="18" charset="0"/>
              </a:rPr>
              <a:t>Vlad</a:t>
            </a:r>
            <a:endParaRPr lang="en-IL" sz="4000" b="1" dirty="0">
              <a:solidFill>
                <a:schemeClr val="tx1"/>
              </a:solidFill>
              <a:latin typeface="Vijaya" panose="020B0502040204020203" pitchFamily="18" charset="0"/>
              <a:cs typeface="Vijaya" panose="020B0502040204020203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621B2E4-30A2-420F-9677-124F616F05F5}"/>
              </a:ext>
            </a:extLst>
          </p:cNvPr>
          <p:cNvSpPr/>
          <p:nvPr/>
        </p:nvSpPr>
        <p:spPr>
          <a:xfrm>
            <a:off x="6759925" y="4626897"/>
            <a:ext cx="2469785" cy="7602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Vijaya" panose="020B0502040204020203" pitchFamily="18" charset="0"/>
                <a:cs typeface="Vijaya" panose="020B0502040204020203" pitchFamily="18" charset="0"/>
              </a:rPr>
              <a:t>Adane Adgo</a:t>
            </a:r>
            <a:endParaRPr lang="en-IL" sz="4000" b="1" dirty="0">
              <a:solidFill>
                <a:schemeClr val="tx1"/>
              </a:solidFill>
              <a:latin typeface="Vijaya" panose="020B0502040204020203" pitchFamily="18" charset="0"/>
              <a:cs typeface="Vijaya" panose="020B0502040204020203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36AB509-3A6B-43D7-AE76-0AB5C9D0DE5C}"/>
              </a:ext>
            </a:extLst>
          </p:cNvPr>
          <p:cNvSpPr/>
          <p:nvPr/>
        </p:nvSpPr>
        <p:spPr>
          <a:xfrm>
            <a:off x="7081809" y="1863341"/>
            <a:ext cx="2016224" cy="6564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Vijaya" panose="020B0502040204020203" pitchFamily="18" charset="0"/>
                <a:cs typeface="Vijaya" panose="020B0502040204020203" pitchFamily="18" charset="0"/>
              </a:rPr>
              <a:t>Tomer</a:t>
            </a:r>
            <a:endParaRPr lang="en-IL" sz="4000" b="1" dirty="0">
              <a:solidFill>
                <a:schemeClr val="tx1"/>
              </a:solidFill>
              <a:latin typeface="Vijaya" panose="020B0502040204020203" pitchFamily="18" charset="0"/>
              <a:cs typeface="Vijaya" panose="020B0502040204020203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F2EE166-B047-41C9-8524-8C7D90259C0A}"/>
              </a:ext>
            </a:extLst>
          </p:cNvPr>
          <p:cNvSpPr/>
          <p:nvPr/>
        </p:nvSpPr>
        <p:spPr>
          <a:xfrm>
            <a:off x="3865166" y="4595097"/>
            <a:ext cx="2016224" cy="6564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Vijaya" panose="020B0502040204020203" pitchFamily="18" charset="0"/>
                <a:cs typeface="Vijaya" panose="020B0502040204020203" pitchFamily="18" charset="0"/>
              </a:rPr>
              <a:t>Slava</a:t>
            </a:r>
            <a:endParaRPr lang="en-IL" sz="4000" b="1" dirty="0">
              <a:solidFill>
                <a:schemeClr val="tx1"/>
              </a:solidFill>
              <a:latin typeface="Vijaya" panose="020B0502040204020203" pitchFamily="18" charset="0"/>
              <a:cs typeface="Vijaya" panose="020B0502040204020203" pitchFamily="18" charset="0"/>
            </a:endParaRPr>
          </a:p>
        </p:txBody>
      </p:sp>
      <p:pic>
        <p:nvPicPr>
          <p:cNvPr id="21" name="Picture 20" descr="A picture containing logo&#10;&#10;Description automatically generated">
            <a:extLst>
              <a:ext uri="{FF2B5EF4-FFF2-40B4-BE49-F238E27FC236}">
                <a16:creationId xmlns:a16="http://schemas.microsoft.com/office/drawing/2014/main" id="{002ADBEB-837A-4232-BFEB-0D0AD213D62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844" y="4840705"/>
            <a:ext cx="1989956" cy="198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6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72">
            <a:extLst>
              <a:ext uri="{FF2B5EF4-FFF2-40B4-BE49-F238E27FC236}">
                <a16:creationId xmlns:a16="http://schemas.microsoft.com/office/drawing/2014/main" id="{59944BFF-EB0E-47AA-AE6D-B2808E11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he-IL" dirty="0">
                <a:solidFill>
                  <a:srgbClr val="FF0000"/>
                </a:solidFill>
              </a:rPr>
              <a:t>יותר יפה להחליף</a:t>
            </a:r>
            <a:endParaRPr lang="en-US" dirty="0"/>
          </a:p>
        </p:txBody>
      </p:sp>
      <p:pic>
        <p:nvPicPr>
          <p:cNvPr id="88" name="Picture Placeholder 87" descr="Portrait of a man looking down">
            <a:extLst>
              <a:ext uri="{FF2B5EF4-FFF2-40B4-BE49-F238E27FC236}">
                <a16:creationId xmlns:a16="http://schemas.microsoft.com/office/drawing/2014/main" id="{19C1C15E-A3C7-49BA-BCDD-5C95EE28036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686" y="2319970"/>
            <a:ext cx="1352015" cy="1352015"/>
          </a:xfrm>
        </p:spPr>
      </p:pic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4A28B80-949D-4875-8454-65C677C242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Allan</a:t>
            </a:r>
            <a:br>
              <a:rPr lang="en-US" dirty="0"/>
            </a:br>
            <a:r>
              <a:rPr lang="en-US" dirty="0"/>
              <a:t>Mattsson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0BC67F4-4E33-4709-9D60-593B322A8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74339" y="3332616"/>
            <a:ext cx="154759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07F9DC5B-EFCF-4160-9CA2-67357CDD54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CEO</a:t>
            </a:r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F85615EC-ED58-4535-8364-5453CA87C6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74339" y="3904864"/>
            <a:ext cx="2123447" cy="179953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</a:t>
            </a:r>
          </a:p>
        </p:txBody>
      </p:sp>
      <p:pic>
        <p:nvPicPr>
          <p:cNvPr id="92" name="Picture Placeholder 91" descr="Portrait of a woman with a phone in her hand">
            <a:extLst>
              <a:ext uri="{FF2B5EF4-FFF2-40B4-BE49-F238E27FC236}">
                <a16:creationId xmlns:a16="http://schemas.microsoft.com/office/drawing/2014/main" id="{921A3CFA-B715-446B-83FD-D5AA8586EBE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66916" y="2319970"/>
            <a:ext cx="1352015" cy="1352015"/>
          </a:xfrm>
        </p:spPr>
      </p:pic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E86E6499-D2B1-4F88-A5B6-F0C83093D6C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809570" y="2486159"/>
            <a:ext cx="1808446" cy="70135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Mira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Karlsson</a:t>
            </a:r>
            <a:endParaRPr lang="en-US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57D445D-9983-4AAC-8E68-88EA351CB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809570" y="3332616"/>
            <a:ext cx="154759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7496B20D-BD66-4B27-84AA-E50FEB2506C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COO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9CAD9DA0-591D-4655-BE3B-D2162C5D73B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</a:t>
            </a:r>
          </a:p>
        </p:txBody>
      </p:sp>
      <p:pic>
        <p:nvPicPr>
          <p:cNvPr id="94" name="Picture Placeholder 93" descr="Portrait of a woman looking relaxed">
            <a:extLst>
              <a:ext uri="{FF2B5EF4-FFF2-40B4-BE49-F238E27FC236}">
                <a16:creationId xmlns:a16="http://schemas.microsoft.com/office/drawing/2014/main" id="{678140F2-20DC-49B9-8BD8-815437A060C9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10712" y="2319970"/>
            <a:ext cx="1352015" cy="1352015"/>
          </a:xfrm>
        </p:spPr>
      </p:pic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33A97CBA-B92B-47D6-939E-FC794AA85C0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Victoria Lindqvist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BCA98FD-268D-47AA-8871-119024D92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644800" y="3332616"/>
            <a:ext cx="1547597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F71D59A8-B12B-4EFC-8838-C21115F7614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CTO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63255D73-8481-4553-B0E0-EEAB97E8A60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2747A2-82B9-46DD-AB31-C25C5835E6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6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Our features</a:t>
            </a:r>
          </a:p>
        </p:txBody>
      </p:sp>
      <p:graphicFrame>
        <p:nvGraphicFramePr>
          <p:cNvPr id="5" name="Content Placeholder 4" descr="Basic venn diagram showing overlapping relationships between 4 task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99162997"/>
              </p:ext>
            </p:extLst>
          </p:nvPr>
        </p:nvGraphicFramePr>
        <p:xfrm>
          <a:off x="6551613" y="685800"/>
          <a:ext cx="5029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FF3C3F-1F5E-4442-B8A3-7A23AEE4E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6816823" cy="4615408"/>
          </a:xfrm>
        </p:spPr>
        <p:txBody>
          <a:bodyPr/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Client demands</a:t>
            </a:r>
            <a:br>
              <a:rPr lang="en-US" b="1" dirty="0"/>
            </a:br>
            <a:r>
              <a:rPr lang="en-US" dirty="0"/>
              <a:t>main features that client demented</a:t>
            </a:r>
            <a:endParaRPr lang="en-US" b="1" dirty="0"/>
          </a:p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Additions</a:t>
            </a:r>
            <a:br>
              <a:rPr lang="en-US" b="1" dirty="0"/>
            </a:br>
            <a:r>
              <a:rPr lang="en-US" dirty="0"/>
              <a:t>Our extras for the client</a:t>
            </a:r>
            <a:endParaRPr lang="en-US" b="1" dirty="0"/>
          </a:p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Security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dirty="0"/>
              <a:t>data information </a:t>
            </a:r>
            <a:endParaRPr lang="en-IL" b="1" dirty="0"/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0DCB6F44-98F6-479E-816C-35148D93BB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844" y="4840705"/>
            <a:ext cx="1989956" cy="198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3598-137E-4F49-9C1C-9DC74CB1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Client Demands </a:t>
            </a:r>
            <a:endParaRPr lang="en-IL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B916-7D96-47FD-9DBC-B035F726B5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endParaRPr lang="en-IL" dirty="0"/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B50F3C8C-7470-47C6-93DA-6480EDDAFF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844" y="4840705"/>
            <a:ext cx="1989956" cy="198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0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F272-48F4-4C7A-A61A-61E6A1F1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5105400"/>
            <a:ext cx="2244611" cy="1066800"/>
          </a:xfrm>
        </p:spPr>
        <p:txBody>
          <a:bodyPr/>
          <a:lstStyle/>
          <a:p>
            <a:r>
              <a:rPr lang="en-US" b="1" u="sng"/>
              <a:t>Additions</a:t>
            </a:r>
            <a:endParaRPr lang="en-IL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31A6E-4043-49BA-BAD4-BB6F050C61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endParaRPr lang="en-IL" dirty="0"/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BABEF3FD-FC56-417B-8F34-525778503F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844" y="4840705"/>
            <a:ext cx="1989956" cy="198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6B5E-891A-4E87-A876-51D3E81A3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5445224"/>
            <a:ext cx="2100595" cy="726976"/>
          </a:xfrm>
        </p:spPr>
        <p:txBody>
          <a:bodyPr/>
          <a:lstStyle/>
          <a:p>
            <a:r>
              <a:rPr lang="en-US" b="1" u="sng" dirty="0"/>
              <a:t>Security</a:t>
            </a:r>
            <a:r>
              <a:rPr lang="en-US" b="1" dirty="0"/>
              <a:t> 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8BC09-EEA8-4D13-9E11-7BFEF125F7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IL" dirty="0">
              <a:solidFill>
                <a:srgbClr val="FF0000"/>
              </a:solidFill>
            </a:endParaRP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C98C5B19-1AB6-4D9C-9880-E83505D903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844" y="4840705"/>
            <a:ext cx="1989956" cy="198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7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0E51-C6B3-489B-9176-345D1CAE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Main requirements </a:t>
            </a:r>
            <a:endParaRPr lang="en-IL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B711B-FB17-480B-B0F5-9A742F519B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IL" dirty="0">
              <a:solidFill>
                <a:srgbClr val="FF0000"/>
              </a:solidFill>
            </a:endParaRP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5BDC15F1-BA05-4E4B-BFFA-3005B1FC8E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844" y="4840705"/>
            <a:ext cx="1989956" cy="198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7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presentation on product or service.potx" id="{BB6578FA-E30D-45EC-B849-CACB373ADC90}" vid="{5A523E24-2D1D-4F75-BD91-64E0BBADB4AA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presentation on product or service</Template>
  <TotalTime>146</TotalTime>
  <Words>490</Words>
  <Application>Microsoft Office PowerPoint</Application>
  <PresentationFormat>Custom</PresentationFormat>
  <Paragraphs>128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</vt:lpstr>
      <vt:lpstr>Corbel</vt:lpstr>
      <vt:lpstr>Times New Roman</vt:lpstr>
      <vt:lpstr>Vijaya</vt:lpstr>
      <vt:lpstr>Sales presentation on product or service</vt:lpstr>
      <vt:lpstr>PowerPoint Presentation</vt:lpstr>
      <vt:lpstr>Introduction</vt:lpstr>
      <vt:lpstr>Organization chart </vt:lpstr>
      <vt:lpstr>Team יותר יפה להחליף</vt:lpstr>
      <vt:lpstr>Our features</vt:lpstr>
      <vt:lpstr>Client Demands </vt:lpstr>
      <vt:lpstr>Additions</vt:lpstr>
      <vt:lpstr>Security </vt:lpstr>
      <vt:lpstr>Main requirements </vt:lpstr>
      <vt:lpstr>USE CASE</vt:lpstr>
      <vt:lpstr>DFD</vt:lpstr>
      <vt:lpstr>STP main tests</vt:lpstr>
      <vt:lpstr>Why Us?  </vt:lpstr>
      <vt:lpstr>People tell us</vt:lpstr>
      <vt:lpstr>Contact Information and references </vt:lpstr>
      <vt:lpstr>Why Us?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Selling a Product or Service</dc:title>
  <dc:creator>Adane Adgo</dc:creator>
  <cp:lastModifiedBy>Adane Adgo</cp:lastModifiedBy>
  <cp:revision>15</cp:revision>
  <dcterms:created xsi:type="dcterms:W3CDTF">2021-01-10T10:35:49Z</dcterms:created>
  <dcterms:modified xsi:type="dcterms:W3CDTF">2021-01-10T13:09:44Z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