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287E3-73EF-4177-9AB3-B8C0DBA50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9BFD13-FCB4-47B7-953E-CD5203BF9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DF90B-50B4-4818-9281-2F93BE16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2C5A-9CEA-4DA1-AA3D-86E067529365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02FC8-187F-4F01-A43C-E075098C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952D2C-B1B5-42A9-A0C6-58FEC6C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67C-8144-4207-8BCA-FAE81ACC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56BA5-6753-4150-925D-C7C6FFEA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49881C-1F4C-4CA5-9A53-42A575083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BAFC45-EEF6-4E29-B127-9314A3C5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2C5A-9CEA-4DA1-AA3D-86E067529365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BEE37-B8BB-4BAC-BC47-BF09C83B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09A1A4-715A-4412-9DE5-387B1C97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67C-8144-4207-8BCA-FAE81ACC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BDE830-D48C-47A5-8BC3-E3624EAA4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4FBC5A-CCFA-4BB1-9B92-2A1C09B8E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801E8B-B258-4CAA-8496-EF38C675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2C5A-9CEA-4DA1-AA3D-86E067529365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40CE7-F78F-4750-92C1-DE5D1F15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95551-53F7-4EC8-8392-549FC500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67C-8144-4207-8BCA-FAE81ACC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1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9FF0E-E109-4BD5-BBCF-4D261EC2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F5F3A-FC6D-40A7-B305-6008A59E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3848F-E01B-4591-B531-4495BCB3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2C5A-9CEA-4DA1-AA3D-86E067529365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AB8A22-DDE0-42BA-81CD-3F16813F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1ADEC-056E-45BC-94FE-D43F342F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67C-8144-4207-8BCA-FAE81ACC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8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F37AE-C4AA-44C0-8342-65CF2E4D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E64B3F-84CB-4BCA-B99D-47C6C668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08177-93C0-464E-83FF-A5D6AB5F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2C5A-9CEA-4DA1-AA3D-86E067529365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8CD7B-8D50-4555-AEE8-E2489221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33873B-252D-4F0F-9E03-851F24F1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67C-8144-4207-8BCA-FAE81ACC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49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FFE1-05CB-4EC4-8B75-58A41FD0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AAB03-E53A-4D4F-A831-99C386F91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5FEC6A-FC68-4A43-BDFC-EC95FF049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7DE013-6235-4E1F-BCC8-31035AF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2C5A-9CEA-4DA1-AA3D-86E067529365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2A85F7-C6E7-405B-9350-9A557D2B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440775-A6F1-4A6F-973C-DFFD74FC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67C-8144-4207-8BCA-FAE81ACC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5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64A4F-9AF5-44C1-AFE6-5628CD4F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28C28-B9A3-4037-8D54-556B947E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35CF54-0C4A-454D-8E02-304192695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34D9F2-88A2-4661-8D97-978244C20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BB9AFE-4FF9-43C7-A6A8-2D001589E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346AA1-AE60-4BCD-853C-5FC9A8F9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2C5A-9CEA-4DA1-AA3D-86E067529365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133453-B482-4600-B9CD-26B9EC6D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BEEFF9-C6A6-4706-922B-24C63D10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67C-8144-4207-8BCA-FAE81ACC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80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FDD6C-7769-4E14-807E-BD35DF93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70739B-C2ED-4C64-ACA5-153A0886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2C5A-9CEA-4DA1-AA3D-86E067529365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BD380C-EFAD-4E83-8879-115F8049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C9D7DF-D51D-4DEB-8BF7-AB2A7632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67C-8144-4207-8BCA-FAE81ACC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09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10D1F4-3393-458D-B312-E1C6DC10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2C5A-9CEA-4DA1-AA3D-86E067529365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A4DDA6-9D1C-48A0-AE7F-6A058B5B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3C7CFF-179A-4BEA-8829-7905FFB7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67C-8144-4207-8BCA-FAE81ACC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8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C26D-EA4D-4836-85CD-54FF0328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95179B-8FA2-4672-B0F4-93B9EE53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302981-D237-4FBC-919D-B176565EB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CBADD2-C6D4-4C15-B5D0-327AD01A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2C5A-9CEA-4DA1-AA3D-86E067529365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5D4D87-F6A7-4F2E-8B4A-59A54D83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CCB64E-6F5A-41DB-A910-FE0916EA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67C-8144-4207-8BCA-FAE81ACC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91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F6A74-80F8-41A8-82F2-C5AFEA98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FCACA5-5BDF-4423-B23D-FF868E586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D5A362-C992-43DA-923E-3E8DACA8D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F6E21D-461B-4070-891C-D7D036B9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2C5A-9CEA-4DA1-AA3D-86E067529365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EFD4D2-FF43-4DB7-9FCA-D9175DA7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D278EC-29F6-46AB-B652-52661E70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67C-8144-4207-8BCA-FAE81ACC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77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C3C484-F661-46B1-8E70-2B01FF7F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30A4A5-03CC-45B8-B85D-1011653B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35E90A-3E89-4684-BB32-56F3149A6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2C5A-9CEA-4DA1-AA3D-86E067529365}" type="datetimeFigureOut">
              <a:rPr lang="pt-BR" smtClean="0"/>
              <a:t>14/09/2024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4D3154-F101-41C5-8473-7C14F19A5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E739CC-585E-4432-9018-C76AE1C14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67C-8144-4207-8BCA-FAE81ACC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4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627F4-DF0D-4FA4-A4B5-D1A3B145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34" y="237848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sz="8000" dirty="0"/>
              <a:t>Do que trata este documento?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6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627F4-DF0D-4FA4-A4B5-D1A3B145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46" y="1472471"/>
            <a:ext cx="10515600" cy="1325563"/>
          </a:xfrm>
        </p:spPr>
        <p:txBody>
          <a:bodyPr>
            <a:noAutofit/>
          </a:bodyPr>
          <a:lstStyle/>
          <a:p>
            <a:pPr algn="ctr"/>
            <a:br>
              <a:rPr lang="pt-BR" sz="7200" dirty="0"/>
            </a:br>
            <a:br>
              <a:rPr lang="pt-BR" sz="7200" dirty="0"/>
            </a:br>
            <a:r>
              <a:rPr lang="pt-BR" sz="7200" dirty="0"/>
              <a:t>Como faço para abrir uma empresa em Nova York?</a:t>
            </a:r>
          </a:p>
        </p:txBody>
      </p:sp>
    </p:spTree>
    <p:extLst>
      <p:ext uri="{BB962C8B-B14F-4D97-AF65-F5344CB8AC3E}">
        <p14:creationId xmlns:p14="http://schemas.microsoft.com/office/powerpoint/2010/main" val="292305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627F4-DF0D-4FA4-A4B5-D1A3B145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91" y="1027855"/>
            <a:ext cx="10515600" cy="1325563"/>
          </a:xfrm>
        </p:spPr>
        <p:txBody>
          <a:bodyPr>
            <a:noAutofit/>
          </a:bodyPr>
          <a:lstStyle/>
          <a:p>
            <a:pPr algn="ctr"/>
            <a:br>
              <a:rPr lang="pt-BR" sz="7200" dirty="0"/>
            </a:br>
            <a:br>
              <a:rPr lang="pt-BR" sz="7200" dirty="0"/>
            </a:br>
            <a:br>
              <a:rPr lang="pt-BR" sz="7200" dirty="0"/>
            </a:br>
            <a:r>
              <a:rPr lang="pt-BR" sz="7200" dirty="0"/>
              <a:t>Sugira um nome para minha empresa de limpeza.</a:t>
            </a:r>
          </a:p>
        </p:txBody>
      </p:sp>
    </p:spTree>
    <p:extLst>
      <p:ext uri="{BB962C8B-B14F-4D97-AF65-F5344CB8AC3E}">
        <p14:creationId xmlns:p14="http://schemas.microsoft.com/office/powerpoint/2010/main" val="319633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627F4-DF0D-4FA4-A4B5-D1A3B145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79" y="1925477"/>
            <a:ext cx="10515600" cy="1325563"/>
          </a:xfrm>
        </p:spPr>
        <p:txBody>
          <a:bodyPr>
            <a:noAutofit/>
          </a:bodyPr>
          <a:lstStyle/>
          <a:p>
            <a:pPr algn="ctr"/>
            <a:br>
              <a:rPr lang="pt-BR" sz="5400" dirty="0"/>
            </a:br>
            <a:br>
              <a:rPr lang="pt-BR" sz="5400" dirty="0"/>
            </a:br>
            <a:r>
              <a:rPr kumimoji="0" lang="pt-PT" altLang="pt-BR" sz="5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Escreva um plano de negócios para "</a:t>
            </a:r>
            <a:r>
              <a:rPr lang="pt-BR" b="1" dirty="0" err="1"/>
              <a:t>Gleam</a:t>
            </a:r>
            <a:r>
              <a:rPr lang="pt-BR" b="1" dirty="0"/>
              <a:t> &amp; </a:t>
            </a:r>
            <a:r>
              <a:rPr lang="pt-BR" b="1" dirty="0" err="1"/>
              <a:t>Glow</a:t>
            </a:r>
            <a:r>
              <a:rPr lang="pt-BR" b="1" dirty="0"/>
              <a:t> </a:t>
            </a:r>
            <a:r>
              <a:rPr lang="pt-BR" b="1" dirty="0" err="1"/>
              <a:t>Cleaning</a:t>
            </a:r>
            <a:br>
              <a:rPr lang="pt-BR" dirty="0"/>
            </a:br>
            <a:r>
              <a:rPr kumimoji="0" lang="pt-PT" altLang="pt-BR" sz="5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" com base nas informações deste documento. Inclui um resumo executivo, visão geral do mercado e projeções financeiras.</a:t>
            </a:r>
            <a:r>
              <a:rPr kumimoji="0" lang="pt-PT" altLang="pt-BR" sz="5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0388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627F4-DF0D-4FA4-A4B5-D1A3B145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79" y="1925477"/>
            <a:ext cx="10515600" cy="1325563"/>
          </a:xfrm>
        </p:spPr>
        <p:txBody>
          <a:bodyPr>
            <a:noAutofit/>
          </a:bodyPr>
          <a:lstStyle/>
          <a:p>
            <a:pPr algn="ctr"/>
            <a:br>
              <a:rPr lang="pt-BR" sz="5400" dirty="0"/>
            </a:br>
            <a:br>
              <a:rPr lang="pt-BR" sz="5400" dirty="0"/>
            </a:br>
            <a:r>
              <a:rPr kumimoji="0" lang="pt-PT" altLang="pt-BR" sz="5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Escreva um plano de negócios para "</a:t>
            </a:r>
            <a:r>
              <a:rPr lang="pt-BR" b="1" dirty="0" err="1"/>
              <a:t>Gleam</a:t>
            </a:r>
            <a:r>
              <a:rPr lang="pt-BR" b="1" dirty="0"/>
              <a:t> &amp; </a:t>
            </a:r>
            <a:r>
              <a:rPr lang="pt-BR" b="1" dirty="0" err="1"/>
              <a:t>Glow</a:t>
            </a:r>
            <a:r>
              <a:rPr lang="pt-BR" b="1" dirty="0"/>
              <a:t> </a:t>
            </a:r>
            <a:r>
              <a:rPr lang="pt-BR" b="1" dirty="0" err="1"/>
              <a:t>Cleaning</a:t>
            </a:r>
            <a:br>
              <a:rPr lang="pt-BR" dirty="0"/>
            </a:br>
            <a:r>
              <a:rPr kumimoji="0" lang="pt-PT" altLang="pt-BR" sz="5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" com base nas informações deste documento. Inclui um resumo executivo, visão geral do mercado e projeções financeiras.</a:t>
            </a:r>
            <a:r>
              <a:rPr kumimoji="0" lang="pt-PT" altLang="pt-BR" sz="5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78557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101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Tema do Office</vt:lpstr>
      <vt:lpstr> Do que trata este documento?</vt:lpstr>
      <vt:lpstr>  Como faço para abrir uma empresa em Nova York?</vt:lpstr>
      <vt:lpstr>   Sugira um nome para minha empresa de limpeza.</vt:lpstr>
      <vt:lpstr>  Escreva um plano de negócios para "Gleam &amp; Glow Cleaning " com base nas informações deste documento. Inclui um resumo executivo, visão geral do mercado e projeções financeiras. </vt:lpstr>
      <vt:lpstr>  Escreva um plano de negócios para "Gleam &amp; Glow Cleaning " com base nas informações deste documento. Inclui um resumo executivo, visão geral do mercado e projeções financeiras.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 que trata este documento?</dc:title>
  <dc:creator>Guilherme</dc:creator>
  <cp:lastModifiedBy>Guilherme</cp:lastModifiedBy>
  <cp:revision>5</cp:revision>
  <dcterms:created xsi:type="dcterms:W3CDTF">2024-09-14T19:43:47Z</dcterms:created>
  <dcterms:modified xsi:type="dcterms:W3CDTF">2024-09-15T00:15:15Z</dcterms:modified>
</cp:coreProperties>
</file>