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7EC27-9A5E-4F35-9B67-07CDF9730E30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4D072-2B36-4711-913D-F71752882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6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4D072-2B36-4711-913D-F71752882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95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F59B-7695-488A-AAD4-3C7B2827DAF2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6270C22-A4C8-42CC-AE3F-47B9A176D5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97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F59B-7695-488A-AAD4-3C7B2827DAF2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0C22-A4C8-42CC-AE3F-47B9A176D5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1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F59B-7695-488A-AAD4-3C7B2827DAF2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0C22-A4C8-42CC-AE3F-47B9A176D5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2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F59B-7695-488A-AAD4-3C7B2827DAF2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0C22-A4C8-42CC-AE3F-47B9A176D5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4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F59B-7695-488A-AAD4-3C7B2827DAF2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0C22-A4C8-42CC-AE3F-47B9A176D5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6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F59B-7695-488A-AAD4-3C7B2827DAF2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0C22-A4C8-42CC-AE3F-47B9A176D5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60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F59B-7695-488A-AAD4-3C7B2827DAF2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0C22-A4C8-42CC-AE3F-47B9A176D5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0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F59B-7695-488A-AAD4-3C7B2827DAF2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0C22-A4C8-42CC-AE3F-47B9A176D5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7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F59B-7695-488A-AAD4-3C7B2827DAF2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0C22-A4C8-42CC-AE3F-47B9A176D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07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F59B-7695-488A-AAD4-3C7B2827DAF2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0C22-A4C8-42CC-AE3F-47B9A176D5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0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19F59B-7695-488A-AAD4-3C7B2827DAF2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0C22-A4C8-42CC-AE3F-47B9A176D5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3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F59B-7695-488A-AAD4-3C7B2827DAF2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270C22-A4C8-42CC-AE3F-47B9A176D5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4EB1A-8D9B-45DB-ACE6-364F318C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29" y="802298"/>
            <a:ext cx="11756571" cy="2541431"/>
          </a:xfrm>
        </p:spPr>
        <p:txBody>
          <a:bodyPr>
            <a:normAutofit/>
          </a:bodyPr>
          <a:lstStyle/>
          <a:p>
            <a:pPr algn="ctr"/>
            <a:r>
              <a:rPr lang="pt-BR" sz="4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Benefícios de Usar uma Empresa de Limpeza Corporativa</a:t>
            </a:r>
            <a:endParaRPr lang="pt-BR" sz="44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ADCCD8-3796-4684-8BE6-6957FF024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LIMPANDO COM CARINHO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49C783-7D2D-48FE-BF3D-57D3632BB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43"/>
          <a:stretch/>
        </p:blipFill>
        <p:spPr>
          <a:xfrm>
            <a:off x="4598126" y="78377"/>
            <a:ext cx="2995748" cy="18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14BCE-8CF7-4410-B37F-0EF749E1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65" y="1257365"/>
            <a:ext cx="10287575" cy="1049235"/>
          </a:xfrm>
        </p:spPr>
        <p:txBody>
          <a:bodyPr>
            <a:normAutofit fontScale="90000"/>
          </a:bodyPr>
          <a:lstStyle/>
          <a:p>
            <a:r>
              <a:rPr lang="pt-BR" sz="4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Ambiente de Trabalho Saudável</a:t>
            </a:r>
            <a:endParaRPr lang="pt-BR" sz="44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344BC-93C6-4C86-A194-FF227B5F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b="0" i="0" dirty="0">
                <a:effectLst/>
              </a:rPr>
              <a:t>Utilização de produtos de limpeza ecológicos que reduzem a exposição a produtos químicos nocivos.</a:t>
            </a:r>
          </a:p>
          <a:p>
            <a:pPr lvl="1"/>
            <a:r>
              <a:rPr lang="pt-BR" b="0" i="0" dirty="0">
                <a:effectLst/>
              </a:rPr>
              <a:t>Promove a saúde e o bem-estar dos funcionários.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80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B45C2-942F-48F0-94C4-5761A829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030" y="1216553"/>
            <a:ext cx="10515600" cy="1325563"/>
          </a:xfrm>
        </p:spPr>
        <p:txBody>
          <a:bodyPr>
            <a:normAutofit/>
          </a:bodyPr>
          <a:lstStyle/>
          <a:p>
            <a:r>
              <a:rPr lang="pt-BR" sz="4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Profissionalismo e Eficiência</a:t>
            </a:r>
            <a:endParaRPr lang="pt-BR" sz="44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D5A74-8D2B-45A7-BEB5-8FC5B9CB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b="0" i="0" dirty="0">
                <a:effectLst/>
              </a:rPr>
              <a:t>Equipes treinadas e equipadas com as ferramentas necessárias.</a:t>
            </a:r>
          </a:p>
          <a:p>
            <a:pPr lvl="1"/>
            <a:r>
              <a:rPr lang="pt-BR" b="0" i="0" dirty="0">
                <a:effectLst/>
              </a:rPr>
              <a:t>Realização de uma limpeza eficiente e de alta qualidade.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97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AD299-2683-4397-8C2C-2298ED95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16" y="1166313"/>
            <a:ext cx="10515600" cy="1325563"/>
          </a:xfrm>
        </p:spPr>
        <p:txBody>
          <a:bodyPr>
            <a:normAutofit/>
          </a:bodyPr>
          <a:lstStyle/>
          <a:p>
            <a:r>
              <a:rPr lang="pt-BR" sz="4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Economia de Tempo e Recursos</a:t>
            </a:r>
            <a:endParaRPr lang="pt-BR" sz="44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495E46-BDA8-40BC-9C80-6168C309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b="0" i="0" dirty="0">
                <a:effectLst/>
              </a:rPr>
              <a:t>Permite que a equipe interna se concentre em suas tarefas principais.</a:t>
            </a:r>
          </a:p>
          <a:p>
            <a:pPr lvl="1"/>
            <a:r>
              <a:rPr lang="pt-BR" b="0" i="0" dirty="0">
                <a:effectLst/>
              </a:rPr>
              <a:t>A empresa de limpeza cuida da manutenção do ambiente.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73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11D19-BAFF-489A-B69A-EB571EC8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951" y="1257365"/>
            <a:ext cx="10365952" cy="1049235"/>
          </a:xfrm>
        </p:spPr>
        <p:txBody>
          <a:bodyPr>
            <a:normAutofit fontScale="90000"/>
          </a:bodyPr>
          <a:lstStyle/>
          <a:p>
            <a:r>
              <a:rPr lang="pt-BR" sz="4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Flexibilidade e Personalização</a:t>
            </a:r>
            <a:endParaRPr lang="pt-BR" sz="44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A84FD-F201-46BF-B4A6-2117624F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b="0" i="0" dirty="0">
                <a:effectLst/>
              </a:rPr>
              <a:t>Serviços de limpeza adaptados às necessidades específicas do seu negócio.</a:t>
            </a:r>
          </a:p>
          <a:p>
            <a:pPr lvl="1"/>
            <a:r>
              <a:rPr lang="pt-BR" b="0" i="0" dirty="0">
                <a:effectLst/>
              </a:rPr>
              <a:t>Garantia de que todas as áreas sejam devidamente atendidas.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54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CE165-5AAF-4253-B2CD-364BE6CD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283491"/>
            <a:ext cx="10278867" cy="1049235"/>
          </a:xfrm>
        </p:spPr>
        <p:txBody>
          <a:bodyPr>
            <a:normAutofit fontScale="90000"/>
          </a:bodyPr>
          <a:lstStyle/>
          <a:p>
            <a:r>
              <a:rPr lang="pt-BR" sz="4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Impacto Positivo na Comunidade</a:t>
            </a:r>
            <a:endParaRPr lang="pt-BR" sz="44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B9397-74C9-4CC9-844D-78BF151A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b="0" i="0" dirty="0">
                <a:effectLst/>
              </a:rPr>
              <a:t>Contratação de trabalhadores locais.</a:t>
            </a:r>
          </a:p>
          <a:p>
            <a:pPr lvl="1"/>
            <a:r>
              <a:rPr lang="pt-BR" b="0" i="0" dirty="0">
                <a:effectLst/>
              </a:rPr>
              <a:t>Uso de práticas sustentáveis, contribuindo para a economia local e a preservação do meio ambiente.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98037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</TotalTime>
  <Words>139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Galeria</vt:lpstr>
      <vt:lpstr>Benefícios de Usar uma Empresa de Limpeza Corporativa</vt:lpstr>
      <vt:lpstr>Ambiente de Trabalho Saudável</vt:lpstr>
      <vt:lpstr>Profissionalismo e Eficiência</vt:lpstr>
      <vt:lpstr>Economia de Tempo e Recursos</vt:lpstr>
      <vt:lpstr>Flexibilidade e Personalização</vt:lpstr>
      <vt:lpstr>Impacto Positivo na Comunidade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Benefícios de Usar uma Empresa de Limpeza Corporativa</dc:title>
  <dc:creator>Guilherme</dc:creator>
  <cp:lastModifiedBy>Guilherme</cp:lastModifiedBy>
  <cp:revision>4</cp:revision>
  <dcterms:created xsi:type="dcterms:W3CDTF">2024-09-14T21:06:40Z</dcterms:created>
  <dcterms:modified xsi:type="dcterms:W3CDTF">2024-09-15T00:20:37Z</dcterms:modified>
</cp:coreProperties>
</file>