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9C63-0D4E-4BD5-A939-EE4A13FEE518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64BB5B9-934B-48E0-90C4-D2330592130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20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9C63-0D4E-4BD5-A939-EE4A13FEE518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B5B9-934B-48E0-90C4-D2330592130F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87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9C63-0D4E-4BD5-A939-EE4A13FEE518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B5B9-934B-48E0-90C4-D2330592130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79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9C63-0D4E-4BD5-A939-EE4A13FEE518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B5B9-934B-48E0-90C4-D2330592130F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25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9C63-0D4E-4BD5-A939-EE4A13FEE518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B5B9-934B-48E0-90C4-D2330592130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32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9C63-0D4E-4BD5-A939-EE4A13FEE518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B5B9-934B-48E0-90C4-D2330592130F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56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9C63-0D4E-4BD5-A939-EE4A13FEE518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B5B9-934B-48E0-90C4-D2330592130F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92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9C63-0D4E-4BD5-A939-EE4A13FEE518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B5B9-934B-48E0-90C4-D2330592130F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10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9C63-0D4E-4BD5-A939-EE4A13FEE518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B5B9-934B-48E0-90C4-D233059213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81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9C63-0D4E-4BD5-A939-EE4A13FEE518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B5B9-934B-48E0-90C4-D2330592130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0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8F49C63-0D4E-4BD5-A939-EE4A13FEE518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B5B9-934B-48E0-90C4-D2330592130F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50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49C63-0D4E-4BD5-A939-EE4A13FEE518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64BB5B9-934B-48E0-90C4-D2330592130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59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10B41-0AC0-48BD-97CC-707DF76A2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err="1"/>
              <a:t>Gleam</a:t>
            </a:r>
            <a:r>
              <a:rPr lang="pt-BR" b="1" dirty="0"/>
              <a:t> &amp; </a:t>
            </a:r>
            <a:r>
              <a:rPr lang="pt-BR" b="1" dirty="0" err="1"/>
              <a:t>Glow</a:t>
            </a:r>
            <a:r>
              <a:rPr lang="pt-BR" b="1" dirty="0"/>
              <a:t> </a:t>
            </a:r>
            <a:r>
              <a:rPr lang="pt-BR" b="1" dirty="0" err="1"/>
              <a:t>Cleaning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24CA41-8ADA-48A9-85CE-F9D33FF53A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275791" y="4104187"/>
            <a:ext cx="3640420" cy="6514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400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quality</a:t>
            </a:r>
            <a:r>
              <a:rPr kumimoji="0" lang="pt-BR" altLang="pt-BR" sz="44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pt-BR" altLang="pt-BR" sz="4400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cleaning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36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2D4736FE-679F-45F0-991E-1FB829B7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Benefícios de usar uma empresa de limpeza corporativa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2B540-235F-4DAB-830D-A5733E5A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99960" cy="4351338"/>
          </a:xfrm>
        </p:spPr>
        <p:txBody>
          <a:bodyPr>
            <a:normAutofit fontScale="85000" lnSpcReduction="20000"/>
          </a:bodyPr>
          <a:lstStyle/>
          <a:p>
            <a:pPr lvl="0" algn="just"/>
            <a:r>
              <a:rPr lang="pt-BR" b="1" dirty="0"/>
              <a:t>Ambiente de Trabalho Saudável:</a:t>
            </a:r>
            <a:r>
              <a:rPr lang="pt-BR" dirty="0"/>
              <a:t> Utilização de produtos de limpeza ecológicos que reduzem a exposição a produtos químicos nocivos, promovendo a saúde e o bem-estar dos funcionários.</a:t>
            </a:r>
          </a:p>
          <a:p>
            <a:pPr lvl="0" algn="just"/>
            <a:r>
              <a:rPr lang="pt-BR" b="1" dirty="0"/>
              <a:t>Profissionalismo e Eficiência:</a:t>
            </a:r>
            <a:r>
              <a:rPr lang="pt-BR" dirty="0"/>
              <a:t> Equipes treinadas e equipadas com as ferramentas necessárias para realizar uma limpeza eficiente e de alta qualidade.</a:t>
            </a:r>
          </a:p>
          <a:p>
            <a:pPr lvl="0" algn="just"/>
            <a:r>
              <a:rPr lang="pt-BR" b="1" dirty="0"/>
              <a:t>Economia de Tempo e Recursos:</a:t>
            </a:r>
            <a:r>
              <a:rPr lang="pt-BR" dirty="0"/>
              <a:t> Permite que a equipe interna se concentre em suas tarefas principais, enquanto a empresa de limpeza cuida da manutenção do ambiente.</a:t>
            </a:r>
          </a:p>
          <a:p>
            <a:pPr lvl="0" algn="just"/>
            <a:r>
              <a:rPr lang="pt-BR" b="1" dirty="0"/>
              <a:t>Flexibilidade e Personalização:</a:t>
            </a:r>
            <a:r>
              <a:rPr lang="pt-BR" dirty="0"/>
              <a:t> Serviços de limpeza adaptados às necessidades específicas do seu negócio, garantindo que todas as áreas sejam devidamente atendidas.</a:t>
            </a:r>
          </a:p>
          <a:p>
            <a:pPr lvl="0" algn="just"/>
            <a:r>
              <a:rPr lang="pt-BR" b="1" dirty="0"/>
              <a:t>Impacto Positivo na Comunidade:</a:t>
            </a:r>
            <a:r>
              <a:rPr lang="pt-BR" dirty="0"/>
              <a:t> Contratação de trabalhadores locais e uso de práticas sustentáveis, contribuindo para a economia local e a preservação do meio ambiente.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0C0890-1CAB-4C92-A51E-72F3286D8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696" y="1971929"/>
            <a:ext cx="3502264" cy="350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5729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0</TotalTime>
  <Words>150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inherit</vt:lpstr>
      <vt:lpstr>Galeria</vt:lpstr>
      <vt:lpstr>Gleam &amp; Glow Cleaning</vt:lpstr>
      <vt:lpstr>Benefícios de usar uma empresa de limpeza corporativa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Gleam &amp; Glow Cleaning</dc:title>
  <dc:creator>Guilherme</dc:creator>
  <cp:lastModifiedBy>Guilherme</cp:lastModifiedBy>
  <cp:revision>1</cp:revision>
  <dcterms:created xsi:type="dcterms:W3CDTF">2024-09-14T20:54:51Z</dcterms:created>
  <dcterms:modified xsi:type="dcterms:W3CDTF">2024-09-14T20:55:29Z</dcterms:modified>
</cp:coreProperties>
</file>