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[FlexTrade.xlsx]Analysis!CASE 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Relationship between bounce rate &amp; session </a:t>
            </a:r>
            <a:r>
              <a:rPr lang="en-US" dirty="0" err="1"/>
              <a:t>avg</a:t>
            </a:r>
            <a:r>
              <a:rPr lang="en-US" dirty="0"/>
              <a:t> session duration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64000"/>
                  <a:lumMod val="118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Analysis!$B$14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Analysis!$A$15:$A$116</c:f>
              <c:strCach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strCache>
            </c:strRef>
          </c:cat>
          <c:val>
            <c:numRef>
              <c:f>Analysis!$B$15:$B$116</c:f>
              <c:numCache>
                <c:formatCode>General</c:formatCode>
                <c:ptCount val="101"/>
                <c:pt idx="0">
                  <c:v>660</c:v>
                </c:pt>
                <c:pt idx="1">
                  <c:v>778.5</c:v>
                </c:pt>
                <c:pt idx="2">
                  <c:v>1211.4285714285713</c:v>
                </c:pt>
                <c:pt idx="3">
                  <c:v>966.2</c:v>
                </c:pt>
                <c:pt idx="4">
                  <c:v>1041.1875</c:v>
                </c:pt>
                <c:pt idx="5">
                  <c:v>826.23076923076928</c:v>
                </c:pt>
                <c:pt idx="6">
                  <c:v>877.09090909090912</c:v>
                </c:pt>
                <c:pt idx="7">
                  <c:v>592.625</c:v>
                </c:pt>
                <c:pt idx="8">
                  <c:v>1274.4444444444443</c:v>
                </c:pt>
                <c:pt idx="9">
                  <c:v>872.53846153846155</c:v>
                </c:pt>
                <c:pt idx="10">
                  <c:v>1071.7857142857142</c:v>
                </c:pt>
                <c:pt idx="11">
                  <c:v>811.75</c:v>
                </c:pt>
                <c:pt idx="12">
                  <c:v>707</c:v>
                </c:pt>
                <c:pt idx="13">
                  <c:v>950.93333333333328</c:v>
                </c:pt>
                <c:pt idx="14">
                  <c:v>632.75</c:v>
                </c:pt>
                <c:pt idx="15">
                  <c:v>731.08333333333337</c:v>
                </c:pt>
                <c:pt idx="16">
                  <c:v>807.66666666666663</c:v>
                </c:pt>
                <c:pt idx="17">
                  <c:v>950.69230769230774</c:v>
                </c:pt>
                <c:pt idx="18">
                  <c:v>930.77777777777783</c:v>
                </c:pt>
                <c:pt idx="19">
                  <c:v>1103.4000000000001</c:v>
                </c:pt>
                <c:pt idx="20">
                  <c:v>937.1</c:v>
                </c:pt>
                <c:pt idx="21">
                  <c:v>865.09090909090912</c:v>
                </c:pt>
                <c:pt idx="22">
                  <c:v>855.81818181818187</c:v>
                </c:pt>
                <c:pt idx="23">
                  <c:v>693.63636363636363</c:v>
                </c:pt>
                <c:pt idx="24">
                  <c:v>1321</c:v>
                </c:pt>
                <c:pt idx="25">
                  <c:v>941.21428571428567</c:v>
                </c:pt>
                <c:pt idx="26">
                  <c:v>911.77777777777783</c:v>
                </c:pt>
                <c:pt idx="27">
                  <c:v>1052.0666666666666</c:v>
                </c:pt>
                <c:pt idx="28">
                  <c:v>967.36363636363637</c:v>
                </c:pt>
                <c:pt idx="29">
                  <c:v>757.4</c:v>
                </c:pt>
                <c:pt idx="30">
                  <c:v>641.21428571428567</c:v>
                </c:pt>
                <c:pt idx="31">
                  <c:v>575.75</c:v>
                </c:pt>
                <c:pt idx="32">
                  <c:v>891.42857142857144</c:v>
                </c:pt>
                <c:pt idx="33">
                  <c:v>728.83333333333337</c:v>
                </c:pt>
                <c:pt idx="34">
                  <c:v>974.81818181818187</c:v>
                </c:pt>
                <c:pt idx="35">
                  <c:v>730.5</c:v>
                </c:pt>
                <c:pt idx="36">
                  <c:v>849.77777777777783</c:v>
                </c:pt>
                <c:pt idx="37">
                  <c:v>917.25</c:v>
                </c:pt>
                <c:pt idx="38">
                  <c:v>944.88888888888891</c:v>
                </c:pt>
                <c:pt idx="39">
                  <c:v>764.66666666666663</c:v>
                </c:pt>
                <c:pt idx="40">
                  <c:v>506.5</c:v>
                </c:pt>
                <c:pt idx="41">
                  <c:v>886</c:v>
                </c:pt>
                <c:pt idx="42">
                  <c:v>547</c:v>
                </c:pt>
                <c:pt idx="43">
                  <c:v>766.5</c:v>
                </c:pt>
                <c:pt idx="44">
                  <c:v>907.2</c:v>
                </c:pt>
                <c:pt idx="45">
                  <c:v>845</c:v>
                </c:pt>
                <c:pt idx="46">
                  <c:v>950.71428571428567</c:v>
                </c:pt>
                <c:pt idx="47">
                  <c:v>978.93333333333328</c:v>
                </c:pt>
                <c:pt idx="48">
                  <c:v>1008.125</c:v>
                </c:pt>
                <c:pt idx="49">
                  <c:v>857.90909090909088</c:v>
                </c:pt>
                <c:pt idx="50">
                  <c:v>755</c:v>
                </c:pt>
                <c:pt idx="51">
                  <c:v>771.44444444444446</c:v>
                </c:pt>
                <c:pt idx="52">
                  <c:v>461.25</c:v>
                </c:pt>
                <c:pt idx="53">
                  <c:v>991.53846153846155</c:v>
                </c:pt>
                <c:pt idx="54">
                  <c:v>803.22222222222217</c:v>
                </c:pt>
                <c:pt idx="55">
                  <c:v>1028.3</c:v>
                </c:pt>
                <c:pt idx="56">
                  <c:v>808.33333333333337</c:v>
                </c:pt>
                <c:pt idx="57">
                  <c:v>1131.5</c:v>
                </c:pt>
                <c:pt idx="58">
                  <c:v>954.1</c:v>
                </c:pt>
                <c:pt idx="59">
                  <c:v>738.83333333333337</c:v>
                </c:pt>
                <c:pt idx="60">
                  <c:v>829.375</c:v>
                </c:pt>
                <c:pt idx="61">
                  <c:v>901.8</c:v>
                </c:pt>
                <c:pt idx="62">
                  <c:v>924.4</c:v>
                </c:pt>
                <c:pt idx="63">
                  <c:v>685</c:v>
                </c:pt>
                <c:pt idx="64">
                  <c:v>879.13333333333333</c:v>
                </c:pt>
                <c:pt idx="65">
                  <c:v>843.16666666666663</c:v>
                </c:pt>
                <c:pt idx="66">
                  <c:v>826.28571428571433</c:v>
                </c:pt>
                <c:pt idx="67">
                  <c:v>1169.1538461538462</c:v>
                </c:pt>
                <c:pt idx="68">
                  <c:v>920.27272727272725</c:v>
                </c:pt>
                <c:pt idx="69">
                  <c:v>974.58333333333337</c:v>
                </c:pt>
                <c:pt idx="70">
                  <c:v>857.6</c:v>
                </c:pt>
                <c:pt idx="71">
                  <c:v>995.22222222222217</c:v>
                </c:pt>
                <c:pt idx="72">
                  <c:v>907</c:v>
                </c:pt>
                <c:pt idx="73">
                  <c:v>995.18181818181813</c:v>
                </c:pt>
                <c:pt idx="74">
                  <c:v>1066.909090909091</c:v>
                </c:pt>
                <c:pt idx="75">
                  <c:v>702.125</c:v>
                </c:pt>
                <c:pt idx="76">
                  <c:v>1148.3636363636363</c:v>
                </c:pt>
                <c:pt idx="77">
                  <c:v>853.07692307692309</c:v>
                </c:pt>
                <c:pt idx="78">
                  <c:v>900.33333333333337</c:v>
                </c:pt>
                <c:pt idx="79">
                  <c:v>958.84615384615381</c:v>
                </c:pt>
                <c:pt idx="80">
                  <c:v>722.6</c:v>
                </c:pt>
                <c:pt idx="81">
                  <c:v>1180.3333333333333</c:v>
                </c:pt>
                <c:pt idx="82">
                  <c:v>1124.3333333333333</c:v>
                </c:pt>
                <c:pt idx="83">
                  <c:v>863.36363636363637</c:v>
                </c:pt>
                <c:pt idx="84">
                  <c:v>960</c:v>
                </c:pt>
                <c:pt idx="85">
                  <c:v>1214.2727272727273</c:v>
                </c:pt>
                <c:pt idx="86">
                  <c:v>842.2</c:v>
                </c:pt>
                <c:pt idx="87">
                  <c:v>1139</c:v>
                </c:pt>
                <c:pt idx="88">
                  <c:v>920</c:v>
                </c:pt>
                <c:pt idx="89">
                  <c:v>1043.7142857142858</c:v>
                </c:pt>
                <c:pt idx="90">
                  <c:v>661.625</c:v>
                </c:pt>
                <c:pt idx="91">
                  <c:v>940.14285714285711</c:v>
                </c:pt>
                <c:pt idx="92">
                  <c:v>532.70000000000005</c:v>
                </c:pt>
                <c:pt idx="93">
                  <c:v>759.88888888888891</c:v>
                </c:pt>
                <c:pt idx="94">
                  <c:v>775.41666666666663</c:v>
                </c:pt>
                <c:pt idx="95">
                  <c:v>1097.4000000000001</c:v>
                </c:pt>
                <c:pt idx="96">
                  <c:v>887.9</c:v>
                </c:pt>
                <c:pt idx="97">
                  <c:v>812.36363636363637</c:v>
                </c:pt>
                <c:pt idx="98">
                  <c:v>938.41666666666663</c:v>
                </c:pt>
                <c:pt idx="99">
                  <c:v>1262</c:v>
                </c:pt>
                <c:pt idx="100">
                  <c:v>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8-4A2C-B98F-171AED9A6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0308128"/>
        <c:axId val="10305216"/>
      </c:lineChart>
      <c:catAx>
        <c:axId val="103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5216"/>
        <c:crosses val="autoZero"/>
        <c:auto val="1"/>
        <c:lblAlgn val="ctr"/>
        <c:lblOffset val="100"/>
        <c:noMultiLvlLbl val="0"/>
      </c:catAx>
      <c:valAx>
        <c:axId val="1030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1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Analysis!$B$122</c:f>
              <c:strCache>
                <c:ptCount val="1"/>
                <c:pt idx="0">
                  <c:v>Average of Bounce_Rate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Analysis!$A$123:$A$172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Analysis!$B$123:$B$172</c:f>
              <c:numCache>
                <c:formatCode>0%</c:formatCode>
                <c:ptCount val="45"/>
                <c:pt idx="0">
                  <c:v>0.44347826086956521</c:v>
                </c:pt>
                <c:pt idx="1">
                  <c:v>0.52157894736842103</c:v>
                </c:pt>
                <c:pt idx="2">
                  <c:v>0.40076923076923071</c:v>
                </c:pt>
                <c:pt idx="3">
                  <c:v>0.51375000000000004</c:v>
                </c:pt>
                <c:pt idx="4">
                  <c:v>0.47866666666666674</c:v>
                </c:pt>
                <c:pt idx="5">
                  <c:v>0.45290322580645148</c:v>
                </c:pt>
                <c:pt idx="6">
                  <c:v>0.49545454545454537</c:v>
                </c:pt>
                <c:pt idx="7">
                  <c:v>0.52639999999999998</c:v>
                </c:pt>
                <c:pt idx="8">
                  <c:v>0.49772727272727268</c:v>
                </c:pt>
                <c:pt idx="9">
                  <c:v>0.50166666666666659</c:v>
                </c:pt>
                <c:pt idx="10">
                  <c:v>0.505</c:v>
                </c:pt>
                <c:pt idx="11">
                  <c:v>0.5056250000000001</c:v>
                </c:pt>
                <c:pt idx="12">
                  <c:v>0.55099999999999993</c:v>
                </c:pt>
                <c:pt idx="13">
                  <c:v>0.52970588235294125</c:v>
                </c:pt>
                <c:pt idx="14">
                  <c:v>0.57200000000000006</c:v>
                </c:pt>
                <c:pt idx="15">
                  <c:v>0.55388888888888888</c:v>
                </c:pt>
                <c:pt idx="16">
                  <c:v>0.49363636363636371</c:v>
                </c:pt>
                <c:pt idx="17">
                  <c:v>0.40791666666666671</c:v>
                </c:pt>
                <c:pt idx="18">
                  <c:v>0.50941176470588234</c:v>
                </c:pt>
                <c:pt idx="19">
                  <c:v>0.46193548387096783</c:v>
                </c:pt>
                <c:pt idx="20">
                  <c:v>0.41238095238095246</c:v>
                </c:pt>
                <c:pt idx="21">
                  <c:v>0.5</c:v>
                </c:pt>
                <c:pt idx="22">
                  <c:v>0.4747826086956522</c:v>
                </c:pt>
                <c:pt idx="23">
                  <c:v>0.47272727272727266</c:v>
                </c:pt>
                <c:pt idx="24">
                  <c:v>0.41040000000000004</c:v>
                </c:pt>
                <c:pt idx="25">
                  <c:v>0.40529411764705886</c:v>
                </c:pt>
                <c:pt idx="26">
                  <c:v>0.59549999999999992</c:v>
                </c:pt>
                <c:pt idx="27">
                  <c:v>0.49529411764705883</c:v>
                </c:pt>
                <c:pt idx="28">
                  <c:v>0.49799999999999994</c:v>
                </c:pt>
                <c:pt idx="29">
                  <c:v>0.54037037037037039</c:v>
                </c:pt>
                <c:pt idx="30">
                  <c:v>0.3396153846153846</c:v>
                </c:pt>
                <c:pt idx="31">
                  <c:v>0.40470588235294119</c:v>
                </c:pt>
                <c:pt idx="32">
                  <c:v>0.54652173913043478</c:v>
                </c:pt>
                <c:pt idx="33">
                  <c:v>0.48374999999999996</c:v>
                </c:pt>
                <c:pt idx="34">
                  <c:v>0.54</c:v>
                </c:pt>
                <c:pt idx="35">
                  <c:v>0.56851851851851865</c:v>
                </c:pt>
                <c:pt idx="36">
                  <c:v>0.44571428571428567</c:v>
                </c:pt>
                <c:pt idx="37">
                  <c:v>0.72166666666666679</c:v>
                </c:pt>
                <c:pt idx="38">
                  <c:v>0.32238095238095238</c:v>
                </c:pt>
                <c:pt idx="39">
                  <c:v>0.63200000000000001</c:v>
                </c:pt>
                <c:pt idx="40">
                  <c:v>0.44096774193548394</c:v>
                </c:pt>
                <c:pt idx="41">
                  <c:v>0.48705882352941171</c:v>
                </c:pt>
                <c:pt idx="42">
                  <c:v>0.41652173913043478</c:v>
                </c:pt>
                <c:pt idx="43">
                  <c:v>0.57590909090909082</c:v>
                </c:pt>
                <c:pt idx="44">
                  <c:v>0.47714285714285704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B1-42D9-8CDE-B5A363D9EE72}"/>
            </c:ext>
          </c:extLst>
        </c:ser>
        <c:ser>
          <c:idx val="1"/>
          <c:order val="1"/>
          <c:tx>
            <c:strRef>
              <c:f>Analysis!$C$122</c:f>
              <c:strCache>
                <c:ptCount val="1"/>
                <c:pt idx="0">
                  <c:v>Average of Conversion_Rate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Analysis!$A$123:$A$172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Analysis!$C$123:$C$172</c:f>
              <c:numCache>
                <c:formatCode>0%</c:formatCode>
                <c:ptCount val="45"/>
                <c:pt idx="0">
                  <c:v>0.34913043478260875</c:v>
                </c:pt>
                <c:pt idx="1">
                  <c:v>0.48736842105263156</c:v>
                </c:pt>
                <c:pt idx="2">
                  <c:v>0.34307692307692306</c:v>
                </c:pt>
                <c:pt idx="3">
                  <c:v>0.48833333333333334</c:v>
                </c:pt>
                <c:pt idx="4">
                  <c:v>0.54499999999999993</c:v>
                </c:pt>
                <c:pt idx="5">
                  <c:v>0.55419354838709678</c:v>
                </c:pt>
                <c:pt idx="6">
                  <c:v>0.42681818181818182</c:v>
                </c:pt>
                <c:pt idx="7">
                  <c:v>0.4728</c:v>
                </c:pt>
                <c:pt idx="8">
                  <c:v>0.52045454545454539</c:v>
                </c:pt>
                <c:pt idx="9">
                  <c:v>0.55749999999999988</c:v>
                </c:pt>
                <c:pt idx="10">
                  <c:v>0.45433333333333342</c:v>
                </c:pt>
                <c:pt idx="11">
                  <c:v>0.58687500000000004</c:v>
                </c:pt>
                <c:pt idx="12">
                  <c:v>0.44899999999999984</c:v>
                </c:pt>
                <c:pt idx="13">
                  <c:v>0.54499999999999993</c:v>
                </c:pt>
                <c:pt idx="14">
                  <c:v>0.47720000000000007</c:v>
                </c:pt>
                <c:pt idx="15">
                  <c:v>0.42388888888888893</c:v>
                </c:pt>
                <c:pt idx="16">
                  <c:v>0.4936363636363636</c:v>
                </c:pt>
                <c:pt idx="17">
                  <c:v>0.47625000000000012</c:v>
                </c:pt>
                <c:pt idx="18">
                  <c:v>0.39411764705882346</c:v>
                </c:pt>
                <c:pt idx="19">
                  <c:v>0.46129032258064528</c:v>
                </c:pt>
                <c:pt idx="20">
                  <c:v>0.48285714285714298</c:v>
                </c:pt>
                <c:pt idx="21">
                  <c:v>0.5130434782608696</c:v>
                </c:pt>
                <c:pt idx="22">
                  <c:v>0.5895652173913043</c:v>
                </c:pt>
                <c:pt idx="23">
                  <c:v>0.44499999999999995</c:v>
                </c:pt>
                <c:pt idx="24">
                  <c:v>0.46160000000000001</c:v>
                </c:pt>
                <c:pt idx="25">
                  <c:v>0.66000000000000014</c:v>
                </c:pt>
                <c:pt idx="26">
                  <c:v>0.56700000000000006</c:v>
                </c:pt>
                <c:pt idx="27">
                  <c:v>0.56647058823529406</c:v>
                </c:pt>
                <c:pt idx="28">
                  <c:v>0.45800000000000007</c:v>
                </c:pt>
                <c:pt idx="29">
                  <c:v>0.60296296296296303</c:v>
                </c:pt>
                <c:pt idx="30">
                  <c:v>0.52884615384615385</c:v>
                </c:pt>
                <c:pt idx="31">
                  <c:v>0.63235294117647067</c:v>
                </c:pt>
                <c:pt idx="32">
                  <c:v>0.48391304347826081</c:v>
                </c:pt>
                <c:pt idx="33">
                  <c:v>0.47625000000000006</c:v>
                </c:pt>
                <c:pt idx="34">
                  <c:v>0.41888888888888892</c:v>
                </c:pt>
                <c:pt idx="35">
                  <c:v>0.49222222222222234</c:v>
                </c:pt>
                <c:pt idx="36">
                  <c:v>0.43642857142857133</c:v>
                </c:pt>
                <c:pt idx="37">
                  <c:v>0.59444444444444444</c:v>
                </c:pt>
                <c:pt idx="38">
                  <c:v>0.43904761904761902</c:v>
                </c:pt>
                <c:pt idx="39">
                  <c:v>0.51800000000000002</c:v>
                </c:pt>
                <c:pt idx="40">
                  <c:v>0.50419354838709673</c:v>
                </c:pt>
                <c:pt idx="41">
                  <c:v>0.47117647058823531</c:v>
                </c:pt>
                <c:pt idx="42">
                  <c:v>0.50260869565217392</c:v>
                </c:pt>
                <c:pt idx="43">
                  <c:v>0.5154545454545455</c:v>
                </c:pt>
                <c:pt idx="44">
                  <c:v>0.48785714285714282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1-42D9-8CDE-B5A363D9E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189904"/>
        <c:axId val="344201136"/>
      </c:lineChart>
      <c:catAx>
        <c:axId val="34418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01136"/>
        <c:crosses val="autoZero"/>
        <c:auto val="1"/>
        <c:lblAlgn val="ctr"/>
        <c:lblOffset val="100"/>
        <c:noMultiLvlLbl val="0"/>
      </c:catAx>
      <c:valAx>
        <c:axId val="34420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1899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[FlexTrade.xlsx]Analysis!CASE 4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64000"/>
                  <a:lumMod val="118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Analysis!$B$179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Analysis!$A$180:$A$281</c:f>
              <c:strCach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strCache>
            </c:strRef>
          </c:cat>
          <c:val>
            <c:numRef>
              <c:f>Analysis!$B$180:$B$281</c:f>
              <c:numCache>
                <c:formatCode>General</c:formatCode>
                <c:ptCount val="101"/>
                <c:pt idx="0">
                  <c:v>16</c:v>
                </c:pt>
                <c:pt idx="1">
                  <c:v>34</c:v>
                </c:pt>
                <c:pt idx="2">
                  <c:v>24</c:v>
                </c:pt>
                <c:pt idx="3">
                  <c:v>36</c:v>
                </c:pt>
                <c:pt idx="4">
                  <c:v>20</c:v>
                </c:pt>
                <c:pt idx="5">
                  <c:v>14</c:v>
                </c:pt>
                <c:pt idx="6">
                  <c:v>42</c:v>
                </c:pt>
                <c:pt idx="7">
                  <c:v>22</c:v>
                </c:pt>
                <c:pt idx="8">
                  <c:v>21</c:v>
                </c:pt>
                <c:pt idx="9">
                  <c:v>20</c:v>
                </c:pt>
                <c:pt idx="10">
                  <c:v>32</c:v>
                </c:pt>
                <c:pt idx="11">
                  <c:v>34</c:v>
                </c:pt>
                <c:pt idx="12">
                  <c:v>26</c:v>
                </c:pt>
                <c:pt idx="13">
                  <c:v>7</c:v>
                </c:pt>
                <c:pt idx="14">
                  <c:v>31</c:v>
                </c:pt>
                <c:pt idx="15">
                  <c:v>19</c:v>
                </c:pt>
                <c:pt idx="16">
                  <c:v>11</c:v>
                </c:pt>
                <c:pt idx="17">
                  <c:v>30</c:v>
                </c:pt>
                <c:pt idx="18">
                  <c:v>22</c:v>
                </c:pt>
                <c:pt idx="19">
                  <c:v>36</c:v>
                </c:pt>
                <c:pt idx="20">
                  <c:v>42</c:v>
                </c:pt>
                <c:pt idx="21">
                  <c:v>38</c:v>
                </c:pt>
                <c:pt idx="22">
                  <c:v>20</c:v>
                </c:pt>
                <c:pt idx="23">
                  <c:v>19</c:v>
                </c:pt>
                <c:pt idx="24">
                  <c:v>17</c:v>
                </c:pt>
                <c:pt idx="25">
                  <c:v>29</c:v>
                </c:pt>
                <c:pt idx="26">
                  <c:v>24</c:v>
                </c:pt>
                <c:pt idx="27">
                  <c:v>28</c:v>
                </c:pt>
                <c:pt idx="28">
                  <c:v>41</c:v>
                </c:pt>
                <c:pt idx="29">
                  <c:v>34</c:v>
                </c:pt>
                <c:pt idx="30">
                  <c:v>19</c:v>
                </c:pt>
                <c:pt idx="31">
                  <c:v>25</c:v>
                </c:pt>
                <c:pt idx="32">
                  <c:v>34</c:v>
                </c:pt>
                <c:pt idx="33">
                  <c:v>14</c:v>
                </c:pt>
                <c:pt idx="34">
                  <c:v>33</c:v>
                </c:pt>
                <c:pt idx="35">
                  <c:v>28</c:v>
                </c:pt>
                <c:pt idx="36">
                  <c:v>12</c:v>
                </c:pt>
                <c:pt idx="37">
                  <c:v>18</c:v>
                </c:pt>
                <c:pt idx="38">
                  <c:v>24</c:v>
                </c:pt>
                <c:pt idx="39">
                  <c:v>32</c:v>
                </c:pt>
                <c:pt idx="40">
                  <c:v>10</c:v>
                </c:pt>
                <c:pt idx="41">
                  <c:v>12</c:v>
                </c:pt>
                <c:pt idx="42">
                  <c:v>18</c:v>
                </c:pt>
                <c:pt idx="43">
                  <c:v>27</c:v>
                </c:pt>
                <c:pt idx="44">
                  <c:v>24</c:v>
                </c:pt>
                <c:pt idx="45">
                  <c:v>43</c:v>
                </c:pt>
                <c:pt idx="46">
                  <c:v>18</c:v>
                </c:pt>
                <c:pt idx="47">
                  <c:v>24</c:v>
                </c:pt>
                <c:pt idx="48">
                  <c:v>38</c:v>
                </c:pt>
                <c:pt idx="49">
                  <c:v>22</c:v>
                </c:pt>
                <c:pt idx="50">
                  <c:v>54</c:v>
                </c:pt>
                <c:pt idx="51">
                  <c:v>26</c:v>
                </c:pt>
                <c:pt idx="52">
                  <c:v>34</c:v>
                </c:pt>
                <c:pt idx="53">
                  <c:v>20</c:v>
                </c:pt>
                <c:pt idx="54">
                  <c:v>43</c:v>
                </c:pt>
                <c:pt idx="55">
                  <c:v>10</c:v>
                </c:pt>
                <c:pt idx="56">
                  <c:v>48</c:v>
                </c:pt>
                <c:pt idx="57">
                  <c:v>16</c:v>
                </c:pt>
                <c:pt idx="58">
                  <c:v>13</c:v>
                </c:pt>
                <c:pt idx="59">
                  <c:v>22</c:v>
                </c:pt>
                <c:pt idx="60">
                  <c:v>29</c:v>
                </c:pt>
                <c:pt idx="61">
                  <c:v>29</c:v>
                </c:pt>
                <c:pt idx="62">
                  <c:v>33</c:v>
                </c:pt>
                <c:pt idx="63">
                  <c:v>24</c:v>
                </c:pt>
                <c:pt idx="64">
                  <c:v>15</c:v>
                </c:pt>
                <c:pt idx="65">
                  <c:v>36</c:v>
                </c:pt>
                <c:pt idx="66">
                  <c:v>19</c:v>
                </c:pt>
                <c:pt idx="67">
                  <c:v>34</c:v>
                </c:pt>
                <c:pt idx="68">
                  <c:v>25</c:v>
                </c:pt>
                <c:pt idx="69">
                  <c:v>14</c:v>
                </c:pt>
                <c:pt idx="70">
                  <c:v>16</c:v>
                </c:pt>
                <c:pt idx="71">
                  <c:v>32</c:v>
                </c:pt>
                <c:pt idx="72">
                  <c:v>15</c:v>
                </c:pt>
                <c:pt idx="73">
                  <c:v>33</c:v>
                </c:pt>
                <c:pt idx="74">
                  <c:v>14</c:v>
                </c:pt>
                <c:pt idx="75">
                  <c:v>17</c:v>
                </c:pt>
                <c:pt idx="76">
                  <c:v>33</c:v>
                </c:pt>
                <c:pt idx="77">
                  <c:v>21</c:v>
                </c:pt>
                <c:pt idx="78">
                  <c:v>17</c:v>
                </c:pt>
                <c:pt idx="79">
                  <c:v>19</c:v>
                </c:pt>
                <c:pt idx="80">
                  <c:v>29</c:v>
                </c:pt>
                <c:pt idx="81">
                  <c:v>36</c:v>
                </c:pt>
                <c:pt idx="82">
                  <c:v>29</c:v>
                </c:pt>
                <c:pt idx="83">
                  <c:v>18</c:v>
                </c:pt>
                <c:pt idx="84">
                  <c:v>23</c:v>
                </c:pt>
                <c:pt idx="85">
                  <c:v>27</c:v>
                </c:pt>
                <c:pt idx="86">
                  <c:v>40</c:v>
                </c:pt>
                <c:pt idx="87">
                  <c:v>20</c:v>
                </c:pt>
                <c:pt idx="88">
                  <c:v>37</c:v>
                </c:pt>
                <c:pt idx="89">
                  <c:v>30</c:v>
                </c:pt>
                <c:pt idx="90">
                  <c:v>4</c:v>
                </c:pt>
                <c:pt idx="91">
                  <c:v>11</c:v>
                </c:pt>
                <c:pt idx="92">
                  <c:v>37</c:v>
                </c:pt>
                <c:pt idx="93">
                  <c:v>36</c:v>
                </c:pt>
                <c:pt idx="94">
                  <c:v>36</c:v>
                </c:pt>
                <c:pt idx="95">
                  <c:v>15</c:v>
                </c:pt>
                <c:pt idx="96">
                  <c:v>25</c:v>
                </c:pt>
                <c:pt idx="97">
                  <c:v>28</c:v>
                </c:pt>
                <c:pt idx="98">
                  <c:v>33</c:v>
                </c:pt>
                <c:pt idx="99">
                  <c:v>25</c:v>
                </c:pt>
                <c:pt idx="10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7-46A4-86D4-239EB9C99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44471856"/>
        <c:axId val="344470192"/>
      </c:lineChart>
      <c:catAx>
        <c:axId val="3444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0192"/>
        <c:crosses val="autoZero"/>
        <c:auto val="1"/>
        <c:lblAlgn val="ctr"/>
        <c:lblOffset val="100"/>
        <c:noMultiLvlLbl val="0"/>
      </c:catAx>
      <c:valAx>
        <c:axId val="34447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185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[FlexTrade.xlsx]Analysis!CASE 5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Analysis!$B$287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Analysis!$A$288:$A$298</c:f>
              <c:strCache>
                <c:ptCount val="10"/>
                <c:pt idx="0">
                  <c:v>The app crashed during my session.</c:v>
                </c:pt>
                <c:pt idx="1">
                  <c:v>I encountered a bug when adding items to the cart.</c:v>
                </c:pt>
                <c:pt idx="2">
                  <c:v>Smooth and hassle-free shopping experience.</c:v>
                </c:pt>
                <c:pt idx="3">
                  <c:v>Excellent customer support experience.</c:v>
                </c:pt>
                <c:pt idx="4">
                  <c:v>I would recommend this app to my friends.</c:v>
                </c:pt>
                <c:pt idx="5">
                  <c:v>The prices are competitive.</c:v>
                </c:pt>
                <c:pt idx="6">
                  <c:v>Great selection of products.</c:v>
                </c:pt>
                <c:pt idx="7">
                  <c:v>I found the app very user-friendly.</c:v>
                </c:pt>
                <c:pt idx="8">
                  <c:v>The search feature is not working properly.</c:v>
                </c:pt>
                <c:pt idx="9">
                  <c:v>The checkout process needs improvement.</c:v>
                </c:pt>
              </c:strCache>
            </c:strRef>
          </c:cat>
          <c:val>
            <c:numRef>
              <c:f>Analysis!$B$288:$B$298</c:f>
              <c:numCache>
                <c:formatCode>General</c:formatCode>
                <c:ptCount val="10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98</c:v>
                </c:pt>
                <c:pt idx="4">
                  <c:v>100</c:v>
                </c:pt>
                <c:pt idx="5">
                  <c:v>100</c:v>
                </c:pt>
                <c:pt idx="6">
                  <c:v>101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8-43AE-A4FB-71A80398B1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44479760"/>
        <c:axId val="344486416"/>
      </c:barChart>
      <c:catAx>
        <c:axId val="344479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86416"/>
        <c:crosses val="autoZero"/>
        <c:auto val="1"/>
        <c:lblAlgn val="ctr"/>
        <c:lblOffset val="100"/>
        <c:noMultiLvlLbl val="0"/>
      </c:catAx>
      <c:valAx>
        <c:axId val="3444864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47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Analysis!$B$306</c:f>
              <c:strCache>
                <c:ptCount val="1"/>
                <c:pt idx="0">
                  <c:v>Sum of Product_Views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Analysis!$A$307:$A$317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Analysis!$B$307:$B$317</c:f>
              <c:numCache>
                <c:formatCode>General</c:formatCode>
                <c:ptCount val="10"/>
                <c:pt idx="0">
                  <c:v>1151</c:v>
                </c:pt>
                <c:pt idx="1">
                  <c:v>900</c:v>
                </c:pt>
                <c:pt idx="2">
                  <c:v>1210</c:v>
                </c:pt>
                <c:pt idx="3">
                  <c:v>1043</c:v>
                </c:pt>
                <c:pt idx="4">
                  <c:v>986</c:v>
                </c:pt>
                <c:pt idx="5">
                  <c:v>882</c:v>
                </c:pt>
                <c:pt idx="6">
                  <c:v>926</c:v>
                </c:pt>
                <c:pt idx="7">
                  <c:v>902</c:v>
                </c:pt>
                <c:pt idx="8">
                  <c:v>1100</c:v>
                </c:pt>
                <c:pt idx="9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9-4516-BD96-A804D4530413}"/>
            </c:ext>
          </c:extLst>
        </c:ser>
        <c:ser>
          <c:idx val="1"/>
          <c:order val="1"/>
          <c:tx>
            <c:strRef>
              <c:f>Analysis!$C$306</c:f>
              <c:strCache>
                <c:ptCount val="1"/>
                <c:pt idx="0">
                  <c:v>Sum of Page_Views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Analysis!$A$307:$A$317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Analysis!$C$307:$C$317</c:f>
              <c:numCache>
                <c:formatCode>General</c:formatCode>
                <c:ptCount val="10"/>
                <c:pt idx="0">
                  <c:v>117</c:v>
                </c:pt>
                <c:pt idx="1">
                  <c:v>180</c:v>
                </c:pt>
                <c:pt idx="2">
                  <c:v>336</c:v>
                </c:pt>
                <c:pt idx="3">
                  <c:v>388</c:v>
                </c:pt>
                <c:pt idx="4">
                  <c:v>525</c:v>
                </c:pt>
                <c:pt idx="5">
                  <c:v>522</c:v>
                </c:pt>
                <c:pt idx="6">
                  <c:v>644</c:v>
                </c:pt>
                <c:pt idx="7">
                  <c:v>712</c:v>
                </c:pt>
                <c:pt idx="8">
                  <c:v>981</c:v>
                </c:pt>
                <c:pt idx="9">
                  <c:v>1020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D9-4516-BD96-A804D4530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671535"/>
        <c:axId val="741682767"/>
      </c:lineChart>
      <c:catAx>
        <c:axId val="74167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82767"/>
        <c:crosses val="autoZero"/>
        <c:auto val="1"/>
        <c:lblAlgn val="ctr"/>
        <c:lblOffset val="100"/>
        <c:noMultiLvlLbl val="0"/>
      </c:catAx>
      <c:valAx>
        <c:axId val="7416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715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[FlexTrade.xlsx]Analysis!PivotTable5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Analysis!$A$355:$A$1134</c:f>
              <c:strCache>
                <c:ptCount val="779"/>
                <c:pt idx="0">
                  <c:v>31</c:v>
                </c:pt>
                <c:pt idx="1">
                  <c:v>32</c:v>
                </c:pt>
                <c:pt idx="2">
                  <c:v>35</c:v>
                </c:pt>
                <c:pt idx="3">
                  <c:v>39</c:v>
                </c:pt>
                <c:pt idx="4">
                  <c:v>40</c:v>
                </c:pt>
                <c:pt idx="5">
                  <c:v>50</c:v>
                </c:pt>
                <c:pt idx="6">
                  <c:v>51</c:v>
                </c:pt>
                <c:pt idx="7">
                  <c:v>53</c:v>
                </c:pt>
                <c:pt idx="8">
                  <c:v>54</c:v>
                </c:pt>
                <c:pt idx="9">
                  <c:v>55</c:v>
                </c:pt>
                <c:pt idx="10">
                  <c:v>57</c:v>
                </c:pt>
                <c:pt idx="11">
                  <c:v>58</c:v>
                </c:pt>
                <c:pt idx="12">
                  <c:v>59</c:v>
                </c:pt>
                <c:pt idx="13">
                  <c:v>61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70</c:v>
                </c:pt>
                <c:pt idx="20">
                  <c:v>71</c:v>
                </c:pt>
                <c:pt idx="21">
                  <c:v>75</c:v>
                </c:pt>
                <c:pt idx="22">
                  <c:v>76</c:v>
                </c:pt>
                <c:pt idx="23">
                  <c:v>77</c:v>
                </c:pt>
                <c:pt idx="24">
                  <c:v>80</c:v>
                </c:pt>
                <c:pt idx="25">
                  <c:v>81</c:v>
                </c:pt>
                <c:pt idx="26">
                  <c:v>82</c:v>
                </c:pt>
                <c:pt idx="27">
                  <c:v>86</c:v>
                </c:pt>
                <c:pt idx="28">
                  <c:v>92</c:v>
                </c:pt>
                <c:pt idx="29">
                  <c:v>93</c:v>
                </c:pt>
                <c:pt idx="30">
                  <c:v>94</c:v>
                </c:pt>
                <c:pt idx="31">
                  <c:v>95</c:v>
                </c:pt>
                <c:pt idx="32">
                  <c:v>99</c:v>
                </c:pt>
                <c:pt idx="33">
                  <c:v>100</c:v>
                </c:pt>
                <c:pt idx="34">
                  <c:v>101</c:v>
                </c:pt>
                <c:pt idx="35">
                  <c:v>102</c:v>
                </c:pt>
                <c:pt idx="36">
                  <c:v>103</c:v>
                </c:pt>
                <c:pt idx="37">
                  <c:v>104</c:v>
                </c:pt>
                <c:pt idx="38">
                  <c:v>105</c:v>
                </c:pt>
                <c:pt idx="39">
                  <c:v>109</c:v>
                </c:pt>
                <c:pt idx="40">
                  <c:v>110</c:v>
                </c:pt>
                <c:pt idx="41">
                  <c:v>113</c:v>
                </c:pt>
                <c:pt idx="42">
                  <c:v>117</c:v>
                </c:pt>
                <c:pt idx="43">
                  <c:v>122</c:v>
                </c:pt>
                <c:pt idx="44">
                  <c:v>123</c:v>
                </c:pt>
                <c:pt idx="45">
                  <c:v>125</c:v>
                </c:pt>
                <c:pt idx="46">
                  <c:v>128</c:v>
                </c:pt>
                <c:pt idx="47">
                  <c:v>131</c:v>
                </c:pt>
                <c:pt idx="48">
                  <c:v>133</c:v>
                </c:pt>
                <c:pt idx="49">
                  <c:v>134</c:v>
                </c:pt>
                <c:pt idx="50">
                  <c:v>135</c:v>
                </c:pt>
                <c:pt idx="51">
                  <c:v>136</c:v>
                </c:pt>
                <c:pt idx="52">
                  <c:v>139</c:v>
                </c:pt>
                <c:pt idx="53">
                  <c:v>140</c:v>
                </c:pt>
                <c:pt idx="54">
                  <c:v>144</c:v>
                </c:pt>
                <c:pt idx="55">
                  <c:v>145</c:v>
                </c:pt>
                <c:pt idx="56">
                  <c:v>146</c:v>
                </c:pt>
                <c:pt idx="57">
                  <c:v>148</c:v>
                </c:pt>
                <c:pt idx="58">
                  <c:v>151</c:v>
                </c:pt>
                <c:pt idx="59">
                  <c:v>152</c:v>
                </c:pt>
                <c:pt idx="60">
                  <c:v>153</c:v>
                </c:pt>
                <c:pt idx="61">
                  <c:v>154</c:v>
                </c:pt>
                <c:pt idx="62">
                  <c:v>156</c:v>
                </c:pt>
                <c:pt idx="63">
                  <c:v>157</c:v>
                </c:pt>
                <c:pt idx="64">
                  <c:v>160</c:v>
                </c:pt>
                <c:pt idx="65">
                  <c:v>162</c:v>
                </c:pt>
                <c:pt idx="66">
                  <c:v>163</c:v>
                </c:pt>
                <c:pt idx="67">
                  <c:v>165</c:v>
                </c:pt>
                <c:pt idx="68">
                  <c:v>168</c:v>
                </c:pt>
                <c:pt idx="69">
                  <c:v>169</c:v>
                </c:pt>
                <c:pt idx="70">
                  <c:v>170</c:v>
                </c:pt>
                <c:pt idx="71">
                  <c:v>173</c:v>
                </c:pt>
                <c:pt idx="72">
                  <c:v>174</c:v>
                </c:pt>
                <c:pt idx="73">
                  <c:v>175</c:v>
                </c:pt>
                <c:pt idx="74">
                  <c:v>178</c:v>
                </c:pt>
                <c:pt idx="75">
                  <c:v>179</c:v>
                </c:pt>
                <c:pt idx="76">
                  <c:v>181</c:v>
                </c:pt>
                <c:pt idx="77">
                  <c:v>184</c:v>
                </c:pt>
                <c:pt idx="78">
                  <c:v>188</c:v>
                </c:pt>
                <c:pt idx="79">
                  <c:v>189</c:v>
                </c:pt>
                <c:pt idx="80">
                  <c:v>191</c:v>
                </c:pt>
                <c:pt idx="81">
                  <c:v>193</c:v>
                </c:pt>
                <c:pt idx="82">
                  <c:v>194</c:v>
                </c:pt>
                <c:pt idx="83">
                  <c:v>198</c:v>
                </c:pt>
                <c:pt idx="84">
                  <c:v>199</c:v>
                </c:pt>
                <c:pt idx="85">
                  <c:v>202</c:v>
                </c:pt>
                <c:pt idx="86">
                  <c:v>203</c:v>
                </c:pt>
                <c:pt idx="87">
                  <c:v>205</c:v>
                </c:pt>
                <c:pt idx="88">
                  <c:v>206</c:v>
                </c:pt>
                <c:pt idx="89">
                  <c:v>211</c:v>
                </c:pt>
                <c:pt idx="90">
                  <c:v>213</c:v>
                </c:pt>
                <c:pt idx="91">
                  <c:v>214</c:v>
                </c:pt>
                <c:pt idx="92">
                  <c:v>216</c:v>
                </c:pt>
                <c:pt idx="93">
                  <c:v>217</c:v>
                </c:pt>
                <c:pt idx="94">
                  <c:v>218</c:v>
                </c:pt>
                <c:pt idx="95">
                  <c:v>225</c:v>
                </c:pt>
                <c:pt idx="96">
                  <c:v>227</c:v>
                </c:pt>
                <c:pt idx="97">
                  <c:v>228</c:v>
                </c:pt>
                <c:pt idx="98">
                  <c:v>229</c:v>
                </c:pt>
                <c:pt idx="99">
                  <c:v>232</c:v>
                </c:pt>
                <c:pt idx="100">
                  <c:v>233</c:v>
                </c:pt>
                <c:pt idx="101">
                  <c:v>235</c:v>
                </c:pt>
                <c:pt idx="102">
                  <c:v>236</c:v>
                </c:pt>
                <c:pt idx="103">
                  <c:v>237</c:v>
                </c:pt>
                <c:pt idx="104">
                  <c:v>238</c:v>
                </c:pt>
                <c:pt idx="105">
                  <c:v>239</c:v>
                </c:pt>
                <c:pt idx="106">
                  <c:v>241</c:v>
                </c:pt>
                <c:pt idx="107">
                  <c:v>244</c:v>
                </c:pt>
                <c:pt idx="108">
                  <c:v>248</c:v>
                </c:pt>
                <c:pt idx="109">
                  <c:v>249</c:v>
                </c:pt>
                <c:pt idx="110">
                  <c:v>250</c:v>
                </c:pt>
                <c:pt idx="111">
                  <c:v>251</c:v>
                </c:pt>
                <c:pt idx="112">
                  <c:v>252</c:v>
                </c:pt>
                <c:pt idx="113">
                  <c:v>253</c:v>
                </c:pt>
                <c:pt idx="114">
                  <c:v>257</c:v>
                </c:pt>
                <c:pt idx="115">
                  <c:v>258</c:v>
                </c:pt>
                <c:pt idx="116">
                  <c:v>261</c:v>
                </c:pt>
                <c:pt idx="117">
                  <c:v>263</c:v>
                </c:pt>
                <c:pt idx="118">
                  <c:v>264</c:v>
                </c:pt>
                <c:pt idx="119">
                  <c:v>269</c:v>
                </c:pt>
                <c:pt idx="120">
                  <c:v>273</c:v>
                </c:pt>
                <c:pt idx="121">
                  <c:v>274</c:v>
                </c:pt>
                <c:pt idx="122">
                  <c:v>275</c:v>
                </c:pt>
                <c:pt idx="123">
                  <c:v>276</c:v>
                </c:pt>
                <c:pt idx="124">
                  <c:v>279</c:v>
                </c:pt>
                <c:pt idx="125">
                  <c:v>280</c:v>
                </c:pt>
                <c:pt idx="126">
                  <c:v>283</c:v>
                </c:pt>
                <c:pt idx="127">
                  <c:v>287</c:v>
                </c:pt>
                <c:pt idx="128">
                  <c:v>289</c:v>
                </c:pt>
                <c:pt idx="129">
                  <c:v>290</c:v>
                </c:pt>
                <c:pt idx="130">
                  <c:v>292</c:v>
                </c:pt>
                <c:pt idx="131">
                  <c:v>294</c:v>
                </c:pt>
                <c:pt idx="132">
                  <c:v>296</c:v>
                </c:pt>
                <c:pt idx="133">
                  <c:v>298</c:v>
                </c:pt>
                <c:pt idx="134">
                  <c:v>299</c:v>
                </c:pt>
                <c:pt idx="135">
                  <c:v>300</c:v>
                </c:pt>
                <c:pt idx="136">
                  <c:v>304</c:v>
                </c:pt>
                <c:pt idx="137">
                  <c:v>305</c:v>
                </c:pt>
                <c:pt idx="138">
                  <c:v>306</c:v>
                </c:pt>
                <c:pt idx="139">
                  <c:v>307</c:v>
                </c:pt>
                <c:pt idx="140">
                  <c:v>309</c:v>
                </c:pt>
                <c:pt idx="141">
                  <c:v>310</c:v>
                </c:pt>
                <c:pt idx="142">
                  <c:v>311</c:v>
                </c:pt>
                <c:pt idx="143">
                  <c:v>312</c:v>
                </c:pt>
                <c:pt idx="144">
                  <c:v>314</c:v>
                </c:pt>
                <c:pt idx="145">
                  <c:v>315</c:v>
                </c:pt>
                <c:pt idx="146">
                  <c:v>319</c:v>
                </c:pt>
                <c:pt idx="147">
                  <c:v>321</c:v>
                </c:pt>
                <c:pt idx="148">
                  <c:v>331</c:v>
                </c:pt>
                <c:pt idx="149">
                  <c:v>332</c:v>
                </c:pt>
                <c:pt idx="150">
                  <c:v>337</c:v>
                </c:pt>
                <c:pt idx="151">
                  <c:v>338</c:v>
                </c:pt>
                <c:pt idx="152">
                  <c:v>339</c:v>
                </c:pt>
                <c:pt idx="153">
                  <c:v>340</c:v>
                </c:pt>
                <c:pt idx="154">
                  <c:v>344</c:v>
                </c:pt>
                <c:pt idx="155">
                  <c:v>345</c:v>
                </c:pt>
                <c:pt idx="156">
                  <c:v>346</c:v>
                </c:pt>
                <c:pt idx="157">
                  <c:v>347</c:v>
                </c:pt>
                <c:pt idx="158">
                  <c:v>348</c:v>
                </c:pt>
                <c:pt idx="159">
                  <c:v>350</c:v>
                </c:pt>
                <c:pt idx="160">
                  <c:v>352</c:v>
                </c:pt>
                <c:pt idx="161">
                  <c:v>353</c:v>
                </c:pt>
                <c:pt idx="162">
                  <c:v>356</c:v>
                </c:pt>
                <c:pt idx="163">
                  <c:v>360</c:v>
                </c:pt>
                <c:pt idx="164">
                  <c:v>367</c:v>
                </c:pt>
                <c:pt idx="165">
                  <c:v>368</c:v>
                </c:pt>
                <c:pt idx="166">
                  <c:v>374</c:v>
                </c:pt>
                <c:pt idx="167">
                  <c:v>375</c:v>
                </c:pt>
                <c:pt idx="168">
                  <c:v>378</c:v>
                </c:pt>
                <c:pt idx="169">
                  <c:v>382</c:v>
                </c:pt>
                <c:pt idx="170">
                  <c:v>386</c:v>
                </c:pt>
                <c:pt idx="171">
                  <c:v>388</c:v>
                </c:pt>
                <c:pt idx="172">
                  <c:v>389</c:v>
                </c:pt>
                <c:pt idx="173">
                  <c:v>391</c:v>
                </c:pt>
                <c:pt idx="174">
                  <c:v>398</c:v>
                </c:pt>
                <c:pt idx="175">
                  <c:v>404</c:v>
                </c:pt>
                <c:pt idx="176">
                  <c:v>406</c:v>
                </c:pt>
                <c:pt idx="177">
                  <c:v>408</c:v>
                </c:pt>
                <c:pt idx="178">
                  <c:v>413</c:v>
                </c:pt>
                <c:pt idx="179">
                  <c:v>414</c:v>
                </c:pt>
                <c:pt idx="180">
                  <c:v>417</c:v>
                </c:pt>
                <c:pt idx="181">
                  <c:v>419</c:v>
                </c:pt>
                <c:pt idx="182">
                  <c:v>420</c:v>
                </c:pt>
                <c:pt idx="183">
                  <c:v>424</c:v>
                </c:pt>
                <c:pt idx="184">
                  <c:v>426</c:v>
                </c:pt>
                <c:pt idx="185">
                  <c:v>430</c:v>
                </c:pt>
                <c:pt idx="186">
                  <c:v>431</c:v>
                </c:pt>
                <c:pt idx="187">
                  <c:v>432</c:v>
                </c:pt>
                <c:pt idx="188">
                  <c:v>434</c:v>
                </c:pt>
                <c:pt idx="189">
                  <c:v>435</c:v>
                </c:pt>
                <c:pt idx="190">
                  <c:v>438</c:v>
                </c:pt>
                <c:pt idx="191">
                  <c:v>439</c:v>
                </c:pt>
                <c:pt idx="192">
                  <c:v>440</c:v>
                </c:pt>
                <c:pt idx="193">
                  <c:v>442</c:v>
                </c:pt>
                <c:pt idx="194">
                  <c:v>443</c:v>
                </c:pt>
                <c:pt idx="195">
                  <c:v>444</c:v>
                </c:pt>
                <c:pt idx="196">
                  <c:v>446</c:v>
                </c:pt>
                <c:pt idx="197">
                  <c:v>447</c:v>
                </c:pt>
                <c:pt idx="198">
                  <c:v>451</c:v>
                </c:pt>
                <c:pt idx="199">
                  <c:v>453</c:v>
                </c:pt>
                <c:pt idx="200">
                  <c:v>457</c:v>
                </c:pt>
                <c:pt idx="201">
                  <c:v>460</c:v>
                </c:pt>
                <c:pt idx="202">
                  <c:v>465</c:v>
                </c:pt>
                <c:pt idx="203">
                  <c:v>466</c:v>
                </c:pt>
                <c:pt idx="204">
                  <c:v>468</c:v>
                </c:pt>
                <c:pt idx="205">
                  <c:v>472</c:v>
                </c:pt>
                <c:pt idx="206">
                  <c:v>475</c:v>
                </c:pt>
                <c:pt idx="207">
                  <c:v>479</c:v>
                </c:pt>
                <c:pt idx="208">
                  <c:v>485</c:v>
                </c:pt>
                <c:pt idx="209">
                  <c:v>488</c:v>
                </c:pt>
                <c:pt idx="210">
                  <c:v>489</c:v>
                </c:pt>
                <c:pt idx="211">
                  <c:v>490</c:v>
                </c:pt>
                <c:pt idx="212">
                  <c:v>493</c:v>
                </c:pt>
                <c:pt idx="213">
                  <c:v>499</c:v>
                </c:pt>
                <c:pt idx="214">
                  <c:v>500</c:v>
                </c:pt>
                <c:pt idx="215">
                  <c:v>502</c:v>
                </c:pt>
                <c:pt idx="216">
                  <c:v>504</c:v>
                </c:pt>
                <c:pt idx="217">
                  <c:v>506</c:v>
                </c:pt>
                <c:pt idx="218">
                  <c:v>510</c:v>
                </c:pt>
                <c:pt idx="219">
                  <c:v>512</c:v>
                </c:pt>
                <c:pt idx="220">
                  <c:v>519</c:v>
                </c:pt>
                <c:pt idx="221">
                  <c:v>520</c:v>
                </c:pt>
                <c:pt idx="222">
                  <c:v>522</c:v>
                </c:pt>
                <c:pt idx="223">
                  <c:v>524</c:v>
                </c:pt>
                <c:pt idx="224">
                  <c:v>527</c:v>
                </c:pt>
                <c:pt idx="225">
                  <c:v>530</c:v>
                </c:pt>
                <c:pt idx="226">
                  <c:v>532</c:v>
                </c:pt>
                <c:pt idx="227">
                  <c:v>534</c:v>
                </c:pt>
                <c:pt idx="228">
                  <c:v>535</c:v>
                </c:pt>
                <c:pt idx="229">
                  <c:v>537</c:v>
                </c:pt>
                <c:pt idx="230">
                  <c:v>544</c:v>
                </c:pt>
                <c:pt idx="231">
                  <c:v>546</c:v>
                </c:pt>
                <c:pt idx="232">
                  <c:v>547</c:v>
                </c:pt>
                <c:pt idx="233">
                  <c:v>548</c:v>
                </c:pt>
                <c:pt idx="234">
                  <c:v>550</c:v>
                </c:pt>
                <c:pt idx="235">
                  <c:v>552</c:v>
                </c:pt>
                <c:pt idx="236">
                  <c:v>553</c:v>
                </c:pt>
                <c:pt idx="237">
                  <c:v>556</c:v>
                </c:pt>
                <c:pt idx="238">
                  <c:v>560</c:v>
                </c:pt>
                <c:pt idx="239">
                  <c:v>562</c:v>
                </c:pt>
                <c:pt idx="240">
                  <c:v>564</c:v>
                </c:pt>
                <c:pt idx="241">
                  <c:v>565</c:v>
                </c:pt>
                <c:pt idx="242">
                  <c:v>566</c:v>
                </c:pt>
                <c:pt idx="243">
                  <c:v>567</c:v>
                </c:pt>
                <c:pt idx="244">
                  <c:v>568</c:v>
                </c:pt>
                <c:pt idx="245">
                  <c:v>572</c:v>
                </c:pt>
                <c:pt idx="246">
                  <c:v>573</c:v>
                </c:pt>
                <c:pt idx="247">
                  <c:v>575</c:v>
                </c:pt>
                <c:pt idx="248">
                  <c:v>578</c:v>
                </c:pt>
                <c:pt idx="249">
                  <c:v>579</c:v>
                </c:pt>
                <c:pt idx="250">
                  <c:v>581</c:v>
                </c:pt>
                <c:pt idx="251">
                  <c:v>582</c:v>
                </c:pt>
                <c:pt idx="252">
                  <c:v>586</c:v>
                </c:pt>
                <c:pt idx="253">
                  <c:v>587</c:v>
                </c:pt>
                <c:pt idx="254">
                  <c:v>591</c:v>
                </c:pt>
                <c:pt idx="255">
                  <c:v>594</c:v>
                </c:pt>
                <c:pt idx="256">
                  <c:v>595</c:v>
                </c:pt>
                <c:pt idx="257">
                  <c:v>597</c:v>
                </c:pt>
                <c:pt idx="258">
                  <c:v>598</c:v>
                </c:pt>
                <c:pt idx="259">
                  <c:v>600</c:v>
                </c:pt>
                <c:pt idx="260">
                  <c:v>602</c:v>
                </c:pt>
                <c:pt idx="261">
                  <c:v>604</c:v>
                </c:pt>
                <c:pt idx="262">
                  <c:v>610</c:v>
                </c:pt>
                <c:pt idx="263">
                  <c:v>611</c:v>
                </c:pt>
                <c:pt idx="264">
                  <c:v>612</c:v>
                </c:pt>
                <c:pt idx="265">
                  <c:v>613</c:v>
                </c:pt>
                <c:pt idx="266">
                  <c:v>614</c:v>
                </c:pt>
                <c:pt idx="267">
                  <c:v>616</c:v>
                </c:pt>
                <c:pt idx="268">
                  <c:v>617</c:v>
                </c:pt>
                <c:pt idx="269">
                  <c:v>618</c:v>
                </c:pt>
                <c:pt idx="270">
                  <c:v>620</c:v>
                </c:pt>
                <c:pt idx="271">
                  <c:v>622</c:v>
                </c:pt>
                <c:pt idx="272">
                  <c:v>625</c:v>
                </c:pt>
                <c:pt idx="273">
                  <c:v>629</c:v>
                </c:pt>
                <c:pt idx="274">
                  <c:v>630</c:v>
                </c:pt>
                <c:pt idx="275">
                  <c:v>631</c:v>
                </c:pt>
                <c:pt idx="276">
                  <c:v>634</c:v>
                </c:pt>
                <c:pt idx="277">
                  <c:v>635</c:v>
                </c:pt>
                <c:pt idx="278">
                  <c:v>639</c:v>
                </c:pt>
                <c:pt idx="279">
                  <c:v>642</c:v>
                </c:pt>
                <c:pt idx="280">
                  <c:v>643</c:v>
                </c:pt>
                <c:pt idx="281">
                  <c:v>645</c:v>
                </c:pt>
                <c:pt idx="282">
                  <c:v>646</c:v>
                </c:pt>
                <c:pt idx="283">
                  <c:v>647</c:v>
                </c:pt>
                <c:pt idx="284">
                  <c:v>648</c:v>
                </c:pt>
                <c:pt idx="285">
                  <c:v>651</c:v>
                </c:pt>
                <c:pt idx="286">
                  <c:v>652</c:v>
                </c:pt>
                <c:pt idx="287">
                  <c:v>653</c:v>
                </c:pt>
                <c:pt idx="288">
                  <c:v>658</c:v>
                </c:pt>
                <c:pt idx="289">
                  <c:v>659</c:v>
                </c:pt>
                <c:pt idx="290">
                  <c:v>661</c:v>
                </c:pt>
                <c:pt idx="291">
                  <c:v>664</c:v>
                </c:pt>
                <c:pt idx="292">
                  <c:v>666</c:v>
                </c:pt>
                <c:pt idx="293">
                  <c:v>670</c:v>
                </c:pt>
                <c:pt idx="294">
                  <c:v>673</c:v>
                </c:pt>
                <c:pt idx="295">
                  <c:v>677</c:v>
                </c:pt>
                <c:pt idx="296">
                  <c:v>678</c:v>
                </c:pt>
                <c:pt idx="297">
                  <c:v>681</c:v>
                </c:pt>
                <c:pt idx="298">
                  <c:v>682</c:v>
                </c:pt>
                <c:pt idx="299">
                  <c:v>683</c:v>
                </c:pt>
                <c:pt idx="300">
                  <c:v>684</c:v>
                </c:pt>
                <c:pt idx="301">
                  <c:v>687</c:v>
                </c:pt>
                <c:pt idx="302">
                  <c:v>694</c:v>
                </c:pt>
                <c:pt idx="303">
                  <c:v>697</c:v>
                </c:pt>
                <c:pt idx="304">
                  <c:v>698</c:v>
                </c:pt>
                <c:pt idx="305">
                  <c:v>701</c:v>
                </c:pt>
                <c:pt idx="306">
                  <c:v>703</c:v>
                </c:pt>
                <c:pt idx="307">
                  <c:v>706</c:v>
                </c:pt>
                <c:pt idx="308">
                  <c:v>707</c:v>
                </c:pt>
                <c:pt idx="309">
                  <c:v>711</c:v>
                </c:pt>
                <c:pt idx="310">
                  <c:v>722</c:v>
                </c:pt>
                <c:pt idx="311">
                  <c:v>723</c:v>
                </c:pt>
                <c:pt idx="312">
                  <c:v>725</c:v>
                </c:pt>
                <c:pt idx="313">
                  <c:v>726</c:v>
                </c:pt>
                <c:pt idx="314">
                  <c:v>731</c:v>
                </c:pt>
                <c:pt idx="315">
                  <c:v>735</c:v>
                </c:pt>
                <c:pt idx="316">
                  <c:v>736</c:v>
                </c:pt>
                <c:pt idx="317">
                  <c:v>746</c:v>
                </c:pt>
                <c:pt idx="318">
                  <c:v>747</c:v>
                </c:pt>
                <c:pt idx="319">
                  <c:v>748</c:v>
                </c:pt>
                <c:pt idx="320">
                  <c:v>750</c:v>
                </c:pt>
                <c:pt idx="321">
                  <c:v>752</c:v>
                </c:pt>
                <c:pt idx="322">
                  <c:v>754</c:v>
                </c:pt>
                <c:pt idx="323">
                  <c:v>755</c:v>
                </c:pt>
                <c:pt idx="324">
                  <c:v>756</c:v>
                </c:pt>
                <c:pt idx="325">
                  <c:v>759</c:v>
                </c:pt>
                <c:pt idx="326">
                  <c:v>761</c:v>
                </c:pt>
                <c:pt idx="327">
                  <c:v>762</c:v>
                </c:pt>
                <c:pt idx="328">
                  <c:v>769</c:v>
                </c:pt>
                <c:pt idx="329">
                  <c:v>770</c:v>
                </c:pt>
                <c:pt idx="330">
                  <c:v>771</c:v>
                </c:pt>
                <c:pt idx="331">
                  <c:v>774</c:v>
                </c:pt>
                <c:pt idx="332">
                  <c:v>775</c:v>
                </c:pt>
                <c:pt idx="333">
                  <c:v>776</c:v>
                </c:pt>
                <c:pt idx="334">
                  <c:v>782</c:v>
                </c:pt>
                <c:pt idx="335">
                  <c:v>785</c:v>
                </c:pt>
                <c:pt idx="336">
                  <c:v>786</c:v>
                </c:pt>
                <c:pt idx="337">
                  <c:v>788</c:v>
                </c:pt>
                <c:pt idx="338">
                  <c:v>796</c:v>
                </c:pt>
                <c:pt idx="339">
                  <c:v>797</c:v>
                </c:pt>
                <c:pt idx="340">
                  <c:v>801</c:v>
                </c:pt>
                <c:pt idx="341">
                  <c:v>803</c:v>
                </c:pt>
                <c:pt idx="342">
                  <c:v>804</c:v>
                </c:pt>
                <c:pt idx="343">
                  <c:v>807</c:v>
                </c:pt>
                <c:pt idx="344">
                  <c:v>809</c:v>
                </c:pt>
                <c:pt idx="345">
                  <c:v>814</c:v>
                </c:pt>
                <c:pt idx="346">
                  <c:v>815</c:v>
                </c:pt>
                <c:pt idx="347">
                  <c:v>817</c:v>
                </c:pt>
                <c:pt idx="348">
                  <c:v>819</c:v>
                </c:pt>
                <c:pt idx="349">
                  <c:v>820</c:v>
                </c:pt>
                <c:pt idx="350">
                  <c:v>821</c:v>
                </c:pt>
                <c:pt idx="351">
                  <c:v>823</c:v>
                </c:pt>
                <c:pt idx="352">
                  <c:v>832</c:v>
                </c:pt>
                <c:pt idx="353">
                  <c:v>842</c:v>
                </c:pt>
                <c:pt idx="354">
                  <c:v>843</c:v>
                </c:pt>
                <c:pt idx="355">
                  <c:v>844</c:v>
                </c:pt>
                <c:pt idx="356">
                  <c:v>845</c:v>
                </c:pt>
                <c:pt idx="357">
                  <c:v>846</c:v>
                </c:pt>
                <c:pt idx="358">
                  <c:v>850</c:v>
                </c:pt>
                <c:pt idx="359">
                  <c:v>853</c:v>
                </c:pt>
                <c:pt idx="360">
                  <c:v>856</c:v>
                </c:pt>
                <c:pt idx="361">
                  <c:v>858</c:v>
                </c:pt>
                <c:pt idx="362">
                  <c:v>865</c:v>
                </c:pt>
                <c:pt idx="363">
                  <c:v>867</c:v>
                </c:pt>
                <c:pt idx="364">
                  <c:v>868</c:v>
                </c:pt>
                <c:pt idx="365">
                  <c:v>870</c:v>
                </c:pt>
                <c:pt idx="366">
                  <c:v>873</c:v>
                </c:pt>
                <c:pt idx="367">
                  <c:v>876</c:v>
                </c:pt>
                <c:pt idx="368">
                  <c:v>878</c:v>
                </c:pt>
                <c:pt idx="369">
                  <c:v>879</c:v>
                </c:pt>
                <c:pt idx="370">
                  <c:v>881</c:v>
                </c:pt>
                <c:pt idx="371">
                  <c:v>882</c:v>
                </c:pt>
                <c:pt idx="372">
                  <c:v>883</c:v>
                </c:pt>
                <c:pt idx="373">
                  <c:v>884</c:v>
                </c:pt>
                <c:pt idx="374">
                  <c:v>885</c:v>
                </c:pt>
                <c:pt idx="375">
                  <c:v>886</c:v>
                </c:pt>
                <c:pt idx="376">
                  <c:v>887</c:v>
                </c:pt>
                <c:pt idx="377">
                  <c:v>888</c:v>
                </c:pt>
                <c:pt idx="378">
                  <c:v>889</c:v>
                </c:pt>
                <c:pt idx="379">
                  <c:v>896</c:v>
                </c:pt>
                <c:pt idx="380">
                  <c:v>897</c:v>
                </c:pt>
                <c:pt idx="381">
                  <c:v>899</c:v>
                </c:pt>
                <c:pt idx="382">
                  <c:v>901</c:v>
                </c:pt>
                <c:pt idx="383">
                  <c:v>903</c:v>
                </c:pt>
                <c:pt idx="384">
                  <c:v>904</c:v>
                </c:pt>
                <c:pt idx="385">
                  <c:v>906</c:v>
                </c:pt>
                <c:pt idx="386">
                  <c:v>907</c:v>
                </c:pt>
                <c:pt idx="387">
                  <c:v>908</c:v>
                </c:pt>
                <c:pt idx="388">
                  <c:v>909</c:v>
                </c:pt>
                <c:pt idx="389">
                  <c:v>912</c:v>
                </c:pt>
                <c:pt idx="390">
                  <c:v>915</c:v>
                </c:pt>
                <c:pt idx="391">
                  <c:v>917</c:v>
                </c:pt>
                <c:pt idx="392">
                  <c:v>919</c:v>
                </c:pt>
                <c:pt idx="393">
                  <c:v>925</c:v>
                </c:pt>
                <c:pt idx="394">
                  <c:v>927</c:v>
                </c:pt>
                <c:pt idx="395">
                  <c:v>930</c:v>
                </c:pt>
                <c:pt idx="396">
                  <c:v>931</c:v>
                </c:pt>
                <c:pt idx="397">
                  <c:v>936</c:v>
                </c:pt>
                <c:pt idx="398">
                  <c:v>938</c:v>
                </c:pt>
                <c:pt idx="399">
                  <c:v>942</c:v>
                </c:pt>
                <c:pt idx="400">
                  <c:v>945</c:v>
                </c:pt>
                <c:pt idx="401">
                  <c:v>948</c:v>
                </c:pt>
                <c:pt idx="402">
                  <c:v>950</c:v>
                </c:pt>
                <c:pt idx="403">
                  <c:v>952</c:v>
                </c:pt>
                <c:pt idx="404">
                  <c:v>955</c:v>
                </c:pt>
                <c:pt idx="405">
                  <c:v>957</c:v>
                </c:pt>
                <c:pt idx="406">
                  <c:v>958</c:v>
                </c:pt>
                <c:pt idx="407">
                  <c:v>968</c:v>
                </c:pt>
                <c:pt idx="408">
                  <c:v>973</c:v>
                </c:pt>
                <c:pt idx="409">
                  <c:v>976</c:v>
                </c:pt>
                <c:pt idx="410">
                  <c:v>979</c:v>
                </c:pt>
                <c:pt idx="411">
                  <c:v>980</c:v>
                </c:pt>
                <c:pt idx="412">
                  <c:v>983</c:v>
                </c:pt>
                <c:pt idx="413">
                  <c:v>984</c:v>
                </c:pt>
                <c:pt idx="414">
                  <c:v>985</c:v>
                </c:pt>
                <c:pt idx="415">
                  <c:v>986</c:v>
                </c:pt>
                <c:pt idx="416">
                  <c:v>987</c:v>
                </c:pt>
                <c:pt idx="417">
                  <c:v>988</c:v>
                </c:pt>
                <c:pt idx="418">
                  <c:v>989</c:v>
                </c:pt>
                <c:pt idx="419">
                  <c:v>991</c:v>
                </c:pt>
                <c:pt idx="420">
                  <c:v>992</c:v>
                </c:pt>
                <c:pt idx="421">
                  <c:v>993</c:v>
                </c:pt>
                <c:pt idx="422">
                  <c:v>995</c:v>
                </c:pt>
                <c:pt idx="423">
                  <c:v>996</c:v>
                </c:pt>
                <c:pt idx="424">
                  <c:v>998</c:v>
                </c:pt>
                <c:pt idx="425">
                  <c:v>999</c:v>
                </c:pt>
                <c:pt idx="426">
                  <c:v>1000</c:v>
                </c:pt>
                <c:pt idx="427">
                  <c:v>1002</c:v>
                </c:pt>
                <c:pt idx="428">
                  <c:v>1003</c:v>
                </c:pt>
                <c:pt idx="429">
                  <c:v>1004</c:v>
                </c:pt>
                <c:pt idx="430">
                  <c:v>1005</c:v>
                </c:pt>
                <c:pt idx="431">
                  <c:v>1006</c:v>
                </c:pt>
                <c:pt idx="432">
                  <c:v>1010</c:v>
                </c:pt>
                <c:pt idx="433">
                  <c:v>1013</c:v>
                </c:pt>
                <c:pt idx="434">
                  <c:v>1014</c:v>
                </c:pt>
                <c:pt idx="435">
                  <c:v>1018</c:v>
                </c:pt>
                <c:pt idx="436">
                  <c:v>1020</c:v>
                </c:pt>
                <c:pt idx="437">
                  <c:v>1022</c:v>
                </c:pt>
                <c:pt idx="438">
                  <c:v>1023</c:v>
                </c:pt>
                <c:pt idx="439">
                  <c:v>1025</c:v>
                </c:pt>
                <c:pt idx="440">
                  <c:v>1026</c:v>
                </c:pt>
                <c:pt idx="441">
                  <c:v>1028</c:v>
                </c:pt>
                <c:pt idx="442">
                  <c:v>1029</c:v>
                </c:pt>
                <c:pt idx="443">
                  <c:v>1031</c:v>
                </c:pt>
                <c:pt idx="444">
                  <c:v>1033</c:v>
                </c:pt>
                <c:pt idx="445">
                  <c:v>1035</c:v>
                </c:pt>
                <c:pt idx="446">
                  <c:v>1036</c:v>
                </c:pt>
                <c:pt idx="447">
                  <c:v>1038</c:v>
                </c:pt>
                <c:pt idx="448">
                  <c:v>1040</c:v>
                </c:pt>
                <c:pt idx="449">
                  <c:v>1041</c:v>
                </c:pt>
                <c:pt idx="450">
                  <c:v>1042</c:v>
                </c:pt>
                <c:pt idx="451">
                  <c:v>1043</c:v>
                </c:pt>
                <c:pt idx="452">
                  <c:v>1047</c:v>
                </c:pt>
                <c:pt idx="453">
                  <c:v>1048</c:v>
                </c:pt>
                <c:pt idx="454">
                  <c:v>1049</c:v>
                </c:pt>
                <c:pt idx="455">
                  <c:v>1050</c:v>
                </c:pt>
                <c:pt idx="456">
                  <c:v>1051</c:v>
                </c:pt>
                <c:pt idx="457">
                  <c:v>1052</c:v>
                </c:pt>
                <c:pt idx="458">
                  <c:v>1053</c:v>
                </c:pt>
                <c:pt idx="459">
                  <c:v>1054</c:v>
                </c:pt>
                <c:pt idx="460">
                  <c:v>1055</c:v>
                </c:pt>
                <c:pt idx="461">
                  <c:v>1056</c:v>
                </c:pt>
                <c:pt idx="462">
                  <c:v>1057</c:v>
                </c:pt>
                <c:pt idx="463">
                  <c:v>1062</c:v>
                </c:pt>
                <c:pt idx="464">
                  <c:v>1063</c:v>
                </c:pt>
                <c:pt idx="465">
                  <c:v>1064</c:v>
                </c:pt>
                <c:pt idx="466">
                  <c:v>1065</c:v>
                </c:pt>
                <c:pt idx="467">
                  <c:v>1070</c:v>
                </c:pt>
                <c:pt idx="468">
                  <c:v>1072</c:v>
                </c:pt>
                <c:pt idx="469">
                  <c:v>1076</c:v>
                </c:pt>
                <c:pt idx="470">
                  <c:v>1080</c:v>
                </c:pt>
                <c:pt idx="471">
                  <c:v>1083</c:v>
                </c:pt>
                <c:pt idx="472">
                  <c:v>1085</c:v>
                </c:pt>
                <c:pt idx="473">
                  <c:v>1086</c:v>
                </c:pt>
                <c:pt idx="474">
                  <c:v>1088</c:v>
                </c:pt>
                <c:pt idx="475">
                  <c:v>1094</c:v>
                </c:pt>
                <c:pt idx="476">
                  <c:v>1098</c:v>
                </c:pt>
                <c:pt idx="477">
                  <c:v>1099</c:v>
                </c:pt>
                <c:pt idx="478">
                  <c:v>1100</c:v>
                </c:pt>
                <c:pt idx="479">
                  <c:v>1103</c:v>
                </c:pt>
                <c:pt idx="480">
                  <c:v>1106</c:v>
                </c:pt>
                <c:pt idx="481">
                  <c:v>1107</c:v>
                </c:pt>
                <c:pt idx="482">
                  <c:v>1108</c:v>
                </c:pt>
                <c:pt idx="483">
                  <c:v>1109</c:v>
                </c:pt>
                <c:pt idx="484">
                  <c:v>1111</c:v>
                </c:pt>
                <c:pt idx="485">
                  <c:v>1113</c:v>
                </c:pt>
                <c:pt idx="486">
                  <c:v>1114</c:v>
                </c:pt>
                <c:pt idx="487">
                  <c:v>1116</c:v>
                </c:pt>
                <c:pt idx="488">
                  <c:v>1117</c:v>
                </c:pt>
                <c:pt idx="489">
                  <c:v>1119</c:v>
                </c:pt>
                <c:pt idx="490">
                  <c:v>1120</c:v>
                </c:pt>
                <c:pt idx="491">
                  <c:v>1121</c:v>
                </c:pt>
                <c:pt idx="492">
                  <c:v>1122</c:v>
                </c:pt>
                <c:pt idx="493">
                  <c:v>1123</c:v>
                </c:pt>
                <c:pt idx="494">
                  <c:v>1126</c:v>
                </c:pt>
                <c:pt idx="495">
                  <c:v>1127</c:v>
                </c:pt>
                <c:pt idx="496">
                  <c:v>1130</c:v>
                </c:pt>
                <c:pt idx="497">
                  <c:v>1135</c:v>
                </c:pt>
                <c:pt idx="498">
                  <c:v>1137</c:v>
                </c:pt>
                <c:pt idx="499">
                  <c:v>1140</c:v>
                </c:pt>
                <c:pt idx="500">
                  <c:v>1141</c:v>
                </c:pt>
                <c:pt idx="501">
                  <c:v>1142</c:v>
                </c:pt>
                <c:pt idx="502">
                  <c:v>1144</c:v>
                </c:pt>
                <c:pt idx="503">
                  <c:v>1149</c:v>
                </c:pt>
                <c:pt idx="504">
                  <c:v>1150</c:v>
                </c:pt>
                <c:pt idx="505">
                  <c:v>1155</c:v>
                </c:pt>
                <c:pt idx="506">
                  <c:v>1156</c:v>
                </c:pt>
                <c:pt idx="507">
                  <c:v>1158</c:v>
                </c:pt>
                <c:pt idx="508">
                  <c:v>1160</c:v>
                </c:pt>
                <c:pt idx="509">
                  <c:v>1166</c:v>
                </c:pt>
                <c:pt idx="510">
                  <c:v>1167</c:v>
                </c:pt>
                <c:pt idx="511">
                  <c:v>1170</c:v>
                </c:pt>
                <c:pt idx="512">
                  <c:v>1171</c:v>
                </c:pt>
                <c:pt idx="513">
                  <c:v>1177</c:v>
                </c:pt>
                <c:pt idx="514">
                  <c:v>1183</c:v>
                </c:pt>
                <c:pt idx="515">
                  <c:v>1185</c:v>
                </c:pt>
                <c:pt idx="516">
                  <c:v>1188</c:v>
                </c:pt>
                <c:pt idx="517">
                  <c:v>1189</c:v>
                </c:pt>
                <c:pt idx="518">
                  <c:v>1191</c:v>
                </c:pt>
                <c:pt idx="519">
                  <c:v>1192</c:v>
                </c:pt>
                <c:pt idx="520">
                  <c:v>1195</c:v>
                </c:pt>
                <c:pt idx="521">
                  <c:v>1199</c:v>
                </c:pt>
                <c:pt idx="522">
                  <c:v>1200</c:v>
                </c:pt>
                <c:pt idx="523">
                  <c:v>1202</c:v>
                </c:pt>
                <c:pt idx="524">
                  <c:v>1204</c:v>
                </c:pt>
                <c:pt idx="525">
                  <c:v>1206</c:v>
                </c:pt>
                <c:pt idx="526">
                  <c:v>1209</c:v>
                </c:pt>
                <c:pt idx="527">
                  <c:v>1212</c:v>
                </c:pt>
                <c:pt idx="528">
                  <c:v>1213</c:v>
                </c:pt>
                <c:pt idx="529">
                  <c:v>1218</c:v>
                </c:pt>
                <c:pt idx="530">
                  <c:v>1220</c:v>
                </c:pt>
                <c:pt idx="531">
                  <c:v>1221</c:v>
                </c:pt>
                <c:pt idx="532">
                  <c:v>1226</c:v>
                </c:pt>
                <c:pt idx="533">
                  <c:v>1237</c:v>
                </c:pt>
                <c:pt idx="534">
                  <c:v>1239</c:v>
                </c:pt>
                <c:pt idx="535">
                  <c:v>1242</c:v>
                </c:pt>
                <c:pt idx="536">
                  <c:v>1244</c:v>
                </c:pt>
                <c:pt idx="537">
                  <c:v>1245</c:v>
                </c:pt>
                <c:pt idx="538">
                  <c:v>1246</c:v>
                </c:pt>
                <c:pt idx="539">
                  <c:v>1248</c:v>
                </c:pt>
                <c:pt idx="540">
                  <c:v>1249</c:v>
                </c:pt>
                <c:pt idx="541">
                  <c:v>1250</c:v>
                </c:pt>
                <c:pt idx="542">
                  <c:v>1253</c:v>
                </c:pt>
                <c:pt idx="543">
                  <c:v>1255</c:v>
                </c:pt>
                <c:pt idx="544">
                  <c:v>1257</c:v>
                </c:pt>
                <c:pt idx="545">
                  <c:v>1258</c:v>
                </c:pt>
                <c:pt idx="546">
                  <c:v>1259</c:v>
                </c:pt>
                <c:pt idx="547">
                  <c:v>1261</c:v>
                </c:pt>
                <c:pt idx="548">
                  <c:v>1263</c:v>
                </c:pt>
                <c:pt idx="549">
                  <c:v>1268</c:v>
                </c:pt>
                <c:pt idx="550">
                  <c:v>1275</c:v>
                </c:pt>
                <c:pt idx="551">
                  <c:v>1276</c:v>
                </c:pt>
                <c:pt idx="552">
                  <c:v>1285</c:v>
                </c:pt>
                <c:pt idx="553">
                  <c:v>1287</c:v>
                </c:pt>
                <c:pt idx="554">
                  <c:v>1291</c:v>
                </c:pt>
                <c:pt idx="555">
                  <c:v>1292</c:v>
                </c:pt>
                <c:pt idx="556">
                  <c:v>1294</c:v>
                </c:pt>
                <c:pt idx="557">
                  <c:v>1296</c:v>
                </c:pt>
                <c:pt idx="558">
                  <c:v>1297</c:v>
                </c:pt>
                <c:pt idx="559">
                  <c:v>1298</c:v>
                </c:pt>
                <c:pt idx="560">
                  <c:v>1299</c:v>
                </c:pt>
                <c:pt idx="561">
                  <c:v>1302</c:v>
                </c:pt>
                <c:pt idx="562">
                  <c:v>1303</c:v>
                </c:pt>
                <c:pt idx="563">
                  <c:v>1304</c:v>
                </c:pt>
                <c:pt idx="564">
                  <c:v>1307</c:v>
                </c:pt>
                <c:pt idx="565">
                  <c:v>1314</c:v>
                </c:pt>
                <c:pt idx="566">
                  <c:v>1316</c:v>
                </c:pt>
                <c:pt idx="567">
                  <c:v>1317</c:v>
                </c:pt>
                <c:pt idx="568">
                  <c:v>1320</c:v>
                </c:pt>
                <c:pt idx="569">
                  <c:v>1322</c:v>
                </c:pt>
                <c:pt idx="570">
                  <c:v>1325</c:v>
                </c:pt>
                <c:pt idx="571">
                  <c:v>1326</c:v>
                </c:pt>
                <c:pt idx="572">
                  <c:v>1328</c:v>
                </c:pt>
                <c:pt idx="573">
                  <c:v>1331</c:v>
                </c:pt>
                <c:pt idx="574">
                  <c:v>1332</c:v>
                </c:pt>
                <c:pt idx="575">
                  <c:v>1333</c:v>
                </c:pt>
                <c:pt idx="576">
                  <c:v>1334</c:v>
                </c:pt>
                <c:pt idx="577">
                  <c:v>1336</c:v>
                </c:pt>
                <c:pt idx="578">
                  <c:v>1338</c:v>
                </c:pt>
                <c:pt idx="579">
                  <c:v>1339</c:v>
                </c:pt>
                <c:pt idx="580">
                  <c:v>1346</c:v>
                </c:pt>
                <c:pt idx="581">
                  <c:v>1351</c:v>
                </c:pt>
                <c:pt idx="582">
                  <c:v>1352</c:v>
                </c:pt>
                <c:pt idx="583">
                  <c:v>1353</c:v>
                </c:pt>
                <c:pt idx="584">
                  <c:v>1354</c:v>
                </c:pt>
                <c:pt idx="585">
                  <c:v>1355</c:v>
                </c:pt>
                <c:pt idx="586">
                  <c:v>1356</c:v>
                </c:pt>
                <c:pt idx="587">
                  <c:v>1357</c:v>
                </c:pt>
                <c:pt idx="588">
                  <c:v>1359</c:v>
                </c:pt>
                <c:pt idx="589">
                  <c:v>1361</c:v>
                </c:pt>
                <c:pt idx="590">
                  <c:v>1364</c:v>
                </c:pt>
                <c:pt idx="591">
                  <c:v>1367</c:v>
                </c:pt>
                <c:pt idx="592">
                  <c:v>1368</c:v>
                </c:pt>
                <c:pt idx="593">
                  <c:v>1371</c:v>
                </c:pt>
                <c:pt idx="594">
                  <c:v>1372</c:v>
                </c:pt>
                <c:pt idx="595">
                  <c:v>1373</c:v>
                </c:pt>
                <c:pt idx="596">
                  <c:v>1374</c:v>
                </c:pt>
                <c:pt idx="597">
                  <c:v>1376</c:v>
                </c:pt>
                <c:pt idx="598">
                  <c:v>1377</c:v>
                </c:pt>
                <c:pt idx="599">
                  <c:v>1381</c:v>
                </c:pt>
                <c:pt idx="600">
                  <c:v>1382</c:v>
                </c:pt>
                <c:pt idx="601">
                  <c:v>1383</c:v>
                </c:pt>
                <c:pt idx="602">
                  <c:v>1384</c:v>
                </c:pt>
                <c:pt idx="603">
                  <c:v>1386</c:v>
                </c:pt>
                <c:pt idx="604">
                  <c:v>1387</c:v>
                </c:pt>
                <c:pt idx="605">
                  <c:v>1395</c:v>
                </c:pt>
                <c:pt idx="606">
                  <c:v>1396</c:v>
                </c:pt>
                <c:pt idx="607">
                  <c:v>1400</c:v>
                </c:pt>
                <c:pt idx="608">
                  <c:v>1402</c:v>
                </c:pt>
                <c:pt idx="609">
                  <c:v>1403</c:v>
                </c:pt>
                <c:pt idx="610">
                  <c:v>1407</c:v>
                </c:pt>
                <c:pt idx="611">
                  <c:v>1409</c:v>
                </c:pt>
                <c:pt idx="612">
                  <c:v>1410</c:v>
                </c:pt>
                <c:pt idx="613">
                  <c:v>1414</c:v>
                </c:pt>
                <c:pt idx="614">
                  <c:v>1420</c:v>
                </c:pt>
                <c:pt idx="615">
                  <c:v>1422</c:v>
                </c:pt>
                <c:pt idx="616">
                  <c:v>1423</c:v>
                </c:pt>
                <c:pt idx="617">
                  <c:v>1425</c:v>
                </c:pt>
                <c:pt idx="618">
                  <c:v>1426</c:v>
                </c:pt>
                <c:pt idx="619">
                  <c:v>1427</c:v>
                </c:pt>
                <c:pt idx="620">
                  <c:v>1431</c:v>
                </c:pt>
                <c:pt idx="621">
                  <c:v>1432</c:v>
                </c:pt>
                <c:pt idx="622">
                  <c:v>1436</c:v>
                </c:pt>
                <c:pt idx="623">
                  <c:v>1438</c:v>
                </c:pt>
                <c:pt idx="624">
                  <c:v>1439</c:v>
                </c:pt>
                <c:pt idx="625">
                  <c:v>1442</c:v>
                </c:pt>
                <c:pt idx="626">
                  <c:v>1443</c:v>
                </c:pt>
                <c:pt idx="627">
                  <c:v>1446</c:v>
                </c:pt>
                <c:pt idx="628">
                  <c:v>1452</c:v>
                </c:pt>
                <c:pt idx="629">
                  <c:v>1453</c:v>
                </c:pt>
                <c:pt idx="630">
                  <c:v>1456</c:v>
                </c:pt>
                <c:pt idx="631">
                  <c:v>1457</c:v>
                </c:pt>
                <c:pt idx="632">
                  <c:v>1459</c:v>
                </c:pt>
                <c:pt idx="633">
                  <c:v>1460</c:v>
                </c:pt>
                <c:pt idx="634">
                  <c:v>1465</c:v>
                </c:pt>
                <c:pt idx="635">
                  <c:v>1467</c:v>
                </c:pt>
                <c:pt idx="636">
                  <c:v>1472</c:v>
                </c:pt>
                <c:pt idx="637">
                  <c:v>1473</c:v>
                </c:pt>
                <c:pt idx="638">
                  <c:v>1474</c:v>
                </c:pt>
                <c:pt idx="639">
                  <c:v>1475</c:v>
                </c:pt>
                <c:pt idx="640">
                  <c:v>1478</c:v>
                </c:pt>
                <c:pt idx="641">
                  <c:v>1479</c:v>
                </c:pt>
                <c:pt idx="642">
                  <c:v>1480</c:v>
                </c:pt>
                <c:pt idx="643">
                  <c:v>1481</c:v>
                </c:pt>
                <c:pt idx="644">
                  <c:v>1486</c:v>
                </c:pt>
                <c:pt idx="645">
                  <c:v>1488</c:v>
                </c:pt>
                <c:pt idx="646">
                  <c:v>1489</c:v>
                </c:pt>
                <c:pt idx="647">
                  <c:v>1493</c:v>
                </c:pt>
                <c:pt idx="648">
                  <c:v>1496</c:v>
                </c:pt>
                <c:pt idx="649">
                  <c:v>1497</c:v>
                </c:pt>
                <c:pt idx="650">
                  <c:v>1499</c:v>
                </c:pt>
                <c:pt idx="651">
                  <c:v>1500</c:v>
                </c:pt>
                <c:pt idx="652">
                  <c:v>1505</c:v>
                </c:pt>
                <c:pt idx="653">
                  <c:v>1507</c:v>
                </c:pt>
                <c:pt idx="654">
                  <c:v>1510</c:v>
                </c:pt>
                <c:pt idx="655">
                  <c:v>1512</c:v>
                </c:pt>
                <c:pt idx="656">
                  <c:v>1514</c:v>
                </c:pt>
                <c:pt idx="657">
                  <c:v>1516</c:v>
                </c:pt>
                <c:pt idx="658">
                  <c:v>1517</c:v>
                </c:pt>
                <c:pt idx="659">
                  <c:v>1518</c:v>
                </c:pt>
                <c:pt idx="660">
                  <c:v>1524</c:v>
                </c:pt>
                <c:pt idx="661">
                  <c:v>1531</c:v>
                </c:pt>
                <c:pt idx="662">
                  <c:v>1532</c:v>
                </c:pt>
                <c:pt idx="663">
                  <c:v>1533</c:v>
                </c:pt>
                <c:pt idx="664">
                  <c:v>1536</c:v>
                </c:pt>
                <c:pt idx="665">
                  <c:v>1538</c:v>
                </c:pt>
                <c:pt idx="666">
                  <c:v>1539</c:v>
                </c:pt>
                <c:pt idx="667">
                  <c:v>1540</c:v>
                </c:pt>
                <c:pt idx="668">
                  <c:v>1544</c:v>
                </c:pt>
                <c:pt idx="669">
                  <c:v>1547</c:v>
                </c:pt>
                <c:pt idx="670">
                  <c:v>1548</c:v>
                </c:pt>
                <c:pt idx="671">
                  <c:v>1552</c:v>
                </c:pt>
                <c:pt idx="672">
                  <c:v>1554</c:v>
                </c:pt>
                <c:pt idx="673">
                  <c:v>1556</c:v>
                </c:pt>
                <c:pt idx="674">
                  <c:v>1559</c:v>
                </c:pt>
                <c:pt idx="675">
                  <c:v>1564</c:v>
                </c:pt>
                <c:pt idx="676">
                  <c:v>1565</c:v>
                </c:pt>
                <c:pt idx="677">
                  <c:v>1566</c:v>
                </c:pt>
                <c:pt idx="678">
                  <c:v>1568</c:v>
                </c:pt>
                <c:pt idx="679">
                  <c:v>1569</c:v>
                </c:pt>
                <c:pt idx="680">
                  <c:v>1573</c:v>
                </c:pt>
                <c:pt idx="681">
                  <c:v>1577</c:v>
                </c:pt>
                <c:pt idx="682">
                  <c:v>1578</c:v>
                </c:pt>
                <c:pt idx="683">
                  <c:v>1579</c:v>
                </c:pt>
                <c:pt idx="684">
                  <c:v>1580</c:v>
                </c:pt>
                <c:pt idx="685">
                  <c:v>1581</c:v>
                </c:pt>
                <c:pt idx="686">
                  <c:v>1582</c:v>
                </c:pt>
                <c:pt idx="687">
                  <c:v>1584</c:v>
                </c:pt>
                <c:pt idx="688">
                  <c:v>1585</c:v>
                </c:pt>
                <c:pt idx="689">
                  <c:v>1593</c:v>
                </c:pt>
                <c:pt idx="690">
                  <c:v>1594</c:v>
                </c:pt>
                <c:pt idx="691">
                  <c:v>1596</c:v>
                </c:pt>
                <c:pt idx="692">
                  <c:v>1597</c:v>
                </c:pt>
                <c:pt idx="693">
                  <c:v>1601</c:v>
                </c:pt>
                <c:pt idx="694">
                  <c:v>1603</c:v>
                </c:pt>
                <c:pt idx="695">
                  <c:v>1606</c:v>
                </c:pt>
                <c:pt idx="696">
                  <c:v>1609</c:v>
                </c:pt>
                <c:pt idx="697">
                  <c:v>1614</c:v>
                </c:pt>
                <c:pt idx="698">
                  <c:v>1618</c:v>
                </c:pt>
                <c:pt idx="699">
                  <c:v>1624</c:v>
                </c:pt>
                <c:pt idx="700">
                  <c:v>1633</c:v>
                </c:pt>
                <c:pt idx="701">
                  <c:v>1635</c:v>
                </c:pt>
                <c:pt idx="702">
                  <c:v>1636</c:v>
                </c:pt>
                <c:pt idx="703">
                  <c:v>1638</c:v>
                </c:pt>
                <c:pt idx="704">
                  <c:v>1639</c:v>
                </c:pt>
                <c:pt idx="705">
                  <c:v>1640</c:v>
                </c:pt>
                <c:pt idx="706">
                  <c:v>1642</c:v>
                </c:pt>
                <c:pt idx="707">
                  <c:v>1646</c:v>
                </c:pt>
                <c:pt idx="708">
                  <c:v>1651</c:v>
                </c:pt>
                <c:pt idx="709">
                  <c:v>1652</c:v>
                </c:pt>
                <c:pt idx="710">
                  <c:v>1655</c:v>
                </c:pt>
                <c:pt idx="711">
                  <c:v>1658</c:v>
                </c:pt>
                <c:pt idx="712">
                  <c:v>1663</c:v>
                </c:pt>
                <c:pt idx="713">
                  <c:v>1667</c:v>
                </c:pt>
                <c:pt idx="714">
                  <c:v>1670</c:v>
                </c:pt>
                <c:pt idx="715">
                  <c:v>1671</c:v>
                </c:pt>
                <c:pt idx="716">
                  <c:v>1676</c:v>
                </c:pt>
                <c:pt idx="717">
                  <c:v>1677</c:v>
                </c:pt>
                <c:pt idx="718">
                  <c:v>1678</c:v>
                </c:pt>
                <c:pt idx="719">
                  <c:v>1679</c:v>
                </c:pt>
                <c:pt idx="720">
                  <c:v>1681</c:v>
                </c:pt>
                <c:pt idx="721">
                  <c:v>1683</c:v>
                </c:pt>
                <c:pt idx="722">
                  <c:v>1686</c:v>
                </c:pt>
                <c:pt idx="723">
                  <c:v>1693</c:v>
                </c:pt>
                <c:pt idx="724">
                  <c:v>1694</c:v>
                </c:pt>
                <c:pt idx="725">
                  <c:v>1695</c:v>
                </c:pt>
                <c:pt idx="726">
                  <c:v>1698</c:v>
                </c:pt>
                <c:pt idx="727">
                  <c:v>1700</c:v>
                </c:pt>
                <c:pt idx="728">
                  <c:v>1701</c:v>
                </c:pt>
                <c:pt idx="729">
                  <c:v>1702</c:v>
                </c:pt>
                <c:pt idx="730">
                  <c:v>1704</c:v>
                </c:pt>
                <c:pt idx="731">
                  <c:v>1705</c:v>
                </c:pt>
                <c:pt idx="732">
                  <c:v>1706</c:v>
                </c:pt>
                <c:pt idx="733">
                  <c:v>1709</c:v>
                </c:pt>
                <c:pt idx="734">
                  <c:v>1712</c:v>
                </c:pt>
                <c:pt idx="735">
                  <c:v>1715</c:v>
                </c:pt>
                <c:pt idx="736">
                  <c:v>1717</c:v>
                </c:pt>
                <c:pt idx="737">
                  <c:v>1719</c:v>
                </c:pt>
                <c:pt idx="738">
                  <c:v>1720</c:v>
                </c:pt>
                <c:pt idx="739">
                  <c:v>1721</c:v>
                </c:pt>
                <c:pt idx="740">
                  <c:v>1723</c:v>
                </c:pt>
                <c:pt idx="741">
                  <c:v>1724</c:v>
                </c:pt>
                <c:pt idx="742">
                  <c:v>1726</c:v>
                </c:pt>
                <c:pt idx="743">
                  <c:v>1729</c:v>
                </c:pt>
                <c:pt idx="744">
                  <c:v>1731</c:v>
                </c:pt>
                <c:pt idx="745">
                  <c:v>1732</c:v>
                </c:pt>
                <c:pt idx="746">
                  <c:v>1734</c:v>
                </c:pt>
                <c:pt idx="747">
                  <c:v>1736</c:v>
                </c:pt>
                <c:pt idx="748">
                  <c:v>1738</c:v>
                </c:pt>
                <c:pt idx="749">
                  <c:v>1740</c:v>
                </c:pt>
                <c:pt idx="750">
                  <c:v>1742</c:v>
                </c:pt>
                <c:pt idx="751">
                  <c:v>1743</c:v>
                </c:pt>
                <c:pt idx="752">
                  <c:v>1745</c:v>
                </c:pt>
                <c:pt idx="753">
                  <c:v>1746</c:v>
                </c:pt>
                <c:pt idx="754">
                  <c:v>1749</c:v>
                </c:pt>
                <c:pt idx="755">
                  <c:v>1750</c:v>
                </c:pt>
                <c:pt idx="756">
                  <c:v>1751</c:v>
                </c:pt>
                <c:pt idx="757">
                  <c:v>1752</c:v>
                </c:pt>
                <c:pt idx="758">
                  <c:v>1753</c:v>
                </c:pt>
                <c:pt idx="759">
                  <c:v>1758</c:v>
                </c:pt>
                <c:pt idx="760">
                  <c:v>1759</c:v>
                </c:pt>
                <c:pt idx="761">
                  <c:v>1763</c:v>
                </c:pt>
                <c:pt idx="762">
                  <c:v>1764</c:v>
                </c:pt>
                <c:pt idx="763">
                  <c:v>1771</c:v>
                </c:pt>
                <c:pt idx="764">
                  <c:v>1774</c:v>
                </c:pt>
                <c:pt idx="765">
                  <c:v>1775</c:v>
                </c:pt>
                <c:pt idx="766">
                  <c:v>1776</c:v>
                </c:pt>
                <c:pt idx="767">
                  <c:v>1779</c:v>
                </c:pt>
                <c:pt idx="768">
                  <c:v>1780</c:v>
                </c:pt>
                <c:pt idx="769">
                  <c:v>1785</c:v>
                </c:pt>
                <c:pt idx="770">
                  <c:v>1786</c:v>
                </c:pt>
                <c:pt idx="771">
                  <c:v>1787</c:v>
                </c:pt>
                <c:pt idx="772">
                  <c:v>1790</c:v>
                </c:pt>
                <c:pt idx="773">
                  <c:v>1791</c:v>
                </c:pt>
                <c:pt idx="774">
                  <c:v>1793</c:v>
                </c:pt>
                <c:pt idx="775">
                  <c:v>1794</c:v>
                </c:pt>
                <c:pt idx="776">
                  <c:v>1797</c:v>
                </c:pt>
                <c:pt idx="777">
                  <c:v>1798</c:v>
                </c:pt>
                <c:pt idx="778">
                  <c:v>1800</c:v>
                </c:pt>
              </c:strCache>
            </c:strRef>
          </c:cat>
          <c:val>
            <c:numRef>
              <c:f>Analysis!$B$355:$B$1134</c:f>
              <c:numCache>
                <c:formatCode>General</c:formatCode>
                <c:ptCount val="779"/>
                <c:pt idx="0">
                  <c:v>0.47</c:v>
                </c:pt>
                <c:pt idx="1">
                  <c:v>0.1</c:v>
                </c:pt>
                <c:pt idx="2">
                  <c:v>0.12</c:v>
                </c:pt>
                <c:pt idx="3">
                  <c:v>0.96</c:v>
                </c:pt>
                <c:pt idx="4">
                  <c:v>0.27</c:v>
                </c:pt>
                <c:pt idx="5">
                  <c:v>0.98</c:v>
                </c:pt>
                <c:pt idx="6">
                  <c:v>0.7</c:v>
                </c:pt>
                <c:pt idx="7">
                  <c:v>0.13</c:v>
                </c:pt>
                <c:pt idx="8">
                  <c:v>0.04</c:v>
                </c:pt>
                <c:pt idx="9">
                  <c:v>0.08</c:v>
                </c:pt>
                <c:pt idx="10">
                  <c:v>0.51</c:v>
                </c:pt>
                <c:pt idx="11">
                  <c:v>0.26</c:v>
                </c:pt>
                <c:pt idx="12">
                  <c:v>0.64</c:v>
                </c:pt>
                <c:pt idx="13">
                  <c:v>0.54</c:v>
                </c:pt>
                <c:pt idx="14">
                  <c:v>0.78</c:v>
                </c:pt>
                <c:pt idx="15">
                  <c:v>0.54</c:v>
                </c:pt>
                <c:pt idx="16">
                  <c:v>0.34</c:v>
                </c:pt>
                <c:pt idx="17">
                  <c:v>0.01</c:v>
                </c:pt>
                <c:pt idx="18">
                  <c:v>0.74</c:v>
                </c:pt>
                <c:pt idx="19">
                  <c:v>0.69</c:v>
                </c:pt>
                <c:pt idx="20">
                  <c:v>0.89</c:v>
                </c:pt>
                <c:pt idx="21">
                  <c:v>0.94</c:v>
                </c:pt>
                <c:pt idx="22">
                  <c:v>0.14000000000000001</c:v>
                </c:pt>
                <c:pt idx="23">
                  <c:v>1</c:v>
                </c:pt>
                <c:pt idx="24">
                  <c:v>0.36499999999999999</c:v>
                </c:pt>
                <c:pt idx="25">
                  <c:v>0.24</c:v>
                </c:pt>
                <c:pt idx="26">
                  <c:v>0.64500000000000002</c:v>
                </c:pt>
                <c:pt idx="27">
                  <c:v>0.44</c:v>
                </c:pt>
                <c:pt idx="28">
                  <c:v>0.84</c:v>
                </c:pt>
                <c:pt idx="29">
                  <c:v>0.66</c:v>
                </c:pt>
                <c:pt idx="30">
                  <c:v>0.56999999999999995</c:v>
                </c:pt>
                <c:pt idx="31">
                  <c:v>0.45666666666666672</c:v>
                </c:pt>
                <c:pt idx="32">
                  <c:v>0.99</c:v>
                </c:pt>
                <c:pt idx="33">
                  <c:v>0.32</c:v>
                </c:pt>
                <c:pt idx="34">
                  <c:v>0.105</c:v>
                </c:pt>
                <c:pt idx="35">
                  <c:v>0.99</c:v>
                </c:pt>
                <c:pt idx="36">
                  <c:v>0.36</c:v>
                </c:pt>
                <c:pt idx="37">
                  <c:v>0.06</c:v>
                </c:pt>
                <c:pt idx="38">
                  <c:v>0.88</c:v>
                </c:pt>
                <c:pt idx="39">
                  <c:v>0.5</c:v>
                </c:pt>
                <c:pt idx="40">
                  <c:v>0.62</c:v>
                </c:pt>
                <c:pt idx="41">
                  <c:v>0.01</c:v>
                </c:pt>
                <c:pt idx="42">
                  <c:v>0.64</c:v>
                </c:pt>
                <c:pt idx="43">
                  <c:v>0.41500000000000004</c:v>
                </c:pt>
                <c:pt idx="44">
                  <c:v>0.59</c:v>
                </c:pt>
                <c:pt idx="45">
                  <c:v>0.62</c:v>
                </c:pt>
                <c:pt idx="46">
                  <c:v>0.93</c:v>
                </c:pt>
                <c:pt idx="47">
                  <c:v>0.5</c:v>
                </c:pt>
                <c:pt idx="48">
                  <c:v>0.37</c:v>
                </c:pt>
                <c:pt idx="49">
                  <c:v>0.93</c:v>
                </c:pt>
                <c:pt idx="50">
                  <c:v>0.75</c:v>
                </c:pt>
                <c:pt idx="51">
                  <c:v>0.79</c:v>
                </c:pt>
                <c:pt idx="52">
                  <c:v>0.47</c:v>
                </c:pt>
                <c:pt idx="53">
                  <c:v>0.52</c:v>
                </c:pt>
                <c:pt idx="54">
                  <c:v>0.61</c:v>
                </c:pt>
                <c:pt idx="55">
                  <c:v>0.56999999999999995</c:v>
                </c:pt>
                <c:pt idx="56">
                  <c:v>0.04</c:v>
                </c:pt>
                <c:pt idx="57">
                  <c:v>0.46</c:v>
                </c:pt>
                <c:pt idx="58">
                  <c:v>0.65333333333333343</c:v>
                </c:pt>
                <c:pt idx="59">
                  <c:v>0.87</c:v>
                </c:pt>
                <c:pt idx="60">
                  <c:v>0.63500000000000001</c:v>
                </c:pt>
                <c:pt idx="61">
                  <c:v>0.78</c:v>
                </c:pt>
                <c:pt idx="62">
                  <c:v>0.54</c:v>
                </c:pt>
                <c:pt idx="63">
                  <c:v>0.63750000000000007</c:v>
                </c:pt>
                <c:pt idx="64">
                  <c:v>0.52</c:v>
                </c:pt>
                <c:pt idx="65">
                  <c:v>0.53</c:v>
                </c:pt>
                <c:pt idx="66">
                  <c:v>0.38</c:v>
                </c:pt>
                <c:pt idx="67">
                  <c:v>0.14500000000000002</c:v>
                </c:pt>
                <c:pt idx="68">
                  <c:v>0.06</c:v>
                </c:pt>
                <c:pt idx="69">
                  <c:v>0.05</c:v>
                </c:pt>
                <c:pt idx="70">
                  <c:v>0.45500000000000002</c:v>
                </c:pt>
                <c:pt idx="71">
                  <c:v>0.82</c:v>
                </c:pt>
                <c:pt idx="72">
                  <c:v>0.19</c:v>
                </c:pt>
                <c:pt idx="73">
                  <c:v>0.98</c:v>
                </c:pt>
                <c:pt idx="74">
                  <c:v>0.93</c:v>
                </c:pt>
                <c:pt idx="75">
                  <c:v>0.81</c:v>
                </c:pt>
                <c:pt idx="76">
                  <c:v>0.88</c:v>
                </c:pt>
                <c:pt idx="77">
                  <c:v>0.25</c:v>
                </c:pt>
                <c:pt idx="78">
                  <c:v>0.99</c:v>
                </c:pt>
                <c:pt idx="79">
                  <c:v>0.35</c:v>
                </c:pt>
                <c:pt idx="80">
                  <c:v>0.09</c:v>
                </c:pt>
                <c:pt idx="81">
                  <c:v>0.42</c:v>
                </c:pt>
                <c:pt idx="82">
                  <c:v>0.43</c:v>
                </c:pt>
                <c:pt idx="83">
                  <c:v>0.22</c:v>
                </c:pt>
                <c:pt idx="84">
                  <c:v>0.88</c:v>
                </c:pt>
                <c:pt idx="85">
                  <c:v>0.3</c:v>
                </c:pt>
                <c:pt idx="86">
                  <c:v>0.25</c:v>
                </c:pt>
                <c:pt idx="87">
                  <c:v>0.34500000000000003</c:v>
                </c:pt>
                <c:pt idx="88">
                  <c:v>0.64</c:v>
                </c:pt>
                <c:pt idx="89">
                  <c:v>0.18</c:v>
                </c:pt>
                <c:pt idx="90">
                  <c:v>0.98</c:v>
                </c:pt>
                <c:pt idx="91">
                  <c:v>0.28000000000000003</c:v>
                </c:pt>
                <c:pt idx="92">
                  <c:v>0.35</c:v>
                </c:pt>
                <c:pt idx="93">
                  <c:v>0.39</c:v>
                </c:pt>
                <c:pt idx="94">
                  <c:v>0.44</c:v>
                </c:pt>
                <c:pt idx="95">
                  <c:v>0.01</c:v>
                </c:pt>
                <c:pt idx="96">
                  <c:v>0.6</c:v>
                </c:pt>
                <c:pt idx="97">
                  <c:v>0.32</c:v>
                </c:pt>
                <c:pt idx="98">
                  <c:v>0.73</c:v>
                </c:pt>
                <c:pt idx="99">
                  <c:v>0.44</c:v>
                </c:pt>
                <c:pt idx="100">
                  <c:v>0.65500000000000003</c:v>
                </c:pt>
                <c:pt idx="101">
                  <c:v>0.48</c:v>
                </c:pt>
                <c:pt idx="102">
                  <c:v>0.56000000000000005</c:v>
                </c:pt>
                <c:pt idx="103">
                  <c:v>0.47</c:v>
                </c:pt>
                <c:pt idx="104">
                  <c:v>0.23</c:v>
                </c:pt>
                <c:pt idx="105">
                  <c:v>0.69</c:v>
                </c:pt>
                <c:pt idx="106">
                  <c:v>0.28999999999999998</c:v>
                </c:pt>
                <c:pt idx="107">
                  <c:v>0.53</c:v>
                </c:pt>
                <c:pt idx="108">
                  <c:v>0.32</c:v>
                </c:pt>
                <c:pt idx="109">
                  <c:v>0.04</c:v>
                </c:pt>
                <c:pt idx="110">
                  <c:v>0.49</c:v>
                </c:pt>
                <c:pt idx="111">
                  <c:v>0.43</c:v>
                </c:pt>
                <c:pt idx="112">
                  <c:v>0.65</c:v>
                </c:pt>
                <c:pt idx="113">
                  <c:v>0.21</c:v>
                </c:pt>
                <c:pt idx="114">
                  <c:v>0.08</c:v>
                </c:pt>
                <c:pt idx="115">
                  <c:v>0.47</c:v>
                </c:pt>
                <c:pt idx="116">
                  <c:v>0.20500000000000002</c:v>
                </c:pt>
                <c:pt idx="117">
                  <c:v>0.77</c:v>
                </c:pt>
                <c:pt idx="118">
                  <c:v>0.62</c:v>
                </c:pt>
                <c:pt idx="119">
                  <c:v>0.89</c:v>
                </c:pt>
                <c:pt idx="120">
                  <c:v>0.34</c:v>
                </c:pt>
                <c:pt idx="121">
                  <c:v>0.33</c:v>
                </c:pt>
                <c:pt idx="122">
                  <c:v>0.38</c:v>
                </c:pt>
                <c:pt idx="123">
                  <c:v>0.67999999999999994</c:v>
                </c:pt>
                <c:pt idx="124">
                  <c:v>0.7</c:v>
                </c:pt>
                <c:pt idx="125">
                  <c:v>0.53</c:v>
                </c:pt>
                <c:pt idx="126">
                  <c:v>0.77</c:v>
                </c:pt>
                <c:pt idx="127">
                  <c:v>0.69</c:v>
                </c:pt>
                <c:pt idx="128">
                  <c:v>0.3</c:v>
                </c:pt>
                <c:pt idx="129">
                  <c:v>0.48</c:v>
                </c:pt>
                <c:pt idx="130">
                  <c:v>0.14000000000000001</c:v>
                </c:pt>
                <c:pt idx="131">
                  <c:v>0.35</c:v>
                </c:pt>
                <c:pt idx="132">
                  <c:v>0.45</c:v>
                </c:pt>
                <c:pt idx="133">
                  <c:v>0.25</c:v>
                </c:pt>
                <c:pt idx="134">
                  <c:v>0.45</c:v>
                </c:pt>
                <c:pt idx="135">
                  <c:v>0.26</c:v>
                </c:pt>
                <c:pt idx="136">
                  <c:v>0.19</c:v>
                </c:pt>
                <c:pt idx="137">
                  <c:v>0.05</c:v>
                </c:pt>
                <c:pt idx="138">
                  <c:v>0.48499999999999999</c:v>
                </c:pt>
                <c:pt idx="139">
                  <c:v>0.3833333333333333</c:v>
                </c:pt>
                <c:pt idx="140">
                  <c:v>0.57999999999999996</c:v>
                </c:pt>
                <c:pt idx="141">
                  <c:v>0.33</c:v>
                </c:pt>
                <c:pt idx="142">
                  <c:v>0</c:v>
                </c:pt>
                <c:pt idx="143">
                  <c:v>0.71</c:v>
                </c:pt>
                <c:pt idx="144">
                  <c:v>0.51</c:v>
                </c:pt>
                <c:pt idx="145">
                  <c:v>0.125</c:v>
                </c:pt>
                <c:pt idx="146">
                  <c:v>0.28000000000000003</c:v>
                </c:pt>
                <c:pt idx="147">
                  <c:v>0.29500000000000004</c:v>
                </c:pt>
                <c:pt idx="148">
                  <c:v>0.1</c:v>
                </c:pt>
                <c:pt idx="149">
                  <c:v>0.51500000000000001</c:v>
                </c:pt>
                <c:pt idx="150">
                  <c:v>0.17</c:v>
                </c:pt>
                <c:pt idx="151">
                  <c:v>0.61</c:v>
                </c:pt>
                <c:pt idx="152">
                  <c:v>0.77</c:v>
                </c:pt>
                <c:pt idx="153">
                  <c:v>0.41500000000000004</c:v>
                </c:pt>
                <c:pt idx="154">
                  <c:v>0.16</c:v>
                </c:pt>
                <c:pt idx="155">
                  <c:v>0.19</c:v>
                </c:pt>
                <c:pt idx="156">
                  <c:v>0.60499999999999998</c:v>
                </c:pt>
                <c:pt idx="157">
                  <c:v>0.55000000000000004</c:v>
                </c:pt>
                <c:pt idx="158">
                  <c:v>0.14000000000000001</c:v>
                </c:pt>
                <c:pt idx="159">
                  <c:v>0.52</c:v>
                </c:pt>
                <c:pt idx="160">
                  <c:v>0.64</c:v>
                </c:pt>
                <c:pt idx="161">
                  <c:v>0.3</c:v>
                </c:pt>
                <c:pt idx="162">
                  <c:v>0.4</c:v>
                </c:pt>
                <c:pt idx="163">
                  <c:v>0.85</c:v>
                </c:pt>
                <c:pt idx="164">
                  <c:v>0.60499999999999998</c:v>
                </c:pt>
                <c:pt idx="165">
                  <c:v>0.96</c:v>
                </c:pt>
                <c:pt idx="166">
                  <c:v>0.6</c:v>
                </c:pt>
                <c:pt idx="167">
                  <c:v>0.8</c:v>
                </c:pt>
                <c:pt idx="168">
                  <c:v>0.8</c:v>
                </c:pt>
                <c:pt idx="169">
                  <c:v>0.24</c:v>
                </c:pt>
                <c:pt idx="170">
                  <c:v>0.86</c:v>
                </c:pt>
                <c:pt idx="171">
                  <c:v>0.5</c:v>
                </c:pt>
                <c:pt idx="172">
                  <c:v>0.99</c:v>
                </c:pt>
                <c:pt idx="173">
                  <c:v>0.4</c:v>
                </c:pt>
                <c:pt idx="174">
                  <c:v>0.97</c:v>
                </c:pt>
                <c:pt idx="175">
                  <c:v>0.49666666666666676</c:v>
                </c:pt>
                <c:pt idx="176">
                  <c:v>0.86</c:v>
                </c:pt>
                <c:pt idx="177">
                  <c:v>0.7350000000000001</c:v>
                </c:pt>
                <c:pt idx="178">
                  <c:v>0.6</c:v>
                </c:pt>
                <c:pt idx="179">
                  <c:v>0.54999999999999993</c:v>
                </c:pt>
                <c:pt idx="180">
                  <c:v>0.19</c:v>
                </c:pt>
                <c:pt idx="181">
                  <c:v>0.49</c:v>
                </c:pt>
                <c:pt idx="182">
                  <c:v>0.62</c:v>
                </c:pt>
                <c:pt idx="183">
                  <c:v>0.74</c:v>
                </c:pt>
                <c:pt idx="184">
                  <c:v>0.42</c:v>
                </c:pt>
                <c:pt idx="185">
                  <c:v>0.24000000000000002</c:v>
                </c:pt>
                <c:pt idx="186">
                  <c:v>0.1</c:v>
                </c:pt>
                <c:pt idx="187">
                  <c:v>0.95</c:v>
                </c:pt>
                <c:pt idx="188">
                  <c:v>0.05</c:v>
                </c:pt>
                <c:pt idx="189">
                  <c:v>0.28500000000000003</c:v>
                </c:pt>
                <c:pt idx="190">
                  <c:v>0.25</c:v>
                </c:pt>
                <c:pt idx="191">
                  <c:v>0.44</c:v>
                </c:pt>
                <c:pt idx="192">
                  <c:v>0.53333333333333333</c:v>
                </c:pt>
                <c:pt idx="193">
                  <c:v>0.40500000000000003</c:v>
                </c:pt>
                <c:pt idx="194">
                  <c:v>0.48</c:v>
                </c:pt>
                <c:pt idx="195">
                  <c:v>0.28999999999999998</c:v>
                </c:pt>
                <c:pt idx="196">
                  <c:v>0.25</c:v>
                </c:pt>
                <c:pt idx="197">
                  <c:v>0.495</c:v>
                </c:pt>
                <c:pt idx="198">
                  <c:v>0.54</c:v>
                </c:pt>
                <c:pt idx="199">
                  <c:v>0.22999999999999998</c:v>
                </c:pt>
                <c:pt idx="200">
                  <c:v>0.49</c:v>
                </c:pt>
                <c:pt idx="201">
                  <c:v>0.12</c:v>
                </c:pt>
                <c:pt idx="202">
                  <c:v>0.20499999999999999</c:v>
                </c:pt>
                <c:pt idx="203">
                  <c:v>0.95</c:v>
                </c:pt>
                <c:pt idx="204">
                  <c:v>0.71</c:v>
                </c:pt>
                <c:pt idx="205">
                  <c:v>0.47</c:v>
                </c:pt>
                <c:pt idx="206">
                  <c:v>0.93</c:v>
                </c:pt>
                <c:pt idx="207">
                  <c:v>0.29499999999999998</c:v>
                </c:pt>
                <c:pt idx="208">
                  <c:v>0.26</c:v>
                </c:pt>
                <c:pt idx="209">
                  <c:v>0.45</c:v>
                </c:pt>
                <c:pt idx="210">
                  <c:v>0.87</c:v>
                </c:pt>
                <c:pt idx="211">
                  <c:v>0.505</c:v>
                </c:pt>
                <c:pt idx="212">
                  <c:v>0.46</c:v>
                </c:pt>
                <c:pt idx="213">
                  <c:v>0.9</c:v>
                </c:pt>
                <c:pt idx="214">
                  <c:v>0.7</c:v>
                </c:pt>
                <c:pt idx="215">
                  <c:v>0.42</c:v>
                </c:pt>
                <c:pt idx="216">
                  <c:v>0.8</c:v>
                </c:pt>
                <c:pt idx="217">
                  <c:v>0.2</c:v>
                </c:pt>
                <c:pt idx="218">
                  <c:v>0.35</c:v>
                </c:pt>
                <c:pt idx="219">
                  <c:v>0.85</c:v>
                </c:pt>
                <c:pt idx="220">
                  <c:v>0.27</c:v>
                </c:pt>
                <c:pt idx="221">
                  <c:v>0.97</c:v>
                </c:pt>
                <c:pt idx="222">
                  <c:v>0.04</c:v>
                </c:pt>
                <c:pt idx="223">
                  <c:v>0.03</c:v>
                </c:pt>
                <c:pt idx="224">
                  <c:v>0.93</c:v>
                </c:pt>
                <c:pt idx="225">
                  <c:v>0.78</c:v>
                </c:pt>
                <c:pt idx="226">
                  <c:v>0.2</c:v>
                </c:pt>
                <c:pt idx="227">
                  <c:v>0.435</c:v>
                </c:pt>
                <c:pt idx="228">
                  <c:v>0.21999999999999997</c:v>
                </c:pt>
                <c:pt idx="229">
                  <c:v>0.54499999999999993</c:v>
                </c:pt>
                <c:pt idx="230">
                  <c:v>0.6</c:v>
                </c:pt>
                <c:pt idx="231">
                  <c:v>0.41</c:v>
                </c:pt>
                <c:pt idx="232">
                  <c:v>0.86</c:v>
                </c:pt>
                <c:pt idx="233">
                  <c:v>0.1</c:v>
                </c:pt>
                <c:pt idx="234">
                  <c:v>0.02</c:v>
                </c:pt>
                <c:pt idx="235">
                  <c:v>0.39000000000000007</c:v>
                </c:pt>
                <c:pt idx="236">
                  <c:v>0.55000000000000004</c:v>
                </c:pt>
                <c:pt idx="237">
                  <c:v>0.65</c:v>
                </c:pt>
                <c:pt idx="238">
                  <c:v>0.25666666666666665</c:v>
                </c:pt>
                <c:pt idx="239">
                  <c:v>0.35500000000000004</c:v>
                </c:pt>
                <c:pt idx="240">
                  <c:v>0.34</c:v>
                </c:pt>
                <c:pt idx="241">
                  <c:v>0.56500000000000006</c:v>
                </c:pt>
                <c:pt idx="242">
                  <c:v>0.65</c:v>
                </c:pt>
                <c:pt idx="243">
                  <c:v>0.92</c:v>
                </c:pt>
                <c:pt idx="244">
                  <c:v>7.0000000000000007E-2</c:v>
                </c:pt>
                <c:pt idx="245">
                  <c:v>0.38</c:v>
                </c:pt>
                <c:pt idx="246">
                  <c:v>0.42</c:v>
                </c:pt>
                <c:pt idx="247">
                  <c:v>0.76</c:v>
                </c:pt>
                <c:pt idx="248">
                  <c:v>0.16</c:v>
                </c:pt>
                <c:pt idx="249">
                  <c:v>0.06</c:v>
                </c:pt>
                <c:pt idx="250">
                  <c:v>0.03</c:v>
                </c:pt>
                <c:pt idx="251">
                  <c:v>0.54</c:v>
                </c:pt>
                <c:pt idx="252">
                  <c:v>0.12</c:v>
                </c:pt>
                <c:pt idx="253">
                  <c:v>0.72</c:v>
                </c:pt>
                <c:pt idx="254">
                  <c:v>0.69</c:v>
                </c:pt>
                <c:pt idx="255">
                  <c:v>0.78</c:v>
                </c:pt>
                <c:pt idx="256">
                  <c:v>0.7</c:v>
                </c:pt>
                <c:pt idx="257">
                  <c:v>0</c:v>
                </c:pt>
                <c:pt idx="258">
                  <c:v>0.35333333333333333</c:v>
                </c:pt>
                <c:pt idx="259">
                  <c:v>0.39</c:v>
                </c:pt>
                <c:pt idx="260">
                  <c:v>0.21</c:v>
                </c:pt>
                <c:pt idx="261">
                  <c:v>0.48</c:v>
                </c:pt>
                <c:pt idx="262">
                  <c:v>0.54</c:v>
                </c:pt>
                <c:pt idx="263">
                  <c:v>0.5</c:v>
                </c:pt>
                <c:pt idx="264">
                  <c:v>0.02</c:v>
                </c:pt>
                <c:pt idx="265">
                  <c:v>0.94</c:v>
                </c:pt>
                <c:pt idx="266">
                  <c:v>0.78</c:v>
                </c:pt>
                <c:pt idx="267">
                  <c:v>0.97</c:v>
                </c:pt>
                <c:pt idx="268">
                  <c:v>0.66</c:v>
                </c:pt>
                <c:pt idx="269">
                  <c:v>0.82</c:v>
                </c:pt>
                <c:pt idx="270">
                  <c:v>0.34</c:v>
                </c:pt>
                <c:pt idx="271">
                  <c:v>0.11</c:v>
                </c:pt>
                <c:pt idx="272">
                  <c:v>0.83</c:v>
                </c:pt>
                <c:pt idx="273">
                  <c:v>0.81</c:v>
                </c:pt>
                <c:pt idx="274">
                  <c:v>0.88</c:v>
                </c:pt>
                <c:pt idx="275">
                  <c:v>0.17</c:v>
                </c:pt>
                <c:pt idx="276">
                  <c:v>0.41499999999999998</c:v>
                </c:pt>
                <c:pt idx="277">
                  <c:v>0.35</c:v>
                </c:pt>
                <c:pt idx="278">
                  <c:v>0.56499999999999995</c:v>
                </c:pt>
                <c:pt idx="279">
                  <c:v>0.56000000000000005</c:v>
                </c:pt>
                <c:pt idx="280">
                  <c:v>0.34</c:v>
                </c:pt>
                <c:pt idx="281">
                  <c:v>0.03</c:v>
                </c:pt>
                <c:pt idx="282">
                  <c:v>0.47</c:v>
                </c:pt>
                <c:pt idx="283">
                  <c:v>0.83499999999999996</c:v>
                </c:pt>
                <c:pt idx="284">
                  <c:v>0.06</c:v>
                </c:pt>
                <c:pt idx="285">
                  <c:v>0.55000000000000004</c:v>
                </c:pt>
                <c:pt idx="286">
                  <c:v>0.59499999999999997</c:v>
                </c:pt>
                <c:pt idx="287">
                  <c:v>0.74</c:v>
                </c:pt>
                <c:pt idx="288">
                  <c:v>0.02</c:v>
                </c:pt>
                <c:pt idx="289">
                  <c:v>0.48</c:v>
                </c:pt>
                <c:pt idx="290">
                  <c:v>0.44</c:v>
                </c:pt>
                <c:pt idx="291">
                  <c:v>0.51</c:v>
                </c:pt>
                <c:pt idx="292">
                  <c:v>0.77</c:v>
                </c:pt>
                <c:pt idx="293">
                  <c:v>0.49</c:v>
                </c:pt>
                <c:pt idx="294">
                  <c:v>0.49</c:v>
                </c:pt>
                <c:pt idx="295">
                  <c:v>0.19</c:v>
                </c:pt>
                <c:pt idx="296">
                  <c:v>0.85</c:v>
                </c:pt>
                <c:pt idx="297">
                  <c:v>0.18</c:v>
                </c:pt>
                <c:pt idx="298">
                  <c:v>0.87</c:v>
                </c:pt>
                <c:pt idx="299">
                  <c:v>0.02</c:v>
                </c:pt>
                <c:pt idx="300">
                  <c:v>0.36499999999999999</c:v>
                </c:pt>
                <c:pt idx="301">
                  <c:v>0.86</c:v>
                </c:pt>
                <c:pt idx="302">
                  <c:v>0.21</c:v>
                </c:pt>
                <c:pt idx="303">
                  <c:v>0.89</c:v>
                </c:pt>
                <c:pt idx="304">
                  <c:v>0.13</c:v>
                </c:pt>
                <c:pt idx="305">
                  <c:v>0.61</c:v>
                </c:pt>
                <c:pt idx="306">
                  <c:v>0.21</c:v>
                </c:pt>
                <c:pt idx="307">
                  <c:v>0.84</c:v>
                </c:pt>
                <c:pt idx="308">
                  <c:v>0.56999999999999995</c:v>
                </c:pt>
                <c:pt idx="309">
                  <c:v>0.96</c:v>
                </c:pt>
                <c:pt idx="310">
                  <c:v>0.64500000000000002</c:v>
                </c:pt>
                <c:pt idx="311">
                  <c:v>0.98</c:v>
                </c:pt>
                <c:pt idx="312">
                  <c:v>0.89</c:v>
                </c:pt>
                <c:pt idx="313">
                  <c:v>0.17</c:v>
                </c:pt>
                <c:pt idx="314">
                  <c:v>0.3</c:v>
                </c:pt>
                <c:pt idx="315">
                  <c:v>0.78</c:v>
                </c:pt>
                <c:pt idx="316">
                  <c:v>0.89</c:v>
                </c:pt>
                <c:pt idx="317">
                  <c:v>0.73</c:v>
                </c:pt>
                <c:pt idx="318">
                  <c:v>0.40333333333333332</c:v>
                </c:pt>
                <c:pt idx="319">
                  <c:v>0.43</c:v>
                </c:pt>
                <c:pt idx="320">
                  <c:v>0.1</c:v>
                </c:pt>
                <c:pt idx="321">
                  <c:v>0.81</c:v>
                </c:pt>
                <c:pt idx="322">
                  <c:v>0.05</c:v>
                </c:pt>
                <c:pt idx="323">
                  <c:v>0.94</c:v>
                </c:pt>
                <c:pt idx="324">
                  <c:v>0.68</c:v>
                </c:pt>
                <c:pt idx="325">
                  <c:v>0.98</c:v>
                </c:pt>
                <c:pt idx="326">
                  <c:v>0.55000000000000004</c:v>
                </c:pt>
                <c:pt idx="327">
                  <c:v>0.37</c:v>
                </c:pt>
                <c:pt idx="328">
                  <c:v>0.09</c:v>
                </c:pt>
                <c:pt idx="329">
                  <c:v>0.76</c:v>
                </c:pt>
                <c:pt idx="330">
                  <c:v>0.63</c:v>
                </c:pt>
                <c:pt idx="331">
                  <c:v>0.79</c:v>
                </c:pt>
                <c:pt idx="332">
                  <c:v>0.35</c:v>
                </c:pt>
                <c:pt idx="333">
                  <c:v>0.52500000000000002</c:v>
                </c:pt>
                <c:pt idx="334">
                  <c:v>0.52</c:v>
                </c:pt>
                <c:pt idx="335">
                  <c:v>0.67</c:v>
                </c:pt>
                <c:pt idx="336">
                  <c:v>0.66</c:v>
                </c:pt>
                <c:pt idx="337">
                  <c:v>0.46</c:v>
                </c:pt>
                <c:pt idx="338">
                  <c:v>0.17499999999999999</c:v>
                </c:pt>
                <c:pt idx="339">
                  <c:v>0.33</c:v>
                </c:pt>
                <c:pt idx="340">
                  <c:v>0.64500000000000002</c:v>
                </c:pt>
                <c:pt idx="341">
                  <c:v>0.6</c:v>
                </c:pt>
                <c:pt idx="342">
                  <c:v>0.42333333333333334</c:v>
                </c:pt>
                <c:pt idx="343">
                  <c:v>0.49</c:v>
                </c:pt>
                <c:pt idx="344">
                  <c:v>0.48</c:v>
                </c:pt>
                <c:pt idx="345">
                  <c:v>1</c:v>
                </c:pt>
                <c:pt idx="346">
                  <c:v>0.7649999999999999</c:v>
                </c:pt>
                <c:pt idx="347">
                  <c:v>0.8</c:v>
                </c:pt>
                <c:pt idx="348">
                  <c:v>0.48</c:v>
                </c:pt>
                <c:pt idx="349">
                  <c:v>0.65749999999999997</c:v>
                </c:pt>
                <c:pt idx="350">
                  <c:v>0.95</c:v>
                </c:pt>
                <c:pt idx="351">
                  <c:v>0.26</c:v>
                </c:pt>
                <c:pt idx="352">
                  <c:v>0.52</c:v>
                </c:pt>
                <c:pt idx="353">
                  <c:v>0.49</c:v>
                </c:pt>
                <c:pt idx="354">
                  <c:v>0.56000000000000005</c:v>
                </c:pt>
                <c:pt idx="355">
                  <c:v>0.92</c:v>
                </c:pt>
                <c:pt idx="356">
                  <c:v>0.19500000000000001</c:v>
                </c:pt>
                <c:pt idx="357">
                  <c:v>0.71666666666666667</c:v>
                </c:pt>
                <c:pt idx="358">
                  <c:v>0.16</c:v>
                </c:pt>
                <c:pt idx="359">
                  <c:v>0.94</c:v>
                </c:pt>
                <c:pt idx="360">
                  <c:v>0.68</c:v>
                </c:pt>
                <c:pt idx="361">
                  <c:v>0.68</c:v>
                </c:pt>
                <c:pt idx="362">
                  <c:v>0.57000000000000006</c:v>
                </c:pt>
                <c:pt idx="363">
                  <c:v>0.79</c:v>
                </c:pt>
                <c:pt idx="364">
                  <c:v>0.39</c:v>
                </c:pt>
                <c:pt idx="365">
                  <c:v>7.0000000000000007E-2</c:v>
                </c:pt>
                <c:pt idx="366">
                  <c:v>0.9</c:v>
                </c:pt>
                <c:pt idx="367">
                  <c:v>0.43</c:v>
                </c:pt>
                <c:pt idx="368">
                  <c:v>0.33500000000000002</c:v>
                </c:pt>
                <c:pt idx="369">
                  <c:v>0.36</c:v>
                </c:pt>
                <c:pt idx="370">
                  <c:v>0.76</c:v>
                </c:pt>
                <c:pt idx="371">
                  <c:v>0.96</c:v>
                </c:pt>
                <c:pt idx="372">
                  <c:v>0.87</c:v>
                </c:pt>
                <c:pt idx="373">
                  <c:v>0.88</c:v>
                </c:pt>
                <c:pt idx="374">
                  <c:v>0.78</c:v>
                </c:pt>
                <c:pt idx="375">
                  <c:v>0.09</c:v>
                </c:pt>
                <c:pt idx="376">
                  <c:v>0.34</c:v>
                </c:pt>
                <c:pt idx="377">
                  <c:v>0.19</c:v>
                </c:pt>
                <c:pt idx="378">
                  <c:v>0.67</c:v>
                </c:pt>
                <c:pt idx="379">
                  <c:v>0.54</c:v>
                </c:pt>
                <c:pt idx="380">
                  <c:v>0.7</c:v>
                </c:pt>
                <c:pt idx="381">
                  <c:v>0.79</c:v>
                </c:pt>
                <c:pt idx="382">
                  <c:v>0.56999999999999995</c:v>
                </c:pt>
                <c:pt idx="383">
                  <c:v>0.67</c:v>
                </c:pt>
                <c:pt idx="384">
                  <c:v>0.67</c:v>
                </c:pt>
                <c:pt idx="385">
                  <c:v>0.48</c:v>
                </c:pt>
                <c:pt idx="386">
                  <c:v>0.64500000000000002</c:v>
                </c:pt>
                <c:pt idx="387">
                  <c:v>0.43</c:v>
                </c:pt>
                <c:pt idx="388">
                  <c:v>0.93</c:v>
                </c:pt>
                <c:pt idx="389">
                  <c:v>0.45499999999999996</c:v>
                </c:pt>
                <c:pt idx="390">
                  <c:v>0.14000000000000001</c:v>
                </c:pt>
                <c:pt idx="391">
                  <c:v>0.93</c:v>
                </c:pt>
                <c:pt idx="392">
                  <c:v>0.63</c:v>
                </c:pt>
                <c:pt idx="393">
                  <c:v>0.89</c:v>
                </c:pt>
                <c:pt idx="394">
                  <c:v>0.67</c:v>
                </c:pt>
                <c:pt idx="395">
                  <c:v>0.59499999999999997</c:v>
                </c:pt>
                <c:pt idx="396">
                  <c:v>3.4999999999999996E-2</c:v>
                </c:pt>
                <c:pt idx="397">
                  <c:v>0.24</c:v>
                </c:pt>
                <c:pt idx="398">
                  <c:v>0.85</c:v>
                </c:pt>
                <c:pt idx="399">
                  <c:v>0.36</c:v>
                </c:pt>
                <c:pt idx="400">
                  <c:v>0.55499999999999994</c:v>
                </c:pt>
                <c:pt idx="401">
                  <c:v>0.19</c:v>
                </c:pt>
                <c:pt idx="402">
                  <c:v>0.52</c:v>
                </c:pt>
                <c:pt idx="403">
                  <c:v>0.215</c:v>
                </c:pt>
                <c:pt idx="404">
                  <c:v>0.85</c:v>
                </c:pt>
                <c:pt idx="405">
                  <c:v>0.65</c:v>
                </c:pt>
                <c:pt idx="406">
                  <c:v>0.45</c:v>
                </c:pt>
                <c:pt idx="407">
                  <c:v>0.93</c:v>
                </c:pt>
                <c:pt idx="408">
                  <c:v>0.64</c:v>
                </c:pt>
                <c:pt idx="409">
                  <c:v>0.65</c:v>
                </c:pt>
                <c:pt idx="410">
                  <c:v>0.28000000000000003</c:v>
                </c:pt>
                <c:pt idx="411">
                  <c:v>0.28999999999999998</c:v>
                </c:pt>
                <c:pt idx="412">
                  <c:v>0.93</c:v>
                </c:pt>
                <c:pt idx="413">
                  <c:v>0.5</c:v>
                </c:pt>
                <c:pt idx="414">
                  <c:v>0.11</c:v>
                </c:pt>
                <c:pt idx="415">
                  <c:v>0.44</c:v>
                </c:pt>
                <c:pt idx="416">
                  <c:v>0.98</c:v>
                </c:pt>
                <c:pt idx="417">
                  <c:v>0.52</c:v>
                </c:pt>
                <c:pt idx="418">
                  <c:v>0.51</c:v>
                </c:pt>
                <c:pt idx="419">
                  <c:v>0.3</c:v>
                </c:pt>
                <c:pt idx="420">
                  <c:v>0.25</c:v>
                </c:pt>
                <c:pt idx="421">
                  <c:v>0.25</c:v>
                </c:pt>
                <c:pt idx="422">
                  <c:v>0.28000000000000003</c:v>
                </c:pt>
                <c:pt idx="423">
                  <c:v>0.97</c:v>
                </c:pt>
                <c:pt idx="424">
                  <c:v>0.39</c:v>
                </c:pt>
                <c:pt idx="425">
                  <c:v>0.29499999999999998</c:v>
                </c:pt>
                <c:pt idx="426">
                  <c:v>0.38</c:v>
                </c:pt>
                <c:pt idx="427">
                  <c:v>0.96</c:v>
                </c:pt>
                <c:pt idx="428">
                  <c:v>0.44999999999999996</c:v>
                </c:pt>
                <c:pt idx="429">
                  <c:v>0.71</c:v>
                </c:pt>
                <c:pt idx="430">
                  <c:v>0.88</c:v>
                </c:pt>
                <c:pt idx="431">
                  <c:v>0.80499999999999994</c:v>
                </c:pt>
                <c:pt idx="432">
                  <c:v>0.96</c:v>
                </c:pt>
                <c:pt idx="433">
                  <c:v>0.81333333333333335</c:v>
                </c:pt>
                <c:pt idx="434">
                  <c:v>0.24</c:v>
                </c:pt>
                <c:pt idx="435">
                  <c:v>0.92</c:v>
                </c:pt>
                <c:pt idx="436">
                  <c:v>0.56000000000000005</c:v>
                </c:pt>
                <c:pt idx="437">
                  <c:v>0.54</c:v>
                </c:pt>
                <c:pt idx="438">
                  <c:v>0.63</c:v>
                </c:pt>
                <c:pt idx="439">
                  <c:v>0.59</c:v>
                </c:pt>
                <c:pt idx="440">
                  <c:v>0.15000000000000002</c:v>
                </c:pt>
                <c:pt idx="441">
                  <c:v>0.98</c:v>
                </c:pt>
                <c:pt idx="442">
                  <c:v>0.55000000000000004</c:v>
                </c:pt>
                <c:pt idx="443">
                  <c:v>0.71</c:v>
                </c:pt>
                <c:pt idx="444">
                  <c:v>7.0000000000000007E-2</c:v>
                </c:pt>
                <c:pt idx="445">
                  <c:v>0.2</c:v>
                </c:pt>
                <c:pt idx="446">
                  <c:v>0.3</c:v>
                </c:pt>
                <c:pt idx="447">
                  <c:v>0.28000000000000003</c:v>
                </c:pt>
                <c:pt idx="448">
                  <c:v>0.38</c:v>
                </c:pt>
                <c:pt idx="449">
                  <c:v>0.81</c:v>
                </c:pt>
                <c:pt idx="450">
                  <c:v>0.73</c:v>
                </c:pt>
                <c:pt idx="451">
                  <c:v>0.70500000000000007</c:v>
                </c:pt>
                <c:pt idx="452">
                  <c:v>0.99</c:v>
                </c:pt>
                <c:pt idx="453">
                  <c:v>0.01</c:v>
                </c:pt>
                <c:pt idx="454">
                  <c:v>0.35</c:v>
                </c:pt>
                <c:pt idx="455">
                  <c:v>0.25</c:v>
                </c:pt>
                <c:pt idx="456">
                  <c:v>0.12</c:v>
                </c:pt>
                <c:pt idx="457">
                  <c:v>0.01</c:v>
                </c:pt>
                <c:pt idx="458">
                  <c:v>0.94</c:v>
                </c:pt>
                <c:pt idx="459">
                  <c:v>0.67</c:v>
                </c:pt>
                <c:pt idx="460">
                  <c:v>0.11</c:v>
                </c:pt>
                <c:pt idx="461">
                  <c:v>0.11</c:v>
                </c:pt>
                <c:pt idx="462">
                  <c:v>0.1</c:v>
                </c:pt>
                <c:pt idx="463">
                  <c:v>0.53500000000000003</c:v>
                </c:pt>
                <c:pt idx="464">
                  <c:v>0.52</c:v>
                </c:pt>
                <c:pt idx="465">
                  <c:v>0.94</c:v>
                </c:pt>
                <c:pt idx="466">
                  <c:v>0.4</c:v>
                </c:pt>
                <c:pt idx="467">
                  <c:v>0.53</c:v>
                </c:pt>
                <c:pt idx="468">
                  <c:v>0.76</c:v>
                </c:pt>
                <c:pt idx="469">
                  <c:v>0.78</c:v>
                </c:pt>
                <c:pt idx="470">
                  <c:v>0.28999999999999998</c:v>
                </c:pt>
                <c:pt idx="471">
                  <c:v>0.51500000000000001</c:v>
                </c:pt>
                <c:pt idx="472">
                  <c:v>0.31</c:v>
                </c:pt>
                <c:pt idx="473">
                  <c:v>0.18</c:v>
                </c:pt>
                <c:pt idx="474">
                  <c:v>0.22500000000000001</c:v>
                </c:pt>
                <c:pt idx="475">
                  <c:v>0.99</c:v>
                </c:pt>
                <c:pt idx="476">
                  <c:v>1</c:v>
                </c:pt>
                <c:pt idx="477">
                  <c:v>0.51</c:v>
                </c:pt>
                <c:pt idx="478">
                  <c:v>0.56000000000000005</c:v>
                </c:pt>
                <c:pt idx="479">
                  <c:v>0.12</c:v>
                </c:pt>
                <c:pt idx="480">
                  <c:v>0.2</c:v>
                </c:pt>
                <c:pt idx="481">
                  <c:v>0.27</c:v>
                </c:pt>
                <c:pt idx="482">
                  <c:v>0.56000000000000005</c:v>
                </c:pt>
                <c:pt idx="483">
                  <c:v>0.84</c:v>
                </c:pt>
                <c:pt idx="484">
                  <c:v>0.6</c:v>
                </c:pt>
                <c:pt idx="485">
                  <c:v>0.2</c:v>
                </c:pt>
                <c:pt idx="486">
                  <c:v>0.59499999999999997</c:v>
                </c:pt>
                <c:pt idx="487">
                  <c:v>0.84</c:v>
                </c:pt>
                <c:pt idx="488">
                  <c:v>0.41499999999999998</c:v>
                </c:pt>
                <c:pt idx="489">
                  <c:v>0.1</c:v>
                </c:pt>
                <c:pt idx="490">
                  <c:v>0.28000000000000003</c:v>
                </c:pt>
                <c:pt idx="491">
                  <c:v>0.65</c:v>
                </c:pt>
                <c:pt idx="492">
                  <c:v>0.05</c:v>
                </c:pt>
                <c:pt idx="493">
                  <c:v>0.5</c:v>
                </c:pt>
                <c:pt idx="494">
                  <c:v>0.73</c:v>
                </c:pt>
                <c:pt idx="495">
                  <c:v>0.36999999999999994</c:v>
                </c:pt>
                <c:pt idx="496">
                  <c:v>0.42</c:v>
                </c:pt>
                <c:pt idx="497">
                  <c:v>0.9</c:v>
                </c:pt>
                <c:pt idx="498">
                  <c:v>0.62</c:v>
                </c:pt>
                <c:pt idx="499">
                  <c:v>0.25</c:v>
                </c:pt>
                <c:pt idx="500">
                  <c:v>0.38500000000000001</c:v>
                </c:pt>
                <c:pt idx="501">
                  <c:v>0.52</c:v>
                </c:pt>
                <c:pt idx="502">
                  <c:v>0.82</c:v>
                </c:pt>
                <c:pt idx="503">
                  <c:v>0.54</c:v>
                </c:pt>
                <c:pt idx="504">
                  <c:v>0.11</c:v>
                </c:pt>
                <c:pt idx="505">
                  <c:v>0.65999999999999992</c:v>
                </c:pt>
                <c:pt idx="506">
                  <c:v>0.53</c:v>
                </c:pt>
                <c:pt idx="507">
                  <c:v>0.3</c:v>
                </c:pt>
                <c:pt idx="508">
                  <c:v>0.35</c:v>
                </c:pt>
                <c:pt idx="509">
                  <c:v>0.8</c:v>
                </c:pt>
                <c:pt idx="510">
                  <c:v>0.56000000000000005</c:v>
                </c:pt>
                <c:pt idx="511">
                  <c:v>0.14000000000000001</c:v>
                </c:pt>
                <c:pt idx="512">
                  <c:v>0.02</c:v>
                </c:pt>
                <c:pt idx="513">
                  <c:v>0.31</c:v>
                </c:pt>
                <c:pt idx="514">
                  <c:v>0.74</c:v>
                </c:pt>
                <c:pt idx="515">
                  <c:v>0.37000000000000005</c:v>
                </c:pt>
                <c:pt idx="516">
                  <c:v>0.76</c:v>
                </c:pt>
                <c:pt idx="517">
                  <c:v>0.71</c:v>
                </c:pt>
                <c:pt idx="518">
                  <c:v>0.28999999999999998</c:v>
                </c:pt>
                <c:pt idx="519">
                  <c:v>0</c:v>
                </c:pt>
                <c:pt idx="520">
                  <c:v>0.45</c:v>
                </c:pt>
                <c:pt idx="521">
                  <c:v>0.25</c:v>
                </c:pt>
                <c:pt idx="522">
                  <c:v>0.72</c:v>
                </c:pt>
                <c:pt idx="523">
                  <c:v>0.3</c:v>
                </c:pt>
                <c:pt idx="524">
                  <c:v>0.30499999999999999</c:v>
                </c:pt>
                <c:pt idx="525">
                  <c:v>0.88</c:v>
                </c:pt>
                <c:pt idx="526">
                  <c:v>0.5</c:v>
                </c:pt>
                <c:pt idx="527">
                  <c:v>0.17</c:v>
                </c:pt>
                <c:pt idx="528">
                  <c:v>0.5</c:v>
                </c:pt>
                <c:pt idx="529">
                  <c:v>0.15000000000000002</c:v>
                </c:pt>
                <c:pt idx="530">
                  <c:v>0.5</c:v>
                </c:pt>
                <c:pt idx="531">
                  <c:v>0.56666666666666676</c:v>
                </c:pt>
                <c:pt idx="532">
                  <c:v>0.88</c:v>
                </c:pt>
                <c:pt idx="533">
                  <c:v>0.56000000000000005</c:v>
                </c:pt>
                <c:pt idx="534">
                  <c:v>0.96</c:v>
                </c:pt>
                <c:pt idx="535">
                  <c:v>0.73</c:v>
                </c:pt>
                <c:pt idx="536">
                  <c:v>0.52</c:v>
                </c:pt>
                <c:pt idx="537">
                  <c:v>0.15</c:v>
                </c:pt>
                <c:pt idx="538">
                  <c:v>0.33500000000000002</c:v>
                </c:pt>
                <c:pt idx="539">
                  <c:v>0.435</c:v>
                </c:pt>
                <c:pt idx="540">
                  <c:v>0.89</c:v>
                </c:pt>
                <c:pt idx="541">
                  <c:v>0.12</c:v>
                </c:pt>
                <c:pt idx="542">
                  <c:v>0.03</c:v>
                </c:pt>
                <c:pt idx="543">
                  <c:v>1</c:v>
                </c:pt>
                <c:pt idx="544">
                  <c:v>0.97</c:v>
                </c:pt>
                <c:pt idx="545">
                  <c:v>0.82</c:v>
                </c:pt>
                <c:pt idx="546">
                  <c:v>0.32</c:v>
                </c:pt>
                <c:pt idx="547">
                  <c:v>0.33500000000000002</c:v>
                </c:pt>
                <c:pt idx="548">
                  <c:v>0.99</c:v>
                </c:pt>
                <c:pt idx="549">
                  <c:v>0.26666666666666666</c:v>
                </c:pt>
                <c:pt idx="550">
                  <c:v>0.19</c:v>
                </c:pt>
                <c:pt idx="551">
                  <c:v>0.12</c:v>
                </c:pt>
                <c:pt idx="552">
                  <c:v>0.2</c:v>
                </c:pt>
                <c:pt idx="553">
                  <c:v>0.17</c:v>
                </c:pt>
                <c:pt idx="554">
                  <c:v>0.85</c:v>
                </c:pt>
                <c:pt idx="555">
                  <c:v>0.3666666666666667</c:v>
                </c:pt>
                <c:pt idx="556">
                  <c:v>0.09</c:v>
                </c:pt>
                <c:pt idx="557">
                  <c:v>0.22</c:v>
                </c:pt>
                <c:pt idx="558">
                  <c:v>0.56000000000000005</c:v>
                </c:pt>
                <c:pt idx="559">
                  <c:v>0.32</c:v>
                </c:pt>
                <c:pt idx="560">
                  <c:v>0.23</c:v>
                </c:pt>
                <c:pt idx="561">
                  <c:v>0.82</c:v>
                </c:pt>
                <c:pt idx="562">
                  <c:v>0.5</c:v>
                </c:pt>
                <c:pt idx="563">
                  <c:v>0.06</c:v>
                </c:pt>
                <c:pt idx="564">
                  <c:v>0.6</c:v>
                </c:pt>
                <c:pt idx="565">
                  <c:v>0.91</c:v>
                </c:pt>
                <c:pt idx="566">
                  <c:v>0.96</c:v>
                </c:pt>
                <c:pt idx="567">
                  <c:v>0.31</c:v>
                </c:pt>
                <c:pt idx="568">
                  <c:v>0.36</c:v>
                </c:pt>
                <c:pt idx="569">
                  <c:v>0.495</c:v>
                </c:pt>
                <c:pt idx="570">
                  <c:v>0.62</c:v>
                </c:pt>
                <c:pt idx="571">
                  <c:v>0.38500000000000001</c:v>
                </c:pt>
                <c:pt idx="572">
                  <c:v>0.28000000000000003</c:v>
                </c:pt>
                <c:pt idx="573">
                  <c:v>0.48</c:v>
                </c:pt>
                <c:pt idx="574">
                  <c:v>0.66</c:v>
                </c:pt>
                <c:pt idx="575">
                  <c:v>0.06</c:v>
                </c:pt>
                <c:pt idx="576">
                  <c:v>0.68500000000000005</c:v>
                </c:pt>
                <c:pt idx="577">
                  <c:v>0.73</c:v>
                </c:pt>
                <c:pt idx="578">
                  <c:v>0.57999999999999996</c:v>
                </c:pt>
                <c:pt idx="579">
                  <c:v>0.96</c:v>
                </c:pt>
                <c:pt idx="580">
                  <c:v>0.64666666666666661</c:v>
                </c:pt>
                <c:pt idx="581">
                  <c:v>0.79</c:v>
                </c:pt>
                <c:pt idx="582">
                  <c:v>0.42499999999999999</c:v>
                </c:pt>
                <c:pt idx="583">
                  <c:v>0.28000000000000003</c:v>
                </c:pt>
                <c:pt idx="584">
                  <c:v>0.65</c:v>
                </c:pt>
                <c:pt idx="585">
                  <c:v>0.19</c:v>
                </c:pt>
                <c:pt idx="586">
                  <c:v>0.98</c:v>
                </c:pt>
                <c:pt idx="587">
                  <c:v>0.62</c:v>
                </c:pt>
                <c:pt idx="588">
                  <c:v>0.76</c:v>
                </c:pt>
                <c:pt idx="589">
                  <c:v>0.56000000000000005</c:v>
                </c:pt>
                <c:pt idx="590">
                  <c:v>0.69</c:v>
                </c:pt>
                <c:pt idx="591">
                  <c:v>0.34</c:v>
                </c:pt>
                <c:pt idx="592">
                  <c:v>0.21</c:v>
                </c:pt>
                <c:pt idx="593">
                  <c:v>0.37</c:v>
                </c:pt>
                <c:pt idx="594">
                  <c:v>0.40500000000000003</c:v>
                </c:pt>
                <c:pt idx="595">
                  <c:v>0.56000000000000005</c:v>
                </c:pt>
                <c:pt idx="596">
                  <c:v>0.23</c:v>
                </c:pt>
                <c:pt idx="597">
                  <c:v>0.18</c:v>
                </c:pt>
                <c:pt idx="598">
                  <c:v>0.43</c:v>
                </c:pt>
                <c:pt idx="599">
                  <c:v>0.72</c:v>
                </c:pt>
                <c:pt idx="600">
                  <c:v>0.5</c:v>
                </c:pt>
                <c:pt idx="601">
                  <c:v>0.67</c:v>
                </c:pt>
                <c:pt idx="602">
                  <c:v>0.85</c:v>
                </c:pt>
                <c:pt idx="603">
                  <c:v>0.97</c:v>
                </c:pt>
                <c:pt idx="604">
                  <c:v>0.45</c:v>
                </c:pt>
                <c:pt idx="605">
                  <c:v>0.1</c:v>
                </c:pt>
                <c:pt idx="606">
                  <c:v>0.77</c:v>
                </c:pt>
                <c:pt idx="607">
                  <c:v>0.72</c:v>
                </c:pt>
                <c:pt idx="608">
                  <c:v>0.85</c:v>
                </c:pt>
                <c:pt idx="609">
                  <c:v>0.03</c:v>
                </c:pt>
                <c:pt idx="610">
                  <c:v>0.49</c:v>
                </c:pt>
                <c:pt idx="611">
                  <c:v>0.1</c:v>
                </c:pt>
                <c:pt idx="612">
                  <c:v>0.69</c:v>
                </c:pt>
                <c:pt idx="613">
                  <c:v>0.59000000000000008</c:v>
                </c:pt>
                <c:pt idx="614">
                  <c:v>0.19</c:v>
                </c:pt>
                <c:pt idx="615">
                  <c:v>0.12</c:v>
                </c:pt>
                <c:pt idx="616">
                  <c:v>0.57499999999999996</c:v>
                </c:pt>
                <c:pt idx="617">
                  <c:v>0.22500000000000003</c:v>
                </c:pt>
                <c:pt idx="618">
                  <c:v>0.83</c:v>
                </c:pt>
                <c:pt idx="619">
                  <c:v>0.49</c:v>
                </c:pt>
                <c:pt idx="620">
                  <c:v>0.89</c:v>
                </c:pt>
                <c:pt idx="621">
                  <c:v>0.63</c:v>
                </c:pt>
                <c:pt idx="622">
                  <c:v>0.28000000000000003</c:v>
                </c:pt>
                <c:pt idx="623">
                  <c:v>0.68</c:v>
                </c:pt>
                <c:pt idx="624">
                  <c:v>0.26</c:v>
                </c:pt>
                <c:pt idx="625">
                  <c:v>0.17</c:v>
                </c:pt>
                <c:pt idx="626">
                  <c:v>0.17</c:v>
                </c:pt>
                <c:pt idx="627">
                  <c:v>0.79</c:v>
                </c:pt>
                <c:pt idx="628">
                  <c:v>0.71499999999999997</c:v>
                </c:pt>
                <c:pt idx="629">
                  <c:v>0.76</c:v>
                </c:pt>
                <c:pt idx="630">
                  <c:v>0.39</c:v>
                </c:pt>
                <c:pt idx="631">
                  <c:v>0.51</c:v>
                </c:pt>
                <c:pt idx="632">
                  <c:v>0.82</c:v>
                </c:pt>
                <c:pt idx="633">
                  <c:v>0.28000000000000003</c:v>
                </c:pt>
                <c:pt idx="634">
                  <c:v>0.52</c:v>
                </c:pt>
                <c:pt idx="635">
                  <c:v>0.39</c:v>
                </c:pt>
                <c:pt idx="636">
                  <c:v>0.60666666666666669</c:v>
                </c:pt>
                <c:pt idx="637">
                  <c:v>0.26</c:v>
                </c:pt>
                <c:pt idx="638">
                  <c:v>0.97</c:v>
                </c:pt>
                <c:pt idx="639">
                  <c:v>0.81</c:v>
                </c:pt>
                <c:pt idx="640">
                  <c:v>0.8</c:v>
                </c:pt>
                <c:pt idx="641">
                  <c:v>0.56999999999999995</c:v>
                </c:pt>
                <c:pt idx="642">
                  <c:v>0.53500000000000003</c:v>
                </c:pt>
                <c:pt idx="643">
                  <c:v>0.53</c:v>
                </c:pt>
                <c:pt idx="644">
                  <c:v>0.05</c:v>
                </c:pt>
                <c:pt idx="645">
                  <c:v>0.12</c:v>
                </c:pt>
                <c:pt idx="646">
                  <c:v>0.79</c:v>
                </c:pt>
                <c:pt idx="647">
                  <c:v>0.7</c:v>
                </c:pt>
                <c:pt idx="648">
                  <c:v>0.245</c:v>
                </c:pt>
                <c:pt idx="649">
                  <c:v>0.62</c:v>
                </c:pt>
                <c:pt idx="650">
                  <c:v>0.43</c:v>
                </c:pt>
                <c:pt idx="651">
                  <c:v>0.48</c:v>
                </c:pt>
                <c:pt idx="652">
                  <c:v>0.44</c:v>
                </c:pt>
                <c:pt idx="653">
                  <c:v>0.83</c:v>
                </c:pt>
                <c:pt idx="654">
                  <c:v>0.69</c:v>
                </c:pt>
                <c:pt idx="655">
                  <c:v>1</c:v>
                </c:pt>
                <c:pt idx="656">
                  <c:v>0.37</c:v>
                </c:pt>
                <c:pt idx="657">
                  <c:v>0.52</c:v>
                </c:pt>
                <c:pt idx="658">
                  <c:v>0.73</c:v>
                </c:pt>
                <c:pt idx="659">
                  <c:v>0.48</c:v>
                </c:pt>
                <c:pt idx="660">
                  <c:v>7.0000000000000007E-2</c:v>
                </c:pt>
                <c:pt idx="661">
                  <c:v>0.57000000000000006</c:v>
                </c:pt>
                <c:pt idx="662">
                  <c:v>7.0000000000000007E-2</c:v>
                </c:pt>
                <c:pt idx="663">
                  <c:v>0.25</c:v>
                </c:pt>
                <c:pt idx="664">
                  <c:v>0.9</c:v>
                </c:pt>
                <c:pt idx="665">
                  <c:v>0.97</c:v>
                </c:pt>
                <c:pt idx="666">
                  <c:v>0.13</c:v>
                </c:pt>
                <c:pt idx="667">
                  <c:v>0.26</c:v>
                </c:pt>
                <c:pt idx="668">
                  <c:v>0.51</c:v>
                </c:pt>
                <c:pt idx="669">
                  <c:v>0.71</c:v>
                </c:pt>
                <c:pt idx="670">
                  <c:v>0.02</c:v>
                </c:pt>
                <c:pt idx="671">
                  <c:v>0.74</c:v>
                </c:pt>
                <c:pt idx="672">
                  <c:v>0.25</c:v>
                </c:pt>
                <c:pt idx="673">
                  <c:v>0.99</c:v>
                </c:pt>
                <c:pt idx="674">
                  <c:v>0.25</c:v>
                </c:pt>
                <c:pt idx="675">
                  <c:v>0.46499999999999997</c:v>
                </c:pt>
                <c:pt idx="676">
                  <c:v>0.1</c:v>
                </c:pt>
                <c:pt idx="677">
                  <c:v>0.36</c:v>
                </c:pt>
                <c:pt idx="678">
                  <c:v>0.94</c:v>
                </c:pt>
                <c:pt idx="679">
                  <c:v>0.71</c:v>
                </c:pt>
                <c:pt idx="680">
                  <c:v>0.11</c:v>
                </c:pt>
                <c:pt idx="681">
                  <c:v>0.41</c:v>
                </c:pt>
                <c:pt idx="682">
                  <c:v>0.90500000000000003</c:v>
                </c:pt>
                <c:pt idx="683">
                  <c:v>0.25</c:v>
                </c:pt>
                <c:pt idx="684">
                  <c:v>0.88</c:v>
                </c:pt>
                <c:pt idx="685">
                  <c:v>0.05</c:v>
                </c:pt>
                <c:pt idx="686">
                  <c:v>0.86</c:v>
                </c:pt>
                <c:pt idx="687">
                  <c:v>0.32</c:v>
                </c:pt>
                <c:pt idx="688">
                  <c:v>0.96</c:v>
                </c:pt>
                <c:pt idx="689">
                  <c:v>0.35499999999999998</c:v>
                </c:pt>
                <c:pt idx="690">
                  <c:v>0.61</c:v>
                </c:pt>
                <c:pt idx="691">
                  <c:v>0.28999999999999998</c:v>
                </c:pt>
                <c:pt idx="692">
                  <c:v>7.0000000000000007E-2</c:v>
                </c:pt>
                <c:pt idx="693">
                  <c:v>0.91</c:v>
                </c:pt>
                <c:pt idx="694">
                  <c:v>0.34500000000000003</c:v>
                </c:pt>
                <c:pt idx="695">
                  <c:v>0.1</c:v>
                </c:pt>
                <c:pt idx="696">
                  <c:v>7.0000000000000007E-2</c:v>
                </c:pt>
                <c:pt idx="697">
                  <c:v>0.46</c:v>
                </c:pt>
                <c:pt idx="698">
                  <c:v>0.34333333333333332</c:v>
                </c:pt>
                <c:pt idx="699">
                  <c:v>0.81</c:v>
                </c:pt>
                <c:pt idx="700">
                  <c:v>0.18</c:v>
                </c:pt>
                <c:pt idx="701">
                  <c:v>0.71</c:v>
                </c:pt>
                <c:pt idx="702">
                  <c:v>0.1</c:v>
                </c:pt>
                <c:pt idx="703">
                  <c:v>0.64</c:v>
                </c:pt>
                <c:pt idx="704">
                  <c:v>0.47</c:v>
                </c:pt>
                <c:pt idx="705">
                  <c:v>0.66</c:v>
                </c:pt>
                <c:pt idx="706">
                  <c:v>0.11499999999999999</c:v>
                </c:pt>
                <c:pt idx="707">
                  <c:v>0.26500000000000001</c:v>
                </c:pt>
                <c:pt idx="708">
                  <c:v>0.2</c:v>
                </c:pt>
                <c:pt idx="709">
                  <c:v>0.24</c:v>
                </c:pt>
                <c:pt idx="710">
                  <c:v>0.28999999999999998</c:v>
                </c:pt>
                <c:pt idx="711">
                  <c:v>0.54</c:v>
                </c:pt>
                <c:pt idx="712">
                  <c:v>0.81</c:v>
                </c:pt>
                <c:pt idx="713">
                  <c:v>0.82</c:v>
                </c:pt>
                <c:pt idx="714">
                  <c:v>0.32</c:v>
                </c:pt>
                <c:pt idx="715">
                  <c:v>0.56000000000000005</c:v>
                </c:pt>
                <c:pt idx="716">
                  <c:v>0.62</c:v>
                </c:pt>
                <c:pt idx="717">
                  <c:v>0.68</c:v>
                </c:pt>
                <c:pt idx="718">
                  <c:v>0.09</c:v>
                </c:pt>
                <c:pt idx="719">
                  <c:v>0.5</c:v>
                </c:pt>
                <c:pt idx="720">
                  <c:v>0.32</c:v>
                </c:pt>
                <c:pt idx="721">
                  <c:v>0.92</c:v>
                </c:pt>
                <c:pt idx="722">
                  <c:v>0.4</c:v>
                </c:pt>
                <c:pt idx="723">
                  <c:v>0.63500000000000001</c:v>
                </c:pt>
                <c:pt idx="724">
                  <c:v>0.33500000000000002</c:v>
                </c:pt>
                <c:pt idx="725">
                  <c:v>0.26</c:v>
                </c:pt>
                <c:pt idx="726">
                  <c:v>0.41</c:v>
                </c:pt>
                <c:pt idx="727">
                  <c:v>0.69</c:v>
                </c:pt>
                <c:pt idx="728">
                  <c:v>0.35</c:v>
                </c:pt>
                <c:pt idx="729">
                  <c:v>0.36</c:v>
                </c:pt>
                <c:pt idx="730">
                  <c:v>0.28000000000000003</c:v>
                </c:pt>
                <c:pt idx="731">
                  <c:v>0.85</c:v>
                </c:pt>
                <c:pt idx="732">
                  <c:v>0.91500000000000004</c:v>
                </c:pt>
                <c:pt idx="733">
                  <c:v>0.4433333333333333</c:v>
                </c:pt>
                <c:pt idx="734">
                  <c:v>0.75</c:v>
                </c:pt>
                <c:pt idx="735">
                  <c:v>0.6</c:v>
                </c:pt>
                <c:pt idx="736">
                  <c:v>1</c:v>
                </c:pt>
                <c:pt idx="737">
                  <c:v>0.88</c:v>
                </c:pt>
                <c:pt idx="738">
                  <c:v>0.85</c:v>
                </c:pt>
                <c:pt idx="739">
                  <c:v>0.31</c:v>
                </c:pt>
                <c:pt idx="740">
                  <c:v>1</c:v>
                </c:pt>
                <c:pt idx="741">
                  <c:v>0.91</c:v>
                </c:pt>
                <c:pt idx="742">
                  <c:v>0.88</c:v>
                </c:pt>
                <c:pt idx="743">
                  <c:v>0.01</c:v>
                </c:pt>
                <c:pt idx="744">
                  <c:v>0.21</c:v>
                </c:pt>
                <c:pt idx="745">
                  <c:v>0.01</c:v>
                </c:pt>
                <c:pt idx="746">
                  <c:v>0.82</c:v>
                </c:pt>
                <c:pt idx="747">
                  <c:v>0.61</c:v>
                </c:pt>
                <c:pt idx="748">
                  <c:v>0.48</c:v>
                </c:pt>
                <c:pt idx="749">
                  <c:v>0.93</c:v>
                </c:pt>
                <c:pt idx="750">
                  <c:v>0.32</c:v>
                </c:pt>
                <c:pt idx="751">
                  <c:v>0.32</c:v>
                </c:pt>
                <c:pt idx="752">
                  <c:v>0.05</c:v>
                </c:pt>
                <c:pt idx="753">
                  <c:v>0.93</c:v>
                </c:pt>
                <c:pt idx="754">
                  <c:v>0.59</c:v>
                </c:pt>
                <c:pt idx="755">
                  <c:v>0.63</c:v>
                </c:pt>
                <c:pt idx="756">
                  <c:v>0.59</c:v>
                </c:pt>
                <c:pt idx="757">
                  <c:v>0.67</c:v>
                </c:pt>
                <c:pt idx="758">
                  <c:v>0.755</c:v>
                </c:pt>
                <c:pt idx="759">
                  <c:v>0.05</c:v>
                </c:pt>
                <c:pt idx="760">
                  <c:v>0.39500000000000002</c:v>
                </c:pt>
                <c:pt idx="761">
                  <c:v>0.64999999999999991</c:v>
                </c:pt>
                <c:pt idx="762">
                  <c:v>0.81</c:v>
                </c:pt>
                <c:pt idx="763">
                  <c:v>0.5</c:v>
                </c:pt>
                <c:pt idx="764">
                  <c:v>0.68</c:v>
                </c:pt>
                <c:pt idx="765">
                  <c:v>0.14000000000000001</c:v>
                </c:pt>
                <c:pt idx="766">
                  <c:v>0.41</c:v>
                </c:pt>
                <c:pt idx="767">
                  <c:v>0.41</c:v>
                </c:pt>
                <c:pt idx="768">
                  <c:v>0.16</c:v>
                </c:pt>
                <c:pt idx="769">
                  <c:v>0.52500000000000002</c:v>
                </c:pt>
                <c:pt idx="770">
                  <c:v>0.29666666666666669</c:v>
                </c:pt>
                <c:pt idx="771">
                  <c:v>0.96</c:v>
                </c:pt>
                <c:pt idx="772">
                  <c:v>0.85</c:v>
                </c:pt>
                <c:pt idx="773">
                  <c:v>0.39</c:v>
                </c:pt>
                <c:pt idx="774">
                  <c:v>0.32500000000000001</c:v>
                </c:pt>
                <c:pt idx="775">
                  <c:v>0.48</c:v>
                </c:pt>
                <c:pt idx="776">
                  <c:v>0.63</c:v>
                </c:pt>
                <c:pt idx="777">
                  <c:v>0.45</c:v>
                </c:pt>
                <c:pt idx="77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0-4305-B8CC-287D026E37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41667375"/>
        <c:axId val="741686927"/>
      </c:barChart>
      <c:catAx>
        <c:axId val="741667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86927"/>
        <c:crosses val="autoZero"/>
        <c:auto val="1"/>
        <c:lblAlgn val="ctr"/>
        <c:lblOffset val="100"/>
        <c:noMultiLvlLbl val="0"/>
      </c:catAx>
      <c:valAx>
        <c:axId val="741686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166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FLEXTRADE UX </a:t>
            </a:r>
            <a:br>
              <a:rPr lang="en-GB" dirty="0" smtClean="0"/>
            </a:br>
            <a:r>
              <a:rPr lang="en-GB" dirty="0" smtClean="0"/>
              <a:t>DASHBOARD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User experience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latin typeface="Georgia" panose="02040502050405020303" pitchFamily="18" charset="0"/>
              </a:rPr>
              <a:t>Over the years </a:t>
            </a:r>
            <a:r>
              <a:rPr lang="en-GB" sz="2800" b="1" dirty="0" err="1" smtClean="0">
                <a:latin typeface="Georgia" panose="02040502050405020303" pitchFamily="18" charset="0"/>
              </a:rPr>
              <a:t>FlexTrade</a:t>
            </a:r>
            <a:r>
              <a:rPr lang="en-GB" sz="2800" b="1" dirty="0" smtClean="0">
                <a:latin typeface="Georgia" panose="02040502050405020303" pitchFamily="18" charset="0"/>
              </a:rPr>
              <a:t> has been amongst the top 5 </a:t>
            </a:r>
            <a:r>
              <a:rPr lang="en-GB" sz="2800" b="1" dirty="0">
                <a:latin typeface="Georgia" panose="02040502050405020303" pitchFamily="18" charset="0"/>
              </a:rPr>
              <a:t>online </a:t>
            </a:r>
            <a:r>
              <a:rPr lang="en-GB" sz="2800" b="1" dirty="0" smtClean="0">
                <a:latin typeface="Georgia" panose="02040502050405020303" pitchFamily="18" charset="0"/>
              </a:rPr>
              <a:t>shopping companies in the world, making </a:t>
            </a:r>
            <a:r>
              <a:rPr lang="en-GB" sz="2800" b="1" dirty="0">
                <a:latin typeface="Georgia" panose="02040502050405020303" pitchFamily="18" charset="0"/>
              </a:rPr>
              <a:t>shopping easier and better </a:t>
            </a:r>
            <a:r>
              <a:rPr lang="en-GB" sz="2800" b="1" dirty="0" smtClean="0">
                <a:latin typeface="Georgia" panose="02040502050405020303" pitchFamily="18" charset="0"/>
              </a:rPr>
              <a:t>for the longest time.</a:t>
            </a:r>
          </a:p>
          <a:p>
            <a:pPr marL="0" indent="0">
              <a:buNone/>
            </a:pPr>
            <a:r>
              <a:rPr lang="en-GB" sz="2800" b="1" dirty="0" smtClean="0">
                <a:latin typeface="Georgia" panose="02040502050405020303" pitchFamily="18" charset="0"/>
              </a:rPr>
              <a:t>The next slides will show its user experience and feedback over the years and suggestions on how to better improve this experiences.</a:t>
            </a:r>
            <a:endParaRPr lang="en-GB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chemeClr val="tx1"/>
                </a:solidFill>
              </a:rPr>
              <a:t>Relationship between Bounce Rate and Average session duration 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016632"/>
              </p:ext>
            </p:extLst>
          </p:nvPr>
        </p:nvGraphicFramePr>
        <p:xfrm>
          <a:off x="1199407" y="2051049"/>
          <a:ext cx="10105901" cy="443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4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200" b="1" dirty="0" smtClean="0">
                <a:solidFill>
                  <a:schemeClr val="tx1"/>
                </a:solidFill>
              </a:rPr>
              <a:t>Average Bounce Rate &amp; Average conversion rate through the years.</a:t>
            </a:r>
            <a:br>
              <a:rPr lang="en-GB" sz="2200" b="1" dirty="0" smtClean="0">
                <a:solidFill>
                  <a:schemeClr val="tx1"/>
                </a:solidFill>
              </a:rPr>
            </a:br>
            <a:r>
              <a:rPr lang="en-GB" sz="1800" b="1" dirty="0" smtClean="0">
                <a:solidFill>
                  <a:schemeClr val="tx1"/>
                </a:solidFill>
              </a:rPr>
              <a:t>There is a significant relationship between both, when bounce rate goes up, conversion rate goes up. But in 2022 between July ad august they both take experience an opposite trend.</a:t>
            </a:r>
            <a:endParaRPr lang="en-GB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3577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60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/>
            </a:r>
            <a:br>
              <a:rPr lang="en-GB" sz="2400" b="1" dirty="0" smtClean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/>
            </a:r>
            <a:br>
              <a:rPr lang="en-GB" sz="2400" b="1" dirty="0">
                <a:solidFill>
                  <a:schemeClr val="tx1"/>
                </a:solidFill>
              </a:rPr>
            </a:br>
            <a:r>
              <a:rPr lang="en-GB" sz="2400" b="1" dirty="0" smtClean="0">
                <a:solidFill>
                  <a:schemeClr val="tx1"/>
                </a:solidFill>
              </a:rPr>
              <a:t>Conversion Rate over Sum of Cart additions</a:t>
            </a:r>
            <a:endParaRPr lang="en-GB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67041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42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/>
            </a:r>
            <a:br>
              <a:rPr lang="en-GB" sz="2400" b="1" dirty="0" smtClean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/>
            </a:r>
            <a:br>
              <a:rPr lang="en-GB" sz="2400" b="1" dirty="0">
                <a:solidFill>
                  <a:schemeClr val="tx1"/>
                </a:solidFill>
              </a:rPr>
            </a:br>
            <a:r>
              <a:rPr lang="en-GB" sz="2400" b="1" dirty="0" smtClean="0">
                <a:solidFill>
                  <a:schemeClr val="tx1"/>
                </a:solidFill>
              </a:rPr>
              <a:t>Feedback content </a:t>
            </a:r>
            <a:endParaRPr lang="en-GB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126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Page Views over Sum of Product Views.</a:t>
            </a:r>
            <a:br>
              <a:rPr lang="en-GB" sz="2400" b="1" dirty="0" smtClean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Streamlining the checkout process and ensuring users view more products could improve the progress through checkout</a:t>
            </a:r>
            <a:endParaRPr lang="en-GB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0386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4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Session Duration to Average Conversion Rate.</a:t>
            </a:r>
            <a:br>
              <a:rPr lang="en-GB" sz="2400" b="1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This indicates that longer </a:t>
            </a:r>
            <a:r>
              <a:rPr lang="en-GB" sz="1800" dirty="0">
                <a:solidFill>
                  <a:schemeClr val="tx1"/>
                </a:solidFill>
              </a:rPr>
              <a:t>sessions may lead to slightly better conversion rates. Improving user engagement through personalized content </a:t>
            </a:r>
            <a:r>
              <a:rPr lang="en-GB" sz="1800" dirty="0" smtClean="0">
                <a:solidFill>
                  <a:schemeClr val="tx1"/>
                </a:solidFill>
              </a:rPr>
              <a:t>and could </a:t>
            </a:r>
            <a:r>
              <a:rPr lang="en-GB" sz="1800" dirty="0">
                <a:solidFill>
                  <a:schemeClr val="tx1"/>
                </a:solidFill>
              </a:rPr>
              <a:t>extend session durations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64976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4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In conclusion below are recommendations to help improve the user experience of customers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 smtClean="0"/>
              <a:t>Regularly fix bugs to encourage longer sessions, thereby increasing conversion rate.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 smtClean="0"/>
              <a:t>A prompt reminder to customers yet to checkout searched products and those added to cart thereby reducing  bounce rate.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 smtClean="0"/>
              <a:t>Improving the search feature to show accurate results and near suggestions to items searched. </a:t>
            </a:r>
            <a:r>
              <a:rPr lang="en-GB" b="1" dirty="0" err="1" smtClean="0"/>
              <a:t>Eg</a:t>
            </a:r>
            <a:r>
              <a:rPr lang="en-GB" b="1" dirty="0" smtClean="0"/>
              <a:t> baby prams could have other suggested baby items like toys/clothes.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i</a:t>
            </a:r>
            <a:r>
              <a:rPr lang="en-GB" b="1" dirty="0" smtClean="0"/>
              <a:t>ntroducing referrals and point based service/bonuses upon checkout, that can be added to next purchase, this will help increase conversion rate and customer loyalty.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sz="2400" b="1" dirty="0" smtClean="0"/>
          </a:p>
          <a:p>
            <a:pPr marL="0" indent="0">
              <a:buNone/>
            </a:pPr>
            <a:endParaRPr lang="en-GB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81659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298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Courier New</vt:lpstr>
      <vt:lpstr>Georgia</vt:lpstr>
      <vt:lpstr>Wingdings</vt:lpstr>
      <vt:lpstr>Wingdings 3</vt:lpstr>
      <vt:lpstr>Ion</vt:lpstr>
      <vt:lpstr>FLEXTRADE UX  DASHBOARD</vt:lpstr>
      <vt:lpstr>PowerPoint Presentation</vt:lpstr>
      <vt:lpstr>   Relationship between Bounce Rate and Average session duration </vt:lpstr>
      <vt:lpstr>Average Bounce Rate &amp; Average conversion rate through the years. There is a significant relationship between both, when bounce rate goes up, conversion rate goes up. But in 2022 between July ad august they both take experience an opposite trend.</vt:lpstr>
      <vt:lpstr>  Conversion Rate over Sum of Cart additions</vt:lpstr>
      <vt:lpstr>  Feedback content </vt:lpstr>
      <vt:lpstr>Page Views over Sum of Product Views. Streamlining the checkout process and ensuring users view more products could improve the progress through checkout</vt:lpstr>
      <vt:lpstr>Session Duration to Average Conversion Rate. This indicates that longer sessions may lead to slightly better conversion rates. Improving user engagement through personalized content and could extend session durations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FLEXTRADE UX  DASHBOARD</dc:title>
  <dc:creator>user</dc:creator>
  <cp:lastModifiedBy>user</cp:lastModifiedBy>
  <cp:revision>14</cp:revision>
  <dcterms:created xsi:type="dcterms:W3CDTF">2024-07-21T09:06:25Z</dcterms:created>
  <dcterms:modified xsi:type="dcterms:W3CDTF">2024-07-21T22:56:04Z</dcterms:modified>
</cp:coreProperties>
</file>