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719"/>
  </p:normalViewPr>
  <p:slideViewPr>
    <p:cSldViewPr snapToGrid="0">
      <p:cViewPr varScale="1">
        <p:scale>
          <a:sx n="149" d="100"/>
          <a:sy n="149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D33EEA-F037-6B48-BC23-9B3F9C9D35B8}" type="doc">
      <dgm:prSet loTypeId="urn:microsoft.com/office/officeart/2005/8/layout/radial2" loCatId="relationship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3A699F77-FEC4-754C-9F4B-65DD868C7AAA}">
      <dgm:prSet/>
      <dgm:spPr/>
      <dgm:t>
        <a:bodyPr/>
        <a:lstStyle/>
        <a:p>
          <a:r>
            <a:rPr lang="en-US" dirty="0"/>
            <a:t>Data Science</a:t>
          </a:r>
          <a:endParaRPr lang="en-IN" dirty="0"/>
        </a:p>
      </dgm:t>
    </dgm:pt>
    <dgm:pt modelId="{8612FC2E-2731-7140-93FB-5C6EA5FF6DEA}" type="parTrans" cxnId="{478EDBE0-19FB-214A-9026-95A294A6BD7D}">
      <dgm:prSet/>
      <dgm:spPr/>
      <dgm:t>
        <a:bodyPr/>
        <a:lstStyle/>
        <a:p>
          <a:endParaRPr lang="en-GB"/>
        </a:p>
      </dgm:t>
    </dgm:pt>
    <dgm:pt modelId="{CF478132-91E5-F14E-9B39-E53279A67492}" type="sibTrans" cxnId="{478EDBE0-19FB-214A-9026-95A294A6BD7D}">
      <dgm:prSet/>
      <dgm:spPr/>
      <dgm:t>
        <a:bodyPr/>
        <a:lstStyle/>
        <a:p>
          <a:endParaRPr lang="en-GB"/>
        </a:p>
      </dgm:t>
    </dgm:pt>
    <dgm:pt modelId="{1F53C38E-318A-FF46-9B15-8F036C360901}">
      <dgm:prSet/>
      <dgm:spPr/>
      <dgm:t>
        <a:bodyPr/>
        <a:lstStyle/>
        <a:p>
          <a:r>
            <a:rPr lang="en-US"/>
            <a:t>Machine Learning</a:t>
          </a:r>
          <a:endParaRPr lang="en-IN"/>
        </a:p>
      </dgm:t>
    </dgm:pt>
    <dgm:pt modelId="{7934F378-7EB5-774F-881A-423BA572E507}" type="parTrans" cxnId="{8EF7BC53-C3FB-B445-AD79-E155122B0335}">
      <dgm:prSet/>
      <dgm:spPr/>
      <dgm:t>
        <a:bodyPr/>
        <a:lstStyle/>
        <a:p>
          <a:endParaRPr lang="en-GB"/>
        </a:p>
      </dgm:t>
    </dgm:pt>
    <dgm:pt modelId="{B942AB98-5C56-214E-8258-5FBE1A318BA3}" type="sibTrans" cxnId="{8EF7BC53-C3FB-B445-AD79-E155122B0335}">
      <dgm:prSet/>
      <dgm:spPr/>
      <dgm:t>
        <a:bodyPr/>
        <a:lstStyle/>
        <a:p>
          <a:endParaRPr lang="en-GB"/>
        </a:p>
      </dgm:t>
    </dgm:pt>
    <dgm:pt modelId="{B1E7923A-A083-FC45-A05E-1345863E330D}">
      <dgm:prSet/>
      <dgm:spPr/>
      <dgm:t>
        <a:bodyPr/>
        <a:lstStyle/>
        <a:p>
          <a:r>
            <a:rPr lang="en-US"/>
            <a:t>Deep Learning</a:t>
          </a:r>
          <a:endParaRPr lang="en-IN"/>
        </a:p>
      </dgm:t>
    </dgm:pt>
    <dgm:pt modelId="{9A87EF77-A893-914F-85F0-2802386DA437}" type="parTrans" cxnId="{01065246-CD33-BF4E-B018-14B45D31325F}">
      <dgm:prSet/>
      <dgm:spPr/>
      <dgm:t>
        <a:bodyPr/>
        <a:lstStyle/>
        <a:p>
          <a:endParaRPr lang="en-GB"/>
        </a:p>
      </dgm:t>
    </dgm:pt>
    <dgm:pt modelId="{C64FC183-6EDB-3745-8B8D-43475EDAC92B}" type="sibTrans" cxnId="{01065246-CD33-BF4E-B018-14B45D31325F}">
      <dgm:prSet/>
      <dgm:spPr/>
      <dgm:t>
        <a:bodyPr/>
        <a:lstStyle/>
        <a:p>
          <a:endParaRPr lang="en-GB"/>
        </a:p>
      </dgm:t>
    </dgm:pt>
    <dgm:pt modelId="{51A958DC-1F95-9B46-B9E2-B7751D4D1E9C}">
      <dgm:prSet/>
      <dgm:spPr/>
      <dgm:t>
        <a:bodyPr/>
        <a:lstStyle/>
        <a:p>
          <a:r>
            <a:rPr lang="en-US"/>
            <a:t>NLP</a:t>
          </a:r>
          <a:endParaRPr lang="en-IN"/>
        </a:p>
      </dgm:t>
    </dgm:pt>
    <dgm:pt modelId="{1C9414C6-E64D-2648-BF33-1B0AA9D6DB18}" type="parTrans" cxnId="{CA3BE1EE-70DC-9E48-AD1C-6F415E2E2A7E}">
      <dgm:prSet/>
      <dgm:spPr/>
      <dgm:t>
        <a:bodyPr/>
        <a:lstStyle/>
        <a:p>
          <a:endParaRPr lang="en-GB"/>
        </a:p>
      </dgm:t>
    </dgm:pt>
    <dgm:pt modelId="{853CEF46-B1FA-764B-86F1-9D29D6E9E9A1}" type="sibTrans" cxnId="{CA3BE1EE-70DC-9E48-AD1C-6F415E2E2A7E}">
      <dgm:prSet/>
      <dgm:spPr/>
      <dgm:t>
        <a:bodyPr/>
        <a:lstStyle/>
        <a:p>
          <a:endParaRPr lang="en-GB"/>
        </a:p>
      </dgm:t>
    </dgm:pt>
    <dgm:pt modelId="{7F2999D7-7289-FE41-8FD4-E50B0896EB78}">
      <dgm:prSet/>
      <dgm:spPr/>
      <dgm:t>
        <a:bodyPr/>
        <a:lstStyle/>
        <a:p>
          <a:r>
            <a:rPr lang="en-US"/>
            <a:t>LLM</a:t>
          </a:r>
          <a:endParaRPr lang="en-IN"/>
        </a:p>
      </dgm:t>
    </dgm:pt>
    <dgm:pt modelId="{B3163406-93A4-6E41-A0CD-CBB46923697B}" type="parTrans" cxnId="{9D239DD2-6A7A-204F-B1F2-532D4E2A5BFE}">
      <dgm:prSet/>
      <dgm:spPr/>
      <dgm:t>
        <a:bodyPr/>
        <a:lstStyle/>
        <a:p>
          <a:endParaRPr lang="en-GB"/>
        </a:p>
      </dgm:t>
    </dgm:pt>
    <dgm:pt modelId="{AA9A8975-9410-3D4E-A58B-9CC109A6A3DD}" type="sibTrans" cxnId="{9D239DD2-6A7A-204F-B1F2-532D4E2A5BFE}">
      <dgm:prSet/>
      <dgm:spPr/>
      <dgm:t>
        <a:bodyPr/>
        <a:lstStyle/>
        <a:p>
          <a:endParaRPr lang="en-GB"/>
        </a:p>
      </dgm:t>
    </dgm:pt>
    <dgm:pt modelId="{F7026AFE-7FA3-B04B-8BA1-E44F57671599}" type="pres">
      <dgm:prSet presAssocID="{95D33EEA-F037-6B48-BC23-9B3F9C9D35B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D3DDEEF-6BDA-2A4E-AF51-225DFC4F669C}" type="pres">
      <dgm:prSet presAssocID="{95D33EEA-F037-6B48-BC23-9B3F9C9D35B8}" presName="cycle" presStyleCnt="0"/>
      <dgm:spPr/>
    </dgm:pt>
    <dgm:pt modelId="{9BB4818A-BED5-324C-802D-4F4C3CFB5AC2}" type="pres">
      <dgm:prSet presAssocID="{95D33EEA-F037-6B48-BC23-9B3F9C9D35B8}" presName="centerShape" presStyleCnt="0"/>
      <dgm:spPr/>
    </dgm:pt>
    <dgm:pt modelId="{601D27A0-6E20-874C-9B9B-6A8B4904B48E}" type="pres">
      <dgm:prSet presAssocID="{95D33EEA-F037-6B48-BC23-9B3F9C9D35B8}" presName="connSite" presStyleLbl="node1" presStyleIdx="0" presStyleCnt="6"/>
      <dgm:spPr/>
    </dgm:pt>
    <dgm:pt modelId="{C78ADCEA-7140-254A-A2FF-44C83C3475F6}" type="pres">
      <dgm:prSet presAssocID="{95D33EEA-F037-6B48-BC23-9B3F9C9D35B8}" presName="visible" presStyleLbl="node1" presStyleIdx="0" presStyleCnt="6" custLinFactNeighborX="-12075" custLinFactNeighborY="-137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2CBF5927-D75F-ED47-861A-390336278105}" type="pres">
      <dgm:prSet presAssocID="{8612FC2E-2731-7140-93FB-5C6EA5FF6DEA}" presName="Name25" presStyleLbl="parChTrans1D1" presStyleIdx="0" presStyleCnt="5"/>
      <dgm:spPr/>
    </dgm:pt>
    <dgm:pt modelId="{E0AAD9F0-6A99-5746-A252-37EA2C15441A}" type="pres">
      <dgm:prSet presAssocID="{3A699F77-FEC4-754C-9F4B-65DD868C7AAA}" presName="node" presStyleCnt="0"/>
      <dgm:spPr/>
    </dgm:pt>
    <dgm:pt modelId="{BDA73D48-3785-9E4B-8D29-873EB6F5EDB6}" type="pres">
      <dgm:prSet presAssocID="{3A699F77-FEC4-754C-9F4B-65DD868C7AAA}" presName="parentNode" presStyleLbl="node1" presStyleIdx="1" presStyleCnt="6">
        <dgm:presLayoutVars>
          <dgm:chMax val="1"/>
          <dgm:bulletEnabled val="1"/>
        </dgm:presLayoutVars>
      </dgm:prSet>
      <dgm:spPr/>
    </dgm:pt>
    <dgm:pt modelId="{3DA437C8-1731-7442-8469-EB633A78613E}" type="pres">
      <dgm:prSet presAssocID="{3A699F77-FEC4-754C-9F4B-65DD868C7AAA}" presName="childNode" presStyleLbl="revTx" presStyleIdx="0" presStyleCnt="0">
        <dgm:presLayoutVars>
          <dgm:bulletEnabled val="1"/>
        </dgm:presLayoutVars>
      </dgm:prSet>
      <dgm:spPr/>
    </dgm:pt>
    <dgm:pt modelId="{69038FD3-DB2C-8042-AAD5-87872A5B64BD}" type="pres">
      <dgm:prSet presAssocID="{7934F378-7EB5-774F-881A-423BA572E507}" presName="Name25" presStyleLbl="parChTrans1D1" presStyleIdx="1" presStyleCnt="5"/>
      <dgm:spPr/>
    </dgm:pt>
    <dgm:pt modelId="{B2578BB8-C6E7-EB4F-887E-97DD8FA37ECE}" type="pres">
      <dgm:prSet presAssocID="{1F53C38E-318A-FF46-9B15-8F036C360901}" presName="node" presStyleCnt="0"/>
      <dgm:spPr/>
    </dgm:pt>
    <dgm:pt modelId="{716B126E-13A0-E44B-92CB-827A1BDC2026}" type="pres">
      <dgm:prSet presAssocID="{1F53C38E-318A-FF46-9B15-8F036C360901}" presName="parentNode" presStyleLbl="node1" presStyleIdx="2" presStyleCnt="6">
        <dgm:presLayoutVars>
          <dgm:chMax val="1"/>
          <dgm:bulletEnabled val="1"/>
        </dgm:presLayoutVars>
      </dgm:prSet>
      <dgm:spPr/>
    </dgm:pt>
    <dgm:pt modelId="{4756BB14-5E69-E442-A986-3E5540CD72AB}" type="pres">
      <dgm:prSet presAssocID="{1F53C38E-318A-FF46-9B15-8F036C360901}" presName="childNode" presStyleLbl="revTx" presStyleIdx="0" presStyleCnt="0">
        <dgm:presLayoutVars>
          <dgm:bulletEnabled val="1"/>
        </dgm:presLayoutVars>
      </dgm:prSet>
      <dgm:spPr/>
    </dgm:pt>
    <dgm:pt modelId="{803ED469-1D90-FF47-845E-5A24A8D85F4A}" type="pres">
      <dgm:prSet presAssocID="{9A87EF77-A893-914F-85F0-2802386DA437}" presName="Name25" presStyleLbl="parChTrans1D1" presStyleIdx="2" presStyleCnt="5"/>
      <dgm:spPr/>
    </dgm:pt>
    <dgm:pt modelId="{A5B85DE3-81FB-C141-AFF1-769453BDF2C2}" type="pres">
      <dgm:prSet presAssocID="{B1E7923A-A083-FC45-A05E-1345863E330D}" presName="node" presStyleCnt="0"/>
      <dgm:spPr/>
    </dgm:pt>
    <dgm:pt modelId="{51D86118-0678-9147-8C5E-12F2544A7098}" type="pres">
      <dgm:prSet presAssocID="{B1E7923A-A083-FC45-A05E-1345863E330D}" presName="parentNode" presStyleLbl="node1" presStyleIdx="3" presStyleCnt="6">
        <dgm:presLayoutVars>
          <dgm:chMax val="1"/>
          <dgm:bulletEnabled val="1"/>
        </dgm:presLayoutVars>
      </dgm:prSet>
      <dgm:spPr/>
    </dgm:pt>
    <dgm:pt modelId="{0E6B0037-7302-274D-A80A-2019454DB67D}" type="pres">
      <dgm:prSet presAssocID="{B1E7923A-A083-FC45-A05E-1345863E330D}" presName="childNode" presStyleLbl="revTx" presStyleIdx="0" presStyleCnt="0">
        <dgm:presLayoutVars>
          <dgm:bulletEnabled val="1"/>
        </dgm:presLayoutVars>
      </dgm:prSet>
      <dgm:spPr/>
    </dgm:pt>
    <dgm:pt modelId="{FEDD0AFB-8977-C74D-A771-F3CECA992126}" type="pres">
      <dgm:prSet presAssocID="{1C9414C6-E64D-2648-BF33-1B0AA9D6DB18}" presName="Name25" presStyleLbl="parChTrans1D1" presStyleIdx="3" presStyleCnt="5"/>
      <dgm:spPr/>
    </dgm:pt>
    <dgm:pt modelId="{E757EE88-BFD2-8548-A151-150C922F595B}" type="pres">
      <dgm:prSet presAssocID="{51A958DC-1F95-9B46-B9E2-B7751D4D1E9C}" presName="node" presStyleCnt="0"/>
      <dgm:spPr/>
    </dgm:pt>
    <dgm:pt modelId="{4E806E48-4B32-E84D-B558-D33584BD38E0}" type="pres">
      <dgm:prSet presAssocID="{51A958DC-1F95-9B46-B9E2-B7751D4D1E9C}" presName="parentNode" presStyleLbl="node1" presStyleIdx="4" presStyleCnt="6">
        <dgm:presLayoutVars>
          <dgm:chMax val="1"/>
          <dgm:bulletEnabled val="1"/>
        </dgm:presLayoutVars>
      </dgm:prSet>
      <dgm:spPr/>
    </dgm:pt>
    <dgm:pt modelId="{8A5B9A6E-C6BC-E94D-AD04-B9692AE36432}" type="pres">
      <dgm:prSet presAssocID="{51A958DC-1F95-9B46-B9E2-B7751D4D1E9C}" presName="childNode" presStyleLbl="revTx" presStyleIdx="0" presStyleCnt="0">
        <dgm:presLayoutVars>
          <dgm:bulletEnabled val="1"/>
        </dgm:presLayoutVars>
      </dgm:prSet>
      <dgm:spPr/>
    </dgm:pt>
    <dgm:pt modelId="{3074D6D1-C095-1A4C-AF59-7C7C9EE6B292}" type="pres">
      <dgm:prSet presAssocID="{B3163406-93A4-6E41-A0CD-CBB46923697B}" presName="Name25" presStyleLbl="parChTrans1D1" presStyleIdx="4" presStyleCnt="5"/>
      <dgm:spPr/>
    </dgm:pt>
    <dgm:pt modelId="{D8D70774-3009-F544-B1C0-25D6D826278A}" type="pres">
      <dgm:prSet presAssocID="{7F2999D7-7289-FE41-8FD4-E50B0896EB78}" presName="node" presStyleCnt="0"/>
      <dgm:spPr/>
    </dgm:pt>
    <dgm:pt modelId="{D1635073-9DAF-1F47-A971-5E6FC71FD2E9}" type="pres">
      <dgm:prSet presAssocID="{7F2999D7-7289-FE41-8FD4-E50B0896EB78}" presName="parentNode" presStyleLbl="node1" presStyleIdx="5" presStyleCnt="6">
        <dgm:presLayoutVars>
          <dgm:chMax val="1"/>
          <dgm:bulletEnabled val="1"/>
        </dgm:presLayoutVars>
      </dgm:prSet>
      <dgm:spPr/>
    </dgm:pt>
    <dgm:pt modelId="{BDC2B71B-5741-A943-8F8C-23F6CDBC4FA5}" type="pres">
      <dgm:prSet presAssocID="{7F2999D7-7289-FE41-8FD4-E50B0896EB78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9818C004-5066-2746-9E1D-652FF55018DB}" type="presOf" srcId="{3A699F77-FEC4-754C-9F4B-65DD868C7AAA}" destId="{BDA73D48-3785-9E4B-8D29-873EB6F5EDB6}" srcOrd="0" destOrd="0" presId="urn:microsoft.com/office/officeart/2005/8/layout/radial2"/>
    <dgm:cxn modelId="{E886151E-8807-E348-814B-89A02D8AD500}" type="presOf" srcId="{7934F378-7EB5-774F-881A-423BA572E507}" destId="{69038FD3-DB2C-8042-AAD5-87872A5B64BD}" srcOrd="0" destOrd="0" presId="urn:microsoft.com/office/officeart/2005/8/layout/radial2"/>
    <dgm:cxn modelId="{0F249A3B-12DA-9546-A445-0B310245F09C}" type="presOf" srcId="{51A958DC-1F95-9B46-B9E2-B7751D4D1E9C}" destId="{4E806E48-4B32-E84D-B558-D33584BD38E0}" srcOrd="0" destOrd="0" presId="urn:microsoft.com/office/officeart/2005/8/layout/radial2"/>
    <dgm:cxn modelId="{07F9EE43-A5B5-4F46-9A51-99429D7FFCBB}" type="presOf" srcId="{95D33EEA-F037-6B48-BC23-9B3F9C9D35B8}" destId="{F7026AFE-7FA3-B04B-8BA1-E44F57671599}" srcOrd="0" destOrd="0" presId="urn:microsoft.com/office/officeart/2005/8/layout/radial2"/>
    <dgm:cxn modelId="{01065246-CD33-BF4E-B018-14B45D31325F}" srcId="{95D33EEA-F037-6B48-BC23-9B3F9C9D35B8}" destId="{B1E7923A-A083-FC45-A05E-1345863E330D}" srcOrd="2" destOrd="0" parTransId="{9A87EF77-A893-914F-85F0-2802386DA437}" sibTransId="{C64FC183-6EDB-3745-8B8D-43475EDAC92B}"/>
    <dgm:cxn modelId="{8EF7BC53-C3FB-B445-AD79-E155122B0335}" srcId="{95D33EEA-F037-6B48-BC23-9B3F9C9D35B8}" destId="{1F53C38E-318A-FF46-9B15-8F036C360901}" srcOrd="1" destOrd="0" parTransId="{7934F378-7EB5-774F-881A-423BA572E507}" sibTransId="{B942AB98-5C56-214E-8258-5FBE1A318BA3}"/>
    <dgm:cxn modelId="{C061937D-A227-9647-9D62-36E368ACF49F}" type="presOf" srcId="{B3163406-93A4-6E41-A0CD-CBB46923697B}" destId="{3074D6D1-C095-1A4C-AF59-7C7C9EE6B292}" srcOrd="0" destOrd="0" presId="urn:microsoft.com/office/officeart/2005/8/layout/radial2"/>
    <dgm:cxn modelId="{D89B94A3-67E4-0341-B584-B4A4D5F57091}" type="presOf" srcId="{8612FC2E-2731-7140-93FB-5C6EA5FF6DEA}" destId="{2CBF5927-D75F-ED47-861A-390336278105}" srcOrd="0" destOrd="0" presId="urn:microsoft.com/office/officeart/2005/8/layout/radial2"/>
    <dgm:cxn modelId="{05C869B9-55DD-C746-9132-CE4C03FB1789}" type="presOf" srcId="{1F53C38E-318A-FF46-9B15-8F036C360901}" destId="{716B126E-13A0-E44B-92CB-827A1BDC2026}" srcOrd="0" destOrd="0" presId="urn:microsoft.com/office/officeart/2005/8/layout/radial2"/>
    <dgm:cxn modelId="{3D0BC0C3-0D5F-8D4F-99C1-08B997B336A2}" type="presOf" srcId="{B1E7923A-A083-FC45-A05E-1345863E330D}" destId="{51D86118-0678-9147-8C5E-12F2544A7098}" srcOrd="0" destOrd="0" presId="urn:microsoft.com/office/officeart/2005/8/layout/radial2"/>
    <dgm:cxn modelId="{9D239DD2-6A7A-204F-B1F2-532D4E2A5BFE}" srcId="{95D33EEA-F037-6B48-BC23-9B3F9C9D35B8}" destId="{7F2999D7-7289-FE41-8FD4-E50B0896EB78}" srcOrd="4" destOrd="0" parTransId="{B3163406-93A4-6E41-A0CD-CBB46923697B}" sibTransId="{AA9A8975-9410-3D4E-A58B-9CC109A6A3DD}"/>
    <dgm:cxn modelId="{FDA14ADF-A647-A149-89F2-2C13C3F790E1}" type="presOf" srcId="{1C9414C6-E64D-2648-BF33-1B0AA9D6DB18}" destId="{FEDD0AFB-8977-C74D-A771-F3CECA992126}" srcOrd="0" destOrd="0" presId="urn:microsoft.com/office/officeart/2005/8/layout/radial2"/>
    <dgm:cxn modelId="{478EDBE0-19FB-214A-9026-95A294A6BD7D}" srcId="{95D33EEA-F037-6B48-BC23-9B3F9C9D35B8}" destId="{3A699F77-FEC4-754C-9F4B-65DD868C7AAA}" srcOrd="0" destOrd="0" parTransId="{8612FC2E-2731-7140-93FB-5C6EA5FF6DEA}" sibTransId="{CF478132-91E5-F14E-9B39-E53279A67492}"/>
    <dgm:cxn modelId="{CA3BE1EE-70DC-9E48-AD1C-6F415E2E2A7E}" srcId="{95D33EEA-F037-6B48-BC23-9B3F9C9D35B8}" destId="{51A958DC-1F95-9B46-B9E2-B7751D4D1E9C}" srcOrd="3" destOrd="0" parTransId="{1C9414C6-E64D-2648-BF33-1B0AA9D6DB18}" sibTransId="{853CEF46-B1FA-764B-86F1-9D29D6E9E9A1}"/>
    <dgm:cxn modelId="{51FD7AF6-07D2-504C-8C5D-28BE6653E91B}" type="presOf" srcId="{9A87EF77-A893-914F-85F0-2802386DA437}" destId="{803ED469-1D90-FF47-845E-5A24A8D85F4A}" srcOrd="0" destOrd="0" presId="urn:microsoft.com/office/officeart/2005/8/layout/radial2"/>
    <dgm:cxn modelId="{4A930BFF-5CF4-C645-97A4-88D169D5412C}" type="presOf" srcId="{7F2999D7-7289-FE41-8FD4-E50B0896EB78}" destId="{D1635073-9DAF-1F47-A971-5E6FC71FD2E9}" srcOrd="0" destOrd="0" presId="urn:microsoft.com/office/officeart/2005/8/layout/radial2"/>
    <dgm:cxn modelId="{920A8D74-15ED-FE4A-A2E1-0F3DD93BF66C}" type="presParOf" srcId="{F7026AFE-7FA3-B04B-8BA1-E44F57671599}" destId="{3D3DDEEF-6BDA-2A4E-AF51-225DFC4F669C}" srcOrd="0" destOrd="0" presId="urn:microsoft.com/office/officeart/2005/8/layout/radial2"/>
    <dgm:cxn modelId="{611D90C2-5AEF-4548-9B5B-E0E883FC0927}" type="presParOf" srcId="{3D3DDEEF-6BDA-2A4E-AF51-225DFC4F669C}" destId="{9BB4818A-BED5-324C-802D-4F4C3CFB5AC2}" srcOrd="0" destOrd="0" presId="urn:microsoft.com/office/officeart/2005/8/layout/radial2"/>
    <dgm:cxn modelId="{597A28ED-08EE-6C4C-B87A-64F024451400}" type="presParOf" srcId="{9BB4818A-BED5-324C-802D-4F4C3CFB5AC2}" destId="{601D27A0-6E20-874C-9B9B-6A8B4904B48E}" srcOrd="0" destOrd="0" presId="urn:microsoft.com/office/officeart/2005/8/layout/radial2"/>
    <dgm:cxn modelId="{93AB2372-543D-1F4B-B5B8-C18D7D93FC9B}" type="presParOf" srcId="{9BB4818A-BED5-324C-802D-4F4C3CFB5AC2}" destId="{C78ADCEA-7140-254A-A2FF-44C83C3475F6}" srcOrd="1" destOrd="0" presId="urn:microsoft.com/office/officeart/2005/8/layout/radial2"/>
    <dgm:cxn modelId="{B61AD737-1D10-D549-B633-E676E65342DE}" type="presParOf" srcId="{3D3DDEEF-6BDA-2A4E-AF51-225DFC4F669C}" destId="{2CBF5927-D75F-ED47-861A-390336278105}" srcOrd="1" destOrd="0" presId="urn:microsoft.com/office/officeart/2005/8/layout/radial2"/>
    <dgm:cxn modelId="{8DCEEB14-1B8C-5546-997A-D823219F7DAC}" type="presParOf" srcId="{3D3DDEEF-6BDA-2A4E-AF51-225DFC4F669C}" destId="{E0AAD9F0-6A99-5746-A252-37EA2C15441A}" srcOrd="2" destOrd="0" presId="urn:microsoft.com/office/officeart/2005/8/layout/radial2"/>
    <dgm:cxn modelId="{15044562-239F-CD49-BAED-C805096B8443}" type="presParOf" srcId="{E0AAD9F0-6A99-5746-A252-37EA2C15441A}" destId="{BDA73D48-3785-9E4B-8D29-873EB6F5EDB6}" srcOrd="0" destOrd="0" presId="urn:microsoft.com/office/officeart/2005/8/layout/radial2"/>
    <dgm:cxn modelId="{D3F0D347-9D95-5640-8155-BD086D1EAECE}" type="presParOf" srcId="{E0AAD9F0-6A99-5746-A252-37EA2C15441A}" destId="{3DA437C8-1731-7442-8469-EB633A78613E}" srcOrd="1" destOrd="0" presId="urn:microsoft.com/office/officeart/2005/8/layout/radial2"/>
    <dgm:cxn modelId="{E871124C-5B6B-0644-9FB8-6E2CB96E1E67}" type="presParOf" srcId="{3D3DDEEF-6BDA-2A4E-AF51-225DFC4F669C}" destId="{69038FD3-DB2C-8042-AAD5-87872A5B64BD}" srcOrd="3" destOrd="0" presId="urn:microsoft.com/office/officeart/2005/8/layout/radial2"/>
    <dgm:cxn modelId="{53E294F5-CEDF-8145-96E3-35CDD2C537B3}" type="presParOf" srcId="{3D3DDEEF-6BDA-2A4E-AF51-225DFC4F669C}" destId="{B2578BB8-C6E7-EB4F-887E-97DD8FA37ECE}" srcOrd="4" destOrd="0" presId="urn:microsoft.com/office/officeart/2005/8/layout/radial2"/>
    <dgm:cxn modelId="{38119567-5B47-8447-AF0E-6CBB12A0BA12}" type="presParOf" srcId="{B2578BB8-C6E7-EB4F-887E-97DD8FA37ECE}" destId="{716B126E-13A0-E44B-92CB-827A1BDC2026}" srcOrd="0" destOrd="0" presId="urn:microsoft.com/office/officeart/2005/8/layout/radial2"/>
    <dgm:cxn modelId="{C7491105-042A-D541-8ECE-D20BCBD424D0}" type="presParOf" srcId="{B2578BB8-C6E7-EB4F-887E-97DD8FA37ECE}" destId="{4756BB14-5E69-E442-A986-3E5540CD72AB}" srcOrd="1" destOrd="0" presId="urn:microsoft.com/office/officeart/2005/8/layout/radial2"/>
    <dgm:cxn modelId="{5E412F47-2A96-9B4D-9455-DC4DB53F3D99}" type="presParOf" srcId="{3D3DDEEF-6BDA-2A4E-AF51-225DFC4F669C}" destId="{803ED469-1D90-FF47-845E-5A24A8D85F4A}" srcOrd="5" destOrd="0" presId="urn:microsoft.com/office/officeart/2005/8/layout/radial2"/>
    <dgm:cxn modelId="{FFAD1C4E-BB61-804D-9D30-F6A921B0FDCA}" type="presParOf" srcId="{3D3DDEEF-6BDA-2A4E-AF51-225DFC4F669C}" destId="{A5B85DE3-81FB-C141-AFF1-769453BDF2C2}" srcOrd="6" destOrd="0" presId="urn:microsoft.com/office/officeart/2005/8/layout/radial2"/>
    <dgm:cxn modelId="{FCCD8741-816E-544F-B075-A007138AE80E}" type="presParOf" srcId="{A5B85DE3-81FB-C141-AFF1-769453BDF2C2}" destId="{51D86118-0678-9147-8C5E-12F2544A7098}" srcOrd="0" destOrd="0" presId="urn:microsoft.com/office/officeart/2005/8/layout/radial2"/>
    <dgm:cxn modelId="{36CD7E57-D26E-E541-B2F1-F465F93ED35B}" type="presParOf" srcId="{A5B85DE3-81FB-C141-AFF1-769453BDF2C2}" destId="{0E6B0037-7302-274D-A80A-2019454DB67D}" srcOrd="1" destOrd="0" presId="urn:microsoft.com/office/officeart/2005/8/layout/radial2"/>
    <dgm:cxn modelId="{3931B6A9-4C01-774E-A066-843FDA79F37F}" type="presParOf" srcId="{3D3DDEEF-6BDA-2A4E-AF51-225DFC4F669C}" destId="{FEDD0AFB-8977-C74D-A771-F3CECA992126}" srcOrd="7" destOrd="0" presId="urn:microsoft.com/office/officeart/2005/8/layout/radial2"/>
    <dgm:cxn modelId="{CF99BB26-9F46-5641-BFA2-07BC091228A6}" type="presParOf" srcId="{3D3DDEEF-6BDA-2A4E-AF51-225DFC4F669C}" destId="{E757EE88-BFD2-8548-A151-150C922F595B}" srcOrd="8" destOrd="0" presId="urn:microsoft.com/office/officeart/2005/8/layout/radial2"/>
    <dgm:cxn modelId="{7F3FD2DA-6395-B443-AC62-311BDD1FA66E}" type="presParOf" srcId="{E757EE88-BFD2-8548-A151-150C922F595B}" destId="{4E806E48-4B32-E84D-B558-D33584BD38E0}" srcOrd="0" destOrd="0" presId="urn:microsoft.com/office/officeart/2005/8/layout/radial2"/>
    <dgm:cxn modelId="{57536F04-6E82-1D41-AA51-9162B6405F5C}" type="presParOf" srcId="{E757EE88-BFD2-8548-A151-150C922F595B}" destId="{8A5B9A6E-C6BC-E94D-AD04-B9692AE36432}" srcOrd="1" destOrd="0" presId="urn:microsoft.com/office/officeart/2005/8/layout/radial2"/>
    <dgm:cxn modelId="{DF818DBA-31F0-C44B-BE1C-E382420822AA}" type="presParOf" srcId="{3D3DDEEF-6BDA-2A4E-AF51-225DFC4F669C}" destId="{3074D6D1-C095-1A4C-AF59-7C7C9EE6B292}" srcOrd="9" destOrd="0" presId="urn:microsoft.com/office/officeart/2005/8/layout/radial2"/>
    <dgm:cxn modelId="{26BC124A-DAAE-AA44-B2EF-9D31AD2E4526}" type="presParOf" srcId="{3D3DDEEF-6BDA-2A4E-AF51-225DFC4F669C}" destId="{D8D70774-3009-F544-B1C0-25D6D826278A}" srcOrd="10" destOrd="0" presId="urn:microsoft.com/office/officeart/2005/8/layout/radial2"/>
    <dgm:cxn modelId="{C1686FA4-877F-6142-9FC4-6D1CE36E693C}" type="presParOf" srcId="{D8D70774-3009-F544-B1C0-25D6D826278A}" destId="{D1635073-9DAF-1F47-A971-5E6FC71FD2E9}" srcOrd="0" destOrd="0" presId="urn:microsoft.com/office/officeart/2005/8/layout/radial2"/>
    <dgm:cxn modelId="{D3B556AC-90D9-CD49-B4BA-45D9B89AA674}" type="presParOf" srcId="{D8D70774-3009-F544-B1C0-25D6D826278A}" destId="{BDC2B71B-5741-A943-8F8C-23F6CDBC4FA5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4D6D1-C095-1A4C-AF59-7C7C9EE6B292}">
      <dsp:nvSpPr>
        <dsp:cNvPr id="0" name=""/>
        <dsp:cNvSpPr/>
      </dsp:nvSpPr>
      <dsp:spPr>
        <a:xfrm rot="3370793">
          <a:off x="1183246" y="3111026"/>
          <a:ext cx="1282940" cy="42626"/>
        </a:xfrm>
        <a:custGeom>
          <a:avLst/>
          <a:gdLst/>
          <a:ahLst/>
          <a:cxnLst/>
          <a:rect l="0" t="0" r="0" b="0"/>
          <a:pathLst>
            <a:path>
              <a:moveTo>
                <a:pt x="0" y="21313"/>
              </a:moveTo>
              <a:lnTo>
                <a:pt x="1282940" y="2131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D0AFB-8977-C74D-A771-F3CECA992126}">
      <dsp:nvSpPr>
        <dsp:cNvPr id="0" name=""/>
        <dsp:cNvSpPr/>
      </dsp:nvSpPr>
      <dsp:spPr>
        <a:xfrm rot="1739747">
          <a:off x="1539526" y="2662627"/>
          <a:ext cx="1151164" cy="42626"/>
        </a:xfrm>
        <a:custGeom>
          <a:avLst/>
          <a:gdLst/>
          <a:ahLst/>
          <a:cxnLst/>
          <a:rect l="0" t="0" r="0" b="0"/>
          <a:pathLst>
            <a:path>
              <a:moveTo>
                <a:pt x="0" y="21313"/>
              </a:moveTo>
              <a:lnTo>
                <a:pt x="1151164" y="2131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ED469-1D90-FF47-845E-5A24A8D85F4A}">
      <dsp:nvSpPr>
        <dsp:cNvPr id="0" name=""/>
        <dsp:cNvSpPr/>
      </dsp:nvSpPr>
      <dsp:spPr>
        <a:xfrm>
          <a:off x="1611672" y="2141830"/>
          <a:ext cx="1155148" cy="42626"/>
        </a:xfrm>
        <a:custGeom>
          <a:avLst/>
          <a:gdLst/>
          <a:ahLst/>
          <a:cxnLst/>
          <a:rect l="0" t="0" r="0" b="0"/>
          <a:pathLst>
            <a:path>
              <a:moveTo>
                <a:pt x="0" y="21313"/>
              </a:moveTo>
              <a:lnTo>
                <a:pt x="1155148" y="2131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38FD3-DB2C-8042-AAD5-87872A5B64BD}">
      <dsp:nvSpPr>
        <dsp:cNvPr id="0" name=""/>
        <dsp:cNvSpPr/>
      </dsp:nvSpPr>
      <dsp:spPr>
        <a:xfrm rot="19860253">
          <a:off x="1539526" y="1621034"/>
          <a:ext cx="1151164" cy="42626"/>
        </a:xfrm>
        <a:custGeom>
          <a:avLst/>
          <a:gdLst/>
          <a:ahLst/>
          <a:cxnLst/>
          <a:rect l="0" t="0" r="0" b="0"/>
          <a:pathLst>
            <a:path>
              <a:moveTo>
                <a:pt x="0" y="21313"/>
              </a:moveTo>
              <a:lnTo>
                <a:pt x="1151164" y="2131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F5927-D75F-ED47-861A-390336278105}">
      <dsp:nvSpPr>
        <dsp:cNvPr id="0" name=""/>
        <dsp:cNvSpPr/>
      </dsp:nvSpPr>
      <dsp:spPr>
        <a:xfrm rot="18281132">
          <a:off x="1191812" y="1160746"/>
          <a:ext cx="1325120" cy="42626"/>
        </a:xfrm>
        <a:custGeom>
          <a:avLst/>
          <a:gdLst/>
          <a:ahLst/>
          <a:cxnLst/>
          <a:rect l="0" t="0" r="0" b="0"/>
          <a:pathLst>
            <a:path>
              <a:moveTo>
                <a:pt x="0" y="21313"/>
              </a:moveTo>
              <a:lnTo>
                <a:pt x="1325120" y="2131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8ADCEA-7140-254A-A2FF-44C83C3475F6}">
      <dsp:nvSpPr>
        <dsp:cNvPr id="0" name=""/>
        <dsp:cNvSpPr/>
      </dsp:nvSpPr>
      <dsp:spPr>
        <a:xfrm>
          <a:off x="401650" y="1522813"/>
          <a:ext cx="1246482" cy="124648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A73D48-3785-9E4B-8D29-873EB6F5EDB6}">
      <dsp:nvSpPr>
        <dsp:cNvPr id="0" name=""/>
        <dsp:cNvSpPr/>
      </dsp:nvSpPr>
      <dsp:spPr>
        <a:xfrm>
          <a:off x="2081067" y="1457"/>
          <a:ext cx="697790" cy="697790"/>
        </a:xfrm>
        <a:prstGeom prst="ellipse">
          <a:avLst/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Science</a:t>
          </a:r>
          <a:endParaRPr lang="en-IN" sz="1100" kern="1200" dirty="0"/>
        </a:p>
      </dsp:txBody>
      <dsp:txXfrm>
        <a:off x="2183256" y="103646"/>
        <a:ext cx="493412" cy="493412"/>
      </dsp:txXfrm>
    </dsp:sp>
    <dsp:sp modelId="{716B126E-13A0-E44B-92CB-827A1BDC2026}">
      <dsp:nvSpPr>
        <dsp:cNvPr id="0" name=""/>
        <dsp:cNvSpPr/>
      </dsp:nvSpPr>
      <dsp:spPr>
        <a:xfrm>
          <a:off x="2571673" y="808124"/>
          <a:ext cx="747889" cy="747889"/>
        </a:xfrm>
        <a:prstGeom prst="ellipse">
          <a:avLst/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Machine Learning</a:t>
          </a:r>
          <a:endParaRPr lang="en-IN" sz="1100" kern="1200"/>
        </a:p>
      </dsp:txBody>
      <dsp:txXfrm>
        <a:off x="2681199" y="917650"/>
        <a:ext cx="528837" cy="528837"/>
      </dsp:txXfrm>
    </dsp:sp>
    <dsp:sp modelId="{51D86118-0678-9147-8C5E-12F2544A7098}">
      <dsp:nvSpPr>
        <dsp:cNvPr id="0" name=""/>
        <dsp:cNvSpPr/>
      </dsp:nvSpPr>
      <dsp:spPr>
        <a:xfrm>
          <a:off x="2766821" y="1789199"/>
          <a:ext cx="747889" cy="747889"/>
        </a:xfrm>
        <a:prstGeom prst="ellipse">
          <a:avLst/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Deep Learning</a:t>
          </a:r>
          <a:endParaRPr lang="en-IN" sz="1100" kern="1200"/>
        </a:p>
      </dsp:txBody>
      <dsp:txXfrm>
        <a:off x="2876347" y="1898725"/>
        <a:ext cx="528837" cy="528837"/>
      </dsp:txXfrm>
    </dsp:sp>
    <dsp:sp modelId="{4E806E48-4B32-E84D-B558-D33584BD38E0}">
      <dsp:nvSpPr>
        <dsp:cNvPr id="0" name=""/>
        <dsp:cNvSpPr/>
      </dsp:nvSpPr>
      <dsp:spPr>
        <a:xfrm>
          <a:off x="2571673" y="2770274"/>
          <a:ext cx="747889" cy="747889"/>
        </a:xfrm>
        <a:prstGeom prst="ellipse">
          <a:avLst/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NLP</a:t>
          </a:r>
          <a:endParaRPr lang="en-IN" sz="1100" kern="1200"/>
        </a:p>
      </dsp:txBody>
      <dsp:txXfrm>
        <a:off x="2681199" y="2879800"/>
        <a:ext cx="528837" cy="528837"/>
      </dsp:txXfrm>
    </dsp:sp>
    <dsp:sp modelId="{D1635073-9DAF-1F47-A971-5E6FC71FD2E9}">
      <dsp:nvSpPr>
        <dsp:cNvPr id="0" name=""/>
        <dsp:cNvSpPr/>
      </dsp:nvSpPr>
      <dsp:spPr>
        <a:xfrm>
          <a:off x="2015938" y="3601990"/>
          <a:ext cx="747889" cy="747889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LLM</a:t>
          </a:r>
          <a:endParaRPr lang="en-IN" sz="1100" kern="1200"/>
        </a:p>
      </dsp:txBody>
      <dsp:txXfrm>
        <a:off x="2125464" y="3711516"/>
        <a:ext cx="528837" cy="528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07F8-2B58-16D6-E10F-457B1C896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8B976-756F-510C-FF01-3E95C3404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FF13F-8B5A-BF3A-B7C7-1136292C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C311-A407-AD46-9392-0B5BE5B333C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5A5AB-13F9-DF47-C08B-6B99B574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9FE88-D841-A247-DCAB-5A0F32E9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5FFA-3247-2440-8445-50A332153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1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E81D-063D-A3A5-B193-700D7A5A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965AB-974B-2D84-D816-5823B2C6F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29A4F-837E-EB6A-8FC5-CB909CB0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C311-A407-AD46-9392-0B5BE5B333C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FC9BA-7E4B-B312-89C8-61FBD12A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84FD5-E474-1597-A926-ECE167A9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5FFA-3247-2440-8445-50A332153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0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72CE6-ADB8-E0E8-4228-561FE6DCC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FD257-EA10-1EAA-DB95-EDA5D32C2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F6C63-749D-661B-C56F-44B671F7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C311-A407-AD46-9392-0B5BE5B333C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0DB6-7034-551B-3869-8B812409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42D9-DD42-1B39-7A95-41C60CA7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5FFA-3247-2440-8445-50A332153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8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6D78-7D9B-510F-C2E4-BC55A39E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06E41-96C7-5C56-D2F8-4786525F8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F3648-A8DA-21BE-837C-95960E01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C311-A407-AD46-9392-0B5BE5B333C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9B84A-C372-0A90-13EA-2DF7F76E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E5068-41DA-9F87-61FD-C21E710D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5FFA-3247-2440-8445-50A332153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1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E6F5-ABA2-55D7-4A55-3E81161F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2E2CA-ADF1-F60F-E591-8B0EAFED2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9D90C-BE28-BA76-C28E-BE079A1F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C311-A407-AD46-9392-0B5BE5B333C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AAA23-EAAE-1F36-E784-F50A7B7A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189D7-4BE3-FD9D-8089-E0E416A5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5FFA-3247-2440-8445-50A332153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9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D8E4-C7F2-46F2-1B40-BAE091C4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2E83-00B3-14A3-062D-F37E17837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81B63-89EF-6753-DA0D-74E17473F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B9AC9-D18C-564F-B29F-696097D3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C311-A407-AD46-9392-0B5BE5B333C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C49AF-AA6F-8E37-6DA9-9F9481BC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46034-7653-48FF-70B1-547528DE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5FFA-3247-2440-8445-50A332153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2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4D2D-4B36-2A34-78C3-A5A9D1F1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B8783-20F3-012C-589E-941683BAD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00458-BD3D-77F4-E25A-E9A4D914C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50909-C66E-5126-191D-15A352AA2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258A8-9503-7980-52D6-D9EEE2CBF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758AA-70F2-95EC-0856-6F08E44C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C311-A407-AD46-9392-0B5BE5B333C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4F30A-04DA-4DEB-D05D-FDCE79DE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1263F-F167-C02C-8913-F5621D10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5FFA-3247-2440-8445-50A332153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88E7-44D7-C76B-033E-69D9B5A76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5F2A0-578B-C95B-D3FA-8C077B1D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C311-A407-AD46-9392-0B5BE5B333C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4EEA0-FC4E-3C63-7366-2D2D2733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493ED-7FA5-0E01-D41E-398CAC28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5FFA-3247-2440-8445-50A332153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014F1-DA70-1678-B98E-D7CCD464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C311-A407-AD46-9392-0B5BE5B333C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62AB4-DD13-3CC9-DA21-75E16368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26DDC-9928-59F2-B583-C5982DB1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5FFA-3247-2440-8445-50A332153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6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17C5-3271-399F-EC5A-9AE19FE4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FBB8E-DDC8-C378-54CF-A7CCC0AC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52EF8-0598-8AF2-1995-EF7DF39C4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0D6EC-2561-4857-84E0-04FA2AD5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C311-A407-AD46-9392-0B5BE5B333C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D8A3B-B9EE-1A17-B8C7-017358B8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F5C4E-33DE-2CA7-2676-C4E9F0A2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5FFA-3247-2440-8445-50A332153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5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1882-62EE-1A08-028A-12FFE2AA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6F39B-2B78-9D8D-70D0-0AFE011EB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FCE85-C357-23A9-C081-9B522645F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F9451-2759-4B8C-E298-C346C6CF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C311-A407-AD46-9392-0B5BE5B333C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0FF6F-1888-9CF9-BD84-1E4A4125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5B7E7-0D94-969E-D979-6C839748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5FFA-3247-2440-8445-50A332153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8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CC3B9-3D5A-8D15-E18A-5E5A2044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B37E0-7D44-5DB7-D083-5CFC456A6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C4520-F8B3-F919-96EB-465B81E0F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7C311-A407-AD46-9392-0B5BE5B333C4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63423-26F9-C989-01BB-6E8693C55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60F09-0251-1AA3-1B56-414C36946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5FFA-3247-2440-8445-50A332153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7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767F-60D7-32F9-E55E-3B9C859C9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59C70-E7AB-7599-A295-03CFBDFA08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2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7835-0079-F00C-4BAD-256B5E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Paradigms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B0516A-EE33-EF2C-5C5A-BE22E1B699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16727"/>
              </p:ext>
            </p:extLst>
          </p:nvPr>
        </p:nvGraphicFramePr>
        <p:xfrm>
          <a:off x="3085744" y="1690688"/>
          <a:ext cx="526349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398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7B57-D766-7FB4-7397-D26C7BC6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 in AI as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60406-7E18-3769-9FDA-AA924AD1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Data Architect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Data Engineer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Data Scientist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Data Analyst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AI Engineer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DL Engineer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NLP Engineer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Prompt Engineer</a:t>
            </a:r>
            <a:endParaRPr lang="en-IN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161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2F11-BEEF-9D1B-83B4-BCB76FFD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Data Architect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5E519-F50C-2079-FC59-D486A0355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Data Engineer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Data Scientist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Data Analyst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6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9E1A-FD74-B046-ECA0-EAAF463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+AI to AI+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91B96-FCDE-7988-B7DF-DE91EDD62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6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DE33-C9BF-8EC9-9B41-12FD5BF9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41074-FF68-4D7B-EEDD-37C38FE83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ChatGPT</a:t>
            </a:r>
            <a:r>
              <a:rPr lang="en-IN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- 4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Recommendation Systems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7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0900-23CF-F521-01F7-792F08B6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 Last Day of this intern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69CCF-7000-7292-CF44-2DB3083DC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Foundations of AI should be strong</a:t>
            </a:r>
          </a:p>
          <a:p>
            <a:r>
              <a:rPr lang="en-IN" sz="1800" dirty="0">
                <a:solidFill>
                  <a:srgbClr val="595959"/>
                </a:solidFill>
                <a:latin typeface="Arial" panose="020B0604020202020204" pitchFamily="34" charset="0"/>
              </a:rPr>
              <a:t>Should be able to crack AI level of interviews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1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2B92-F5AC-0650-4347-8DD30EAF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A92D-09A9-3160-9517-6979C6252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6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76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AI Paradigms</vt:lpstr>
      <vt:lpstr>Jobs in AI as 2023</vt:lpstr>
      <vt:lpstr>Role of Data Architect</vt:lpstr>
      <vt:lpstr>+AI to AI+</vt:lpstr>
      <vt:lpstr>AI Applications</vt:lpstr>
      <vt:lpstr>On Last Day of this intern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Balakrishnan</dc:creator>
  <cp:lastModifiedBy>Akash Balakrishnan</cp:lastModifiedBy>
  <cp:revision>1</cp:revision>
  <dcterms:created xsi:type="dcterms:W3CDTF">2023-11-03T16:00:10Z</dcterms:created>
  <dcterms:modified xsi:type="dcterms:W3CDTF">2023-11-03T16:11:06Z</dcterms:modified>
</cp:coreProperties>
</file>