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0"/>
    <a:srgbClr val="EEECE1"/>
    <a:srgbClr val="00AAD5"/>
    <a:srgbClr val="11D2FF"/>
    <a:srgbClr val="000000"/>
    <a:srgbClr val="FFFFFF"/>
    <a:srgbClr val="F2F2F2"/>
    <a:srgbClr val="858686"/>
    <a:srgbClr val="8A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94660"/>
  </p:normalViewPr>
  <p:slideViewPr>
    <p:cSldViewPr>
      <p:cViewPr varScale="1">
        <p:scale>
          <a:sx n="78" d="100"/>
          <a:sy n="78" d="100"/>
        </p:scale>
        <p:origin x="85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4340F-7334-480E-A9F3-700E5B550162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0E0F7-41CC-47E8-815C-0B41C40042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12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D0E0F7-41CC-47E8-815C-0B41C40042A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38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Google Shape;11;p21">
            <a:extLst>
              <a:ext uri="{FF2B5EF4-FFF2-40B4-BE49-F238E27FC236}">
                <a16:creationId xmlns:a16="http://schemas.microsoft.com/office/drawing/2014/main" id="{88022F5A-F42B-271F-2015-ED59A8B5E51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384" t="-1" b="34113"/>
          <a:stretch/>
        </p:blipFill>
        <p:spPr>
          <a:xfrm rot="-5400000">
            <a:off x="-366283" y="228193"/>
            <a:ext cx="6217940" cy="5440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;p21">
            <a:extLst>
              <a:ext uri="{FF2B5EF4-FFF2-40B4-BE49-F238E27FC236}">
                <a16:creationId xmlns:a16="http://schemas.microsoft.com/office/drawing/2014/main" id="{F9BF9FFA-7A8A-CDFF-4C7F-FA8493FDC89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009" t="15823" r="10553" b="16035"/>
          <a:stretch/>
        </p:blipFill>
        <p:spPr>
          <a:xfrm>
            <a:off x="3936530" y="6099850"/>
            <a:ext cx="1080000" cy="52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;p21">
            <a:extLst>
              <a:ext uri="{FF2B5EF4-FFF2-40B4-BE49-F238E27FC236}">
                <a16:creationId xmlns:a16="http://schemas.microsoft.com/office/drawing/2014/main" id="{EEAB8110-5815-6BB4-D574-9443C9CE20B8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662020" y="6001546"/>
            <a:ext cx="882657" cy="709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7;p21">
            <a:extLst>
              <a:ext uri="{FF2B5EF4-FFF2-40B4-BE49-F238E27FC236}">
                <a16:creationId xmlns:a16="http://schemas.microsoft.com/office/drawing/2014/main" id="{26D3EB84-EB14-836E-BE32-6C2ADBE5B24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391932" y="6057308"/>
            <a:ext cx="1665195" cy="75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8;p21">
            <a:extLst>
              <a:ext uri="{FF2B5EF4-FFF2-40B4-BE49-F238E27FC236}">
                <a16:creationId xmlns:a16="http://schemas.microsoft.com/office/drawing/2014/main" id="{2BE28C27-1D61-25FE-97BD-7DE2F71FC092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5325340" y="6117457"/>
            <a:ext cx="1760598" cy="51199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;p21">
            <a:extLst>
              <a:ext uri="{FF2B5EF4-FFF2-40B4-BE49-F238E27FC236}">
                <a16:creationId xmlns:a16="http://schemas.microsoft.com/office/drawing/2014/main" id="{3C687E59-8206-D156-2B8E-8F2DC7641D27}"/>
              </a:ext>
            </a:extLst>
          </p:cNvPr>
          <p:cNvSpPr/>
          <p:nvPr userDrawn="1"/>
        </p:nvSpPr>
        <p:spPr>
          <a:xfrm>
            <a:off x="83084" y="646629"/>
            <a:ext cx="3558569" cy="119947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0170" marR="231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20;p21">
            <a:extLst>
              <a:ext uri="{FF2B5EF4-FFF2-40B4-BE49-F238E27FC236}">
                <a16:creationId xmlns:a16="http://schemas.microsoft.com/office/drawing/2014/main" id="{0D09BD91-4CE0-966E-CFD1-26629AC59945}"/>
              </a:ext>
            </a:extLst>
          </p:cNvPr>
          <p:cNvPicPr preferRelativeResize="0"/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338115" y="794044"/>
            <a:ext cx="2316141" cy="904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21;p21">
            <a:extLst>
              <a:ext uri="{FF2B5EF4-FFF2-40B4-BE49-F238E27FC236}">
                <a16:creationId xmlns:a16="http://schemas.microsoft.com/office/drawing/2014/main" id="{C47317E7-B651-3EFD-18E8-3D76CDDAFCF2}"/>
              </a:ext>
            </a:extLst>
          </p:cNvPr>
          <p:cNvGrpSpPr/>
          <p:nvPr userDrawn="1"/>
        </p:nvGrpSpPr>
        <p:grpSpPr>
          <a:xfrm>
            <a:off x="5399631" y="2151820"/>
            <a:ext cx="6029701" cy="3869468"/>
            <a:chOff x="5399631" y="2130862"/>
            <a:chExt cx="6029701" cy="3869468"/>
          </a:xfrm>
        </p:grpSpPr>
        <p:pic>
          <p:nvPicPr>
            <p:cNvPr id="16" name="Google Shape;22;p21">
              <a:extLst>
                <a:ext uri="{FF2B5EF4-FFF2-40B4-BE49-F238E27FC236}">
                  <a16:creationId xmlns:a16="http://schemas.microsoft.com/office/drawing/2014/main" id="{E85E2004-862E-0B1A-2614-B9E1B313C9CD}"/>
                </a:ext>
              </a:extLst>
            </p:cNvPr>
            <p:cNvPicPr preferRelativeResize="0"/>
            <p:nvPr/>
          </p:nvPicPr>
          <p:blipFill rotWithShape="1">
            <a:blip r:embed="rId8">
              <a:alphaModFix amt="50000"/>
            </a:blip>
            <a:srcRect/>
            <a:stretch/>
          </p:blipFill>
          <p:spPr>
            <a:xfrm>
              <a:off x="9533910" y="3638534"/>
              <a:ext cx="1019147" cy="8997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23;p21">
              <a:extLst>
                <a:ext uri="{FF2B5EF4-FFF2-40B4-BE49-F238E27FC236}">
                  <a16:creationId xmlns:a16="http://schemas.microsoft.com/office/drawing/2014/main" id="{48C37730-6B23-1800-3B5A-D0E6F76ABDE3}"/>
                </a:ext>
              </a:extLst>
            </p:cNvPr>
            <p:cNvSpPr/>
            <p:nvPr/>
          </p:nvSpPr>
          <p:spPr>
            <a:xfrm>
              <a:off x="8692195" y="3144141"/>
              <a:ext cx="1004542" cy="886460"/>
            </a:xfrm>
            <a:custGeom>
              <a:avLst/>
              <a:gdLst/>
              <a:ahLst/>
              <a:cxnLst/>
              <a:rect l="l" t="t" r="r" b="b"/>
              <a:pathLst>
                <a:path w="1582" h="1396" extrusionOk="0">
                  <a:moveTo>
                    <a:pt x="1186" y="0"/>
                  </a:moveTo>
                  <a:lnTo>
                    <a:pt x="395" y="0"/>
                  </a:lnTo>
                  <a:lnTo>
                    <a:pt x="0" y="698"/>
                  </a:lnTo>
                  <a:lnTo>
                    <a:pt x="395" y="1396"/>
                  </a:lnTo>
                  <a:lnTo>
                    <a:pt x="1186" y="1396"/>
                  </a:lnTo>
                  <a:lnTo>
                    <a:pt x="1345" y="1114"/>
                  </a:lnTo>
                  <a:lnTo>
                    <a:pt x="523" y="1114"/>
                  </a:lnTo>
                  <a:lnTo>
                    <a:pt x="510" y="1112"/>
                  </a:lnTo>
                  <a:lnTo>
                    <a:pt x="501" y="1104"/>
                  </a:lnTo>
                  <a:lnTo>
                    <a:pt x="498" y="1094"/>
                  </a:lnTo>
                  <a:lnTo>
                    <a:pt x="500" y="1082"/>
                  </a:lnTo>
                  <a:lnTo>
                    <a:pt x="512" y="1054"/>
                  </a:lnTo>
                  <a:lnTo>
                    <a:pt x="524" y="1026"/>
                  </a:lnTo>
                  <a:lnTo>
                    <a:pt x="549" y="972"/>
                  </a:lnTo>
                  <a:lnTo>
                    <a:pt x="606" y="844"/>
                  </a:lnTo>
                  <a:lnTo>
                    <a:pt x="612" y="834"/>
                  </a:lnTo>
                  <a:lnTo>
                    <a:pt x="1504" y="834"/>
                  </a:lnTo>
                  <a:lnTo>
                    <a:pt x="1526" y="796"/>
                  </a:lnTo>
                  <a:lnTo>
                    <a:pt x="597" y="796"/>
                  </a:lnTo>
                  <a:lnTo>
                    <a:pt x="551" y="788"/>
                  </a:lnTo>
                  <a:lnTo>
                    <a:pt x="513" y="764"/>
                  </a:lnTo>
                  <a:lnTo>
                    <a:pt x="486" y="730"/>
                  </a:lnTo>
                  <a:lnTo>
                    <a:pt x="472" y="688"/>
                  </a:lnTo>
                  <a:lnTo>
                    <a:pt x="474" y="638"/>
                  </a:lnTo>
                  <a:lnTo>
                    <a:pt x="493" y="596"/>
                  </a:lnTo>
                  <a:lnTo>
                    <a:pt x="525" y="562"/>
                  </a:lnTo>
                  <a:lnTo>
                    <a:pt x="548" y="552"/>
                  </a:lnTo>
                  <a:lnTo>
                    <a:pt x="451" y="552"/>
                  </a:lnTo>
                  <a:lnTo>
                    <a:pt x="419" y="544"/>
                  </a:lnTo>
                  <a:lnTo>
                    <a:pt x="403" y="542"/>
                  </a:lnTo>
                  <a:lnTo>
                    <a:pt x="463" y="452"/>
                  </a:lnTo>
                  <a:lnTo>
                    <a:pt x="406" y="362"/>
                  </a:lnTo>
                  <a:lnTo>
                    <a:pt x="473" y="350"/>
                  </a:lnTo>
                  <a:lnTo>
                    <a:pt x="495" y="344"/>
                  </a:lnTo>
                  <a:lnTo>
                    <a:pt x="501" y="344"/>
                  </a:lnTo>
                  <a:lnTo>
                    <a:pt x="508" y="336"/>
                  </a:lnTo>
                  <a:lnTo>
                    <a:pt x="509" y="330"/>
                  </a:lnTo>
                  <a:lnTo>
                    <a:pt x="515" y="308"/>
                  </a:lnTo>
                  <a:lnTo>
                    <a:pt x="519" y="286"/>
                  </a:lnTo>
                  <a:lnTo>
                    <a:pt x="529" y="238"/>
                  </a:lnTo>
                  <a:lnTo>
                    <a:pt x="1320" y="238"/>
                  </a:lnTo>
                  <a:lnTo>
                    <a:pt x="1186" y="0"/>
                  </a:lnTo>
                  <a:close/>
                  <a:moveTo>
                    <a:pt x="1504" y="834"/>
                  </a:moveTo>
                  <a:lnTo>
                    <a:pt x="628" y="834"/>
                  </a:lnTo>
                  <a:lnTo>
                    <a:pt x="631" y="836"/>
                  </a:lnTo>
                  <a:lnTo>
                    <a:pt x="640" y="842"/>
                  </a:lnTo>
                  <a:lnTo>
                    <a:pt x="645" y="850"/>
                  </a:lnTo>
                  <a:lnTo>
                    <a:pt x="645" y="860"/>
                  </a:lnTo>
                  <a:lnTo>
                    <a:pt x="640" y="874"/>
                  </a:lnTo>
                  <a:lnTo>
                    <a:pt x="592" y="982"/>
                  </a:lnTo>
                  <a:lnTo>
                    <a:pt x="567" y="1036"/>
                  </a:lnTo>
                  <a:lnTo>
                    <a:pt x="538" y="1100"/>
                  </a:lnTo>
                  <a:lnTo>
                    <a:pt x="528" y="1108"/>
                  </a:lnTo>
                  <a:lnTo>
                    <a:pt x="523" y="1114"/>
                  </a:lnTo>
                  <a:lnTo>
                    <a:pt x="736" y="1114"/>
                  </a:lnTo>
                  <a:lnTo>
                    <a:pt x="720" y="1110"/>
                  </a:lnTo>
                  <a:lnTo>
                    <a:pt x="713" y="1098"/>
                  </a:lnTo>
                  <a:lnTo>
                    <a:pt x="719" y="1084"/>
                  </a:lnTo>
                  <a:lnTo>
                    <a:pt x="740" y="1036"/>
                  </a:lnTo>
                  <a:lnTo>
                    <a:pt x="647" y="1036"/>
                  </a:lnTo>
                  <a:lnTo>
                    <a:pt x="642" y="1024"/>
                  </a:lnTo>
                  <a:lnTo>
                    <a:pt x="637" y="1018"/>
                  </a:lnTo>
                  <a:lnTo>
                    <a:pt x="642" y="1006"/>
                  </a:lnTo>
                  <a:lnTo>
                    <a:pt x="646" y="998"/>
                  </a:lnTo>
                  <a:lnTo>
                    <a:pt x="650" y="990"/>
                  </a:lnTo>
                  <a:lnTo>
                    <a:pt x="658" y="974"/>
                  </a:lnTo>
                  <a:lnTo>
                    <a:pt x="667" y="956"/>
                  </a:lnTo>
                  <a:lnTo>
                    <a:pt x="675" y="940"/>
                  </a:lnTo>
                  <a:lnTo>
                    <a:pt x="685" y="922"/>
                  </a:lnTo>
                  <a:lnTo>
                    <a:pt x="688" y="918"/>
                  </a:lnTo>
                  <a:lnTo>
                    <a:pt x="699" y="912"/>
                  </a:lnTo>
                  <a:lnTo>
                    <a:pt x="797" y="912"/>
                  </a:lnTo>
                  <a:lnTo>
                    <a:pt x="799" y="906"/>
                  </a:lnTo>
                  <a:lnTo>
                    <a:pt x="826" y="848"/>
                  </a:lnTo>
                  <a:lnTo>
                    <a:pt x="829" y="842"/>
                  </a:lnTo>
                  <a:lnTo>
                    <a:pt x="841" y="836"/>
                  </a:lnTo>
                  <a:lnTo>
                    <a:pt x="1503" y="836"/>
                  </a:lnTo>
                  <a:lnTo>
                    <a:pt x="1504" y="834"/>
                  </a:lnTo>
                  <a:close/>
                  <a:moveTo>
                    <a:pt x="1066" y="836"/>
                  </a:moveTo>
                  <a:lnTo>
                    <a:pt x="850" y="836"/>
                  </a:lnTo>
                  <a:lnTo>
                    <a:pt x="858" y="838"/>
                  </a:lnTo>
                  <a:lnTo>
                    <a:pt x="864" y="848"/>
                  </a:lnTo>
                  <a:lnTo>
                    <a:pt x="869" y="854"/>
                  </a:lnTo>
                  <a:lnTo>
                    <a:pt x="866" y="862"/>
                  </a:lnTo>
                  <a:lnTo>
                    <a:pt x="864" y="866"/>
                  </a:lnTo>
                  <a:lnTo>
                    <a:pt x="757" y="1106"/>
                  </a:lnTo>
                  <a:lnTo>
                    <a:pt x="751" y="1114"/>
                  </a:lnTo>
                  <a:lnTo>
                    <a:pt x="959" y="1114"/>
                  </a:lnTo>
                  <a:lnTo>
                    <a:pt x="956" y="1112"/>
                  </a:lnTo>
                  <a:lnTo>
                    <a:pt x="946" y="1106"/>
                  </a:lnTo>
                  <a:lnTo>
                    <a:pt x="942" y="1098"/>
                  </a:lnTo>
                  <a:lnTo>
                    <a:pt x="943" y="1088"/>
                  </a:lnTo>
                  <a:lnTo>
                    <a:pt x="947" y="1076"/>
                  </a:lnTo>
                  <a:lnTo>
                    <a:pt x="963" y="1040"/>
                  </a:lnTo>
                  <a:lnTo>
                    <a:pt x="881" y="1040"/>
                  </a:lnTo>
                  <a:lnTo>
                    <a:pt x="877" y="1038"/>
                  </a:lnTo>
                  <a:lnTo>
                    <a:pt x="860" y="1030"/>
                  </a:lnTo>
                  <a:lnTo>
                    <a:pt x="860" y="1018"/>
                  </a:lnTo>
                  <a:lnTo>
                    <a:pt x="865" y="1006"/>
                  </a:lnTo>
                  <a:lnTo>
                    <a:pt x="875" y="984"/>
                  </a:lnTo>
                  <a:lnTo>
                    <a:pt x="885" y="964"/>
                  </a:lnTo>
                  <a:lnTo>
                    <a:pt x="895" y="944"/>
                  </a:lnTo>
                  <a:lnTo>
                    <a:pt x="906" y="924"/>
                  </a:lnTo>
                  <a:lnTo>
                    <a:pt x="910" y="918"/>
                  </a:lnTo>
                  <a:lnTo>
                    <a:pt x="923" y="912"/>
                  </a:lnTo>
                  <a:lnTo>
                    <a:pt x="1021" y="912"/>
                  </a:lnTo>
                  <a:lnTo>
                    <a:pt x="1044" y="860"/>
                  </a:lnTo>
                  <a:lnTo>
                    <a:pt x="1047" y="854"/>
                  </a:lnTo>
                  <a:lnTo>
                    <a:pt x="1049" y="846"/>
                  </a:lnTo>
                  <a:lnTo>
                    <a:pt x="1059" y="840"/>
                  </a:lnTo>
                  <a:lnTo>
                    <a:pt x="1066" y="836"/>
                  </a:lnTo>
                  <a:close/>
                  <a:moveTo>
                    <a:pt x="1503" y="836"/>
                  </a:moveTo>
                  <a:lnTo>
                    <a:pt x="1075" y="836"/>
                  </a:lnTo>
                  <a:lnTo>
                    <a:pt x="1083" y="838"/>
                  </a:lnTo>
                  <a:lnTo>
                    <a:pt x="1088" y="848"/>
                  </a:lnTo>
                  <a:lnTo>
                    <a:pt x="1093" y="854"/>
                  </a:lnTo>
                  <a:lnTo>
                    <a:pt x="1090" y="862"/>
                  </a:lnTo>
                  <a:lnTo>
                    <a:pt x="1088" y="868"/>
                  </a:lnTo>
                  <a:lnTo>
                    <a:pt x="982" y="1106"/>
                  </a:lnTo>
                  <a:lnTo>
                    <a:pt x="975" y="1114"/>
                  </a:lnTo>
                  <a:lnTo>
                    <a:pt x="1345" y="1114"/>
                  </a:lnTo>
                  <a:lnTo>
                    <a:pt x="1503" y="836"/>
                  </a:lnTo>
                  <a:close/>
                  <a:moveTo>
                    <a:pt x="1021" y="912"/>
                  </a:moveTo>
                  <a:lnTo>
                    <a:pt x="938" y="912"/>
                  </a:lnTo>
                  <a:lnTo>
                    <a:pt x="943" y="922"/>
                  </a:lnTo>
                  <a:lnTo>
                    <a:pt x="948" y="928"/>
                  </a:lnTo>
                  <a:lnTo>
                    <a:pt x="946" y="936"/>
                  </a:lnTo>
                  <a:lnTo>
                    <a:pt x="945" y="940"/>
                  </a:lnTo>
                  <a:lnTo>
                    <a:pt x="933" y="964"/>
                  </a:lnTo>
                  <a:lnTo>
                    <a:pt x="923" y="984"/>
                  </a:lnTo>
                  <a:lnTo>
                    <a:pt x="914" y="1004"/>
                  </a:lnTo>
                  <a:lnTo>
                    <a:pt x="903" y="1026"/>
                  </a:lnTo>
                  <a:lnTo>
                    <a:pt x="899" y="1034"/>
                  </a:lnTo>
                  <a:lnTo>
                    <a:pt x="892" y="1040"/>
                  </a:lnTo>
                  <a:lnTo>
                    <a:pt x="963" y="1040"/>
                  </a:lnTo>
                  <a:lnTo>
                    <a:pt x="971" y="1022"/>
                  </a:lnTo>
                  <a:lnTo>
                    <a:pt x="1021" y="912"/>
                  </a:lnTo>
                  <a:close/>
                  <a:moveTo>
                    <a:pt x="797" y="912"/>
                  </a:moveTo>
                  <a:lnTo>
                    <a:pt x="710" y="912"/>
                  </a:lnTo>
                  <a:lnTo>
                    <a:pt x="717" y="916"/>
                  </a:lnTo>
                  <a:lnTo>
                    <a:pt x="724" y="932"/>
                  </a:lnTo>
                  <a:lnTo>
                    <a:pt x="721" y="938"/>
                  </a:lnTo>
                  <a:lnTo>
                    <a:pt x="712" y="962"/>
                  </a:lnTo>
                  <a:lnTo>
                    <a:pt x="702" y="984"/>
                  </a:lnTo>
                  <a:lnTo>
                    <a:pt x="691" y="1006"/>
                  </a:lnTo>
                  <a:lnTo>
                    <a:pt x="679" y="1026"/>
                  </a:lnTo>
                  <a:lnTo>
                    <a:pt x="676" y="1032"/>
                  </a:lnTo>
                  <a:lnTo>
                    <a:pt x="664" y="1036"/>
                  </a:lnTo>
                  <a:lnTo>
                    <a:pt x="740" y="1036"/>
                  </a:lnTo>
                  <a:lnTo>
                    <a:pt x="746" y="1024"/>
                  </a:lnTo>
                  <a:lnTo>
                    <a:pt x="772" y="966"/>
                  </a:lnTo>
                  <a:lnTo>
                    <a:pt x="797" y="912"/>
                  </a:lnTo>
                  <a:close/>
                  <a:moveTo>
                    <a:pt x="1402" y="382"/>
                  </a:moveTo>
                  <a:lnTo>
                    <a:pt x="898" y="382"/>
                  </a:lnTo>
                  <a:lnTo>
                    <a:pt x="950" y="390"/>
                  </a:lnTo>
                  <a:lnTo>
                    <a:pt x="998" y="414"/>
                  </a:lnTo>
                  <a:lnTo>
                    <a:pt x="1039" y="452"/>
                  </a:lnTo>
                  <a:lnTo>
                    <a:pt x="1068" y="504"/>
                  </a:lnTo>
                  <a:lnTo>
                    <a:pt x="1073" y="516"/>
                  </a:lnTo>
                  <a:lnTo>
                    <a:pt x="1079" y="520"/>
                  </a:lnTo>
                  <a:lnTo>
                    <a:pt x="1091" y="520"/>
                  </a:lnTo>
                  <a:lnTo>
                    <a:pt x="1139" y="536"/>
                  </a:lnTo>
                  <a:lnTo>
                    <a:pt x="1178" y="566"/>
                  </a:lnTo>
                  <a:lnTo>
                    <a:pt x="1204" y="612"/>
                  </a:lnTo>
                  <a:lnTo>
                    <a:pt x="1212" y="666"/>
                  </a:lnTo>
                  <a:lnTo>
                    <a:pt x="1201" y="714"/>
                  </a:lnTo>
                  <a:lnTo>
                    <a:pt x="1173" y="756"/>
                  </a:lnTo>
                  <a:lnTo>
                    <a:pt x="1133" y="784"/>
                  </a:lnTo>
                  <a:lnTo>
                    <a:pt x="1086" y="796"/>
                  </a:lnTo>
                  <a:lnTo>
                    <a:pt x="1526" y="796"/>
                  </a:lnTo>
                  <a:lnTo>
                    <a:pt x="1581" y="698"/>
                  </a:lnTo>
                  <a:lnTo>
                    <a:pt x="1402" y="382"/>
                  </a:lnTo>
                  <a:close/>
                  <a:moveTo>
                    <a:pt x="722" y="488"/>
                  </a:moveTo>
                  <a:lnTo>
                    <a:pt x="708" y="488"/>
                  </a:lnTo>
                  <a:lnTo>
                    <a:pt x="673" y="494"/>
                  </a:lnTo>
                  <a:lnTo>
                    <a:pt x="645" y="514"/>
                  </a:lnTo>
                  <a:lnTo>
                    <a:pt x="626" y="542"/>
                  </a:lnTo>
                  <a:lnTo>
                    <a:pt x="618" y="578"/>
                  </a:lnTo>
                  <a:lnTo>
                    <a:pt x="583" y="578"/>
                  </a:lnTo>
                  <a:lnTo>
                    <a:pt x="572" y="580"/>
                  </a:lnTo>
                  <a:lnTo>
                    <a:pt x="544" y="594"/>
                  </a:lnTo>
                  <a:lnTo>
                    <a:pt x="521" y="618"/>
                  </a:lnTo>
                  <a:lnTo>
                    <a:pt x="508" y="648"/>
                  </a:lnTo>
                  <a:lnTo>
                    <a:pt x="505" y="678"/>
                  </a:lnTo>
                  <a:lnTo>
                    <a:pt x="515" y="710"/>
                  </a:lnTo>
                  <a:lnTo>
                    <a:pt x="535" y="736"/>
                  </a:lnTo>
                  <a:lnTo>
                    <a:pt x="562" y="754"/>
                  </a:lnTo>
                  <a:lnTo>
                    <a:pt x="595" y="762"/>
                  </a:lnTo>
                  <a:lnTo>
                    <a:pt x="1079" y="762"/>
                  </a:lnTo>
                  <a:lnTo>
                    <a:pt x="1117" y="752"/>
                  </a:lnTo>
                  <a:lnTo>
                    <a:pt x="1149" y="730"/>
                  </a:lnTo>
                  <a:lnTo>
                    <a:pt x="1171" y="696"/>
                  </a:lnTo>
                  <a:lnTo>
                    <a:pt x="1178" y="658"/>
                  </a:lnTo>
                  <a:lnTo>
                    <a:pt x="1169" y="618"/>
                  </a:lnTo>
                  <a:lnTo>
                    <a:pt x="1148" y="586"/>
                  </a:lnTo>
                  <a:lnTo>
                    <a:pt x="1118" y="564"/>
                  </a:lnTo>
                  <a:lnTo>
                    <a:pt x="1092" y="558"/>
                  </a:lnTo>
                  <a:lnTo>
                    <a:pt x="1044" y="558"/>
                  </a:lnTo>
                  <a:lnTo>
                    <a:pt x="1031" y="506"/>
                  </a:lnTo>
                  <a:lnTo>
                    <a:pt x="1030" y="504"/>
                  </a:lnTo>
                  <a:lnTo>
                    <a:pt x="766" y="504"/>
                  </a:lnTo>
                  <a:lnTo>
                    <a:pt x="751" y="496"/>
                  </a:lnTo>
                  <a:lnTo>
                    <a:pt x="736" y="492"/>
                  </a:lnTo>
                  <a:lnTo>
                    <a:pt x="722" y="488"/>
                  </a:lnTo>
                  <a:close/>
                  <a:moveTo>
                    <a:pt x="1083" y="556"/>
                  </a:moveTo>
                  <a:lnTo>
                    <a:pt x="1078" y="556"/>
                  </a:lnTo>
                  <a:lnTo>
                    <a:pt x="1072" y="558"/>
                  </a:lnTo>
                  <a:lnTo>
                    <a:pt x="1092" y="558"/>
                  </a:lnTo>
                  <a:lnTo>
                    <a:pt x="1083" y="556"/>
                  </a:lnTo>
                  <a:close/>
                  <a:moveTo>
                    <a:pt x="615" y="322"/>
                  </a:moveTo>
                  <a:lnTo>
                    <a:pt x="584" y="326"/>
                  </a:lnTo>
                  <a:lnTo>
                    <a:pt x="569" y="332"/>
                  </a:lnTo>
                  <a:lnTo>
                    <a:pt x="553" y="340"/>
                  </a:lnTo>
                  <a:lnTo>
                    <a:pt x="519" y="370"/>
                  </a:lnTo>
                  <a:lnTo>
                    <a:pt x="495" y="412"/>
                  </a:lnTo>
                  <a:lnTo>
                    <a:pt x="489" y="466"/>
                  </a:lnTo>
                  <a:lnTo>
                    <a:pt x="511" y="524"/>
                  </a:lnTo>
                  <a:lnTo>
                    <a:pt x="501" y="538"/>
                  </a:lnTo>
                  <a:lnTo>
                    <a:pt x="490" y="546"/>
                  </a:lnTo>
                  <a:lnTo>
                    <a:pt x="478" y="552"/>
                  </a:lnTo>
                  <a:lnTo>
                    <a:pt x="548" y="552"/>
                  </a:lnTo>
                  <a:lnTo>
                    <a:pt x="571" y="542"/>
                  </a:lnTo>
                  <a:lnTo>
                    <a:pt x="578" y="540"/>
                  </a:lnTo>
                  <a:lnTo>
                    <a:pt x="588" y="536"/>
                  </a:lnTo>
                  <a:lnTo>
                    <a:pt x="591" y="530"/>
                  </a:lnTo>
                  <a:lnTo>
                    <a:pt x="600" y="514"/>
                  </a:lnTo>
                  <a:lnTo>
                    <a:pt x="550" y="514"/>
                  </a:lnTo>
                  <a:lnTo>
                    <a:pt x="534" y="490"/>
                  </a:lnTo>
                  <a:lnTo>
                    <a:pt x="526" y="464"/>
                  </a:lnTo>
                  <a:lnTo>
                    <a:pt x="527" y="436"/>
                  </a:lnTo>
                  <a:lnTo>
                    <a:pt x="536" y="410"/>
                  </a:lnTo>
                  <a:lnTo>
                    <a:pt x="550" y="388"/>
                  </a:lnTo>
                  <a:lnTo>
                    <a:pt x="569" y="372"/>
                  </a:lnTo>
                  <a:lnTo>
                    <a:pt x="592" y="362"/>
                  </a:lnTo>
                  <a:lnTo>
                    <a:pt x="616" y="358"/>
                  </a:lnTo>
                  <a:lnTo>
                    <a:pt x="694" y="358"/>
                  </a:lnTo>
                  <a:lnTo>
                    <a:pt x="681" y="346"/>
                  </a:lnTo>
                  <a:lnTo>
                    <a:pt x="649" y="328"/>
                  </a:lnTo>
                  <a:lnTo>
                    <a:pt x="615" y="322"/>
                  </a:lnTo>
                  <a:close/>
                  <a:moveTo>
                    <a:pt x="694" y="358"/>
                  </a:moveTo>
                  <a:lnTo>
                    <a:pt x="622" y="358"/>
                  </a:lnTo>
                  <a:lnTo>
                    <a:pt x="624" y="360"/>
                  </a:lnTo>
                  <a:lnTo>
                    <a:pt x="650" y="366"/>
                  </a:lnTo>
                  <a:lnTo>
                    <a:pt x="671" y="376"/>
                  </a:lnTo>
                  <a:lnTo>
                    <a:pt x="688" y="394"/>
                  </a:lnTo>
                  <a:lnTo>
                    <a:pt x="698" y="414"/>
                  </a:lnTo>
                  <a:lnTo>
                    <a:pt x="657" y="424"/>
                  </a:lnTo>
                  <a:lnTo>
                    <a:pt x="622" y="440"/>
                  </a:lnTo>
                  <a:lnTo>
                    <a:pt x="592" y="466"/>
                  </a:lnTo>
                  <a:lnTo>
                    <a:pt x="567" y="498"/>
                  </a:lnTo>
                  <a:lnTo>
                    <a:pt x="563" y="506"/>
                  </a:lnTo>
                  <a:lnTo>
                    <a:pt x="556" y="510"/>
                  </a:lnTo>
                  <a:lnTo>
                    <a:pt x="550" y="514"/>
                  </a:lnTo>
                  <a:lnTo>
                    <a:pt x="600" y="514"/>
                  </a:lnTo>
                  <a:lnTo>
                    <a:pt x="609" y="498"/>
                  </a:lnTo>
                  <a:lnTo>
                    <a:pt x="636" y="474"/>
                  </a:lnTo>
                  <a:lnTo>
                    <a:pt x="670" y="456"/>
                  </a:lnTo>
                  <a:lnTo>
                    <a:pt x="710" y="450"/>
                  </a:lnTo>
                  <a:lnTo>
                    <a:pt x="757" y="450"/>
                  </a:lnTo>
                  <a:lnTo>
                    <a:pt x="759" y="448"/>
                  </a:lnTo>
                  <a:lnTo>
                    <a:pt x="790" y="420"/>
                  </a:lnTo>
                  <a:lnTo>
                    <a:pt x="802" y="412"/>
                  </a:lnTo>
                  <a:lnTo>
                    <a:pt x="738" y="412"/>
                  </a:lnTo>
                  <a:lnTo>
                    <a:pt x="711" y="374"/>
                  </a:lnTo>
                  <a:lnTo>
                    <a:pt x="694" y="358"/>
                  </a:lnTo>
                  <a:close/>
                  <a:moveTo>
                    <a:pt x="902" y="418"/>
                  </a:moveTo>
                  <a:lnTo>
                    <a:pt x="893" y="418"/>
                  </a:lnTo>
                  <a:lnTo>
                    <a:pt x="854" y="424"/>
                  </a:lnTo>
                  <a:lnTo>
                    <a:pt x="819" y="440"/>
                  </a:lnTo>
                  <a:lnTo>
                    <a:pt x="790" y="468"/>
                  </a:lnTo>
                  <a:lnTo>
                    <a:pt x="766" y="504"/>
                  </a:lnTo>
                  <a:lnTo>
                    <a:pt x="1030" y="504"/>
                  </a:lnTo>
                  <a:lnTo>
                    <a:pt x="1007" y="466"/>
                  </a:lnTo>
                  <a:lnTo>
                    <a:pt x="970" y="438"/>
                  </a:lnTo>
                  <a:lnTo>
                    <a:pt x="922" y="422"/>
                  </a:lnTo>
                  <a:lnTo>
                    <a:pt x="902" y="418"/>
                  </a:lnTo>
                  <a:close/>
                  <a:moveTo>
                    <a:pt x="757" y="450"/>
                  </a:moveTo>
                  <a:lnTo>
                    <a:pt x="720" y="450"/>
                  </a:lnTo>
                  <a:lnTo>
                    <a:pt x="730" y="452"/>
                  </a:lnTo>
                  <a:lnTo>
                    <a:pt x="741" y="454"/>
                  </a:lnTo>
                  <a:lnTo>
                    <a:pt x="749" y="454"/>
                  </a:lnTo>
                  <a:lnTo>
                    <a:pt x="756" y="452"/>
                  </a:lnTo>
                  <a:lnTo>
                    <a:pt x="757" y="450"/>
                  </a:lnTo>
                  <a:close/>
                  <a:moveTo>
                    <a:pt x="1320" y="238"/>
                  </a:moveTo>
                  <a:lnTo>
                    <a:pt x="704" y="238"/>
                  </a:lnTo>
                  <a:lnTo>
                    <a:pt x="708" y="262"/>
                  </a:lnTo>
                  <a:lnTo>
                    <a:pt x="713" y="284"/>
                  </a:lnTo>
                  <a:lnTo>
                    <a:pt x="717" y="304"/>
                  </a:lnTo>
                  <a:lnTo>
                    <a:pt x="721" y="326"/>
                  </a:lnTo>
                  <a:lnTo>
                    <a:pt x="723" y="340"/>
                  </a:lnTo>
                  <a:lnTo>
                    <a:pt x="729" y="346"/>
                  </a:lnTo>
                  <a:lnTo>
                    <a:pt x="742" y="348"/>
                  </a:lnTo>
                  <a:lnTo>
                    <a:pt x="776" y="356"/>
                  </a:lnTo>
                  <a:lnTo>
                    <a:pt x="810" y="362"/>
                  </a:lnTo>
                  <a:lnTo>
                    <a:pt x="738" y="412"/>
                  </a:lnTo>
                  <a:lnTo>
                    <a:pt x="802" y="412"/>
                  </a:lnTo>
                  <a:lnTo>
                    <a:pt x="824" y="398"/>
                  </a:lnTo>
                  <a:lnTo>
                    <a:pt x="860" y="386"/>
                  </a:lnTo>
                  <a:lnTo>
                    <a:pt x="898" y="382"/>
                  </a:lnTo>
                  <a:lnTo>
                    <a:pt x="1402" y="382"/>
                  </a:lnTo>
                  <a:lnTo>
                    <a:pt x="1320" y="238"/>
                  </a:lnTo>
                  <a:close/>
                  <a:moveTo>
                    <a:pt x="704" y="238"/>
                  </a:moveTo>
                  <a:lnTo>
                    <a:pt x="529" y="238"/>
                  </a:lnTo>
                  <a:lnTo>
                    <a:pt x="548" y="252"/>
                  </a:lnTo>
                  <a:lnTo>
                    <a:pt x="566" y="264"/>
                  </a:lnTo>
                  <a:lnTo>
                    <a:pt x="584" y="276"/>
                  </a:lnTo>
                  <a:lnTo>
                    <a:pt x="602" y="288"/>
                  </a:lnTo>
                  <a:lnTo>
                    <a:pt x="607" y="292"/>
                  </a:lnTo>
                  <a:lnTo>
                    <a:pt x="611" y="294"/>
                  </a:lnTo>
                  <a:lnTo>
                    <a:pt x="620" y="294"/>
                  </a:lnTo>
                  <a:lnTo>
                    <a:pt x="625" y="292"/>
                  </a:lnTo>
                  <a:lnTo>
                    <a:pt x="630" y="288"/>
                  </a:lnTo>
                  <a:lnTo>
                    <a:pt x="648" y="276"/>
                  </a:lnTo>
                  <a:lnTo>
                    <a:pt x="666" y="264"/>
                  </a:lnTo>
                  <a:lnTo>
                    <a:pt x="704" y="238"/>
                  </a:lnTo>
                  <a:close/>
                </a:path>
              </a:pathLst>
            </a:custGeom>
            <a:solidFill>
              <a:srgbClr val="8FACD9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;p21">
              <a:extLst>
                <a:ext uri="{FF2B5EF4-FFF2-40B4-BE49-F238E27FC236}">
                  <a16:creationId xmlns:a16="http://schemas.microsoft.com/office/drawing/2014/main" id="{CC11616C-3F65-4737-6F6C-7642C31CEB58}"/>
                </a:ext>
              </a:extLst>
            </p:cNvPr>
            <p:cNvSpPr/>
            <p:nvPr/>
          </p:nvSpPr>
          <p:spPr>
            <a:xfrm>
              <a:off x="5399631" y="4125760"/>
              <a:ext cx="1004542" cy="887095"/>
            </a:xfrm>
            <a:custGeom>
              <a:avLst/>
              <a:gdLst/>
              <a:ahLst/>
              <a:cxnLst/>
              <a:rect l="l" t="t" r="r" b="b"/>
              <a:pathLst>
                <a:path w="1582" h="1397" extrusionOk="0">
                  <a:moveTo>
                    <a:pt x="1186" y="0"/>
                  </a:moveTo>
                  <a:lnTo>
                    <a:pt x="395" y="0"/>
                  </a:lnTo>
                  <a:lnTo>
                    <a:pt x="0" y="698"/>
                  </a:lnTo>
                  <a:lnTo>
                    <a:pt x="395" y="1396"/>
                  </a:lnTo>
                  <a:lnTo>
                    <a:pt x="1186" y="1396"/>
                  </a:lnTo>
                  <a:lnTo>
                    <a:pt x="1426" y="973"/>
                  </a:lnTo>
                  <a:lnTo>
                    <a:pt x="867" y="973"/>
                  </a:lnTo>
                  <a:lnTo>
                    <a:pt x="845" y="970"/>
                  </a:lnTo>
                  <a:lnTo>
                    <a:pt x="822" y="963"/>
                  </a:lnTo>
                  <a:lnTo>
                    <a:pt x="800" y="952"/>
                  </a:lnTo>
                  <a:lnTo>
                    <a:pt x="782" y="939"/>
                  </a:lnTo>
                  <a:lnTo>
                    <a:pt x="674" y="830"/>
                  </a:lnTo>
                  <a:lnTo>
                    <a:pt x="387" y="830"/>
                  </a:lnTo>
                  <a:lnTo>
                    <a:pt x="379" y="823"/>
                  </a:lnTo>
                  <a:lnTo>
                    <a:pt x="375" y="801"/>
                  </a:lnTo>
                  <a:lnTo>
                    <a:pt x="383" y="791"/>
                  </a:lnTo>
                  <a:lnTo>
                    <a:pt x="603" y="754"/>
                  </a:lnTo>
                  <a:lnTo>
                    <a:pt x="607" y="754"/>
                  </a:lnTo>
                  <a:lnTo>
                    <a:pt x="783" y="754"/>
                  </a:lnTo>
                  <a:lnTo>
                    <a:pt x="783" y="741"/>
                  </a:lnTo>
                  <a:lnTo>
                    <a:pt x="795" y="729"/>
                  </a:lnTo>
                  <a:lnTo>
                    <a:pt x="800" y="727"/>
                  </a:lnTo>
                  <a:lnTo>
                    <a:pt x="873" y="727"/>
                  </a:lnTo>
                  <a:lnTo>
                    <a:pt x="778" y="628"/>
                  </a:lnTo>
                  <a:lnTo>
                    <a:pt x="767" y="619"/>
                  </a:lnTo>
                  <a:lnTo>
                    <a:pt x="753" y="612"/>
                  </a:lnTo>
                  <a:lnTo>
                    <a:pt x="738" y="607"/>
                  </a:lnTo>
                  <a:lnTo>
                    <a:pt x="724" y="605"/>
                  </a:lnTo>
                  <a:lnTo>
                    <a:pt x="386" y="605"/>
                  </a:lnTo>
                  <a:lnTo>
                    <a:pt x="377" y="596"/>
                  </a:lnTo>
                  <a:lnTo>
                    <a:pt x="377" y="573"/>
                  </a:lnTo>
                  <a:lnTo>
                    <a:pt x="386" y="564"/>
                  </a:lnTo>
                  <a:lnTo>
                    <a:pt x="887" y="564"/>
                  </a:lnTo>
                  <a:lnTo>
                    <a:pt x="887" y="563"/>
                  </a:lnTo>
                  <a:lnTo>
                    <a:pt x="897" y="554"/>
                  </a:lnTo>
                  <a:lnTo>
                    <a:pt x="1010" y="554"/>
                  </a:lnTo>
                  <a:lnTo>
                    <a:pt x="1010" y="544"/>
                  </a:lnTo>
                  <a:lnTo>
                    <a:pt x="953" y="544"/>
                  </a:lnTo>
                  <a:lnTo>
                    <a:pt x="948" y="542"/>
                  </a:lnTo>
                  <a:lnTo>
                    <a:pt x="936" y="530"/>
                  </a:lnTo>
                  <a:lnTo>
                    <a:pt x="936" y="517"/>
                  </a:lnTo>
                  <a:lnTo>
                    <a:pt x="960" y="492"/>
                  </a:lnTo>
                  <a:lnTo>
                    <a:pt x="956" y="486"/>
                  </a:lnTo>
                  <a:lnTo>
                    <a:pt x="953" y="479"/>
                  </a:lnTo>
                  <a:lnTo>
                    <a:pt x="951" y="471"/>
                  </a:lnTo>
                  <a:lnTo>
                    <a:pt x="917" y="471"/>
                  </a:lnTo>
                  <a:lnTo>
                    <a:pt x="908" y="462"/>
                  </a:lnTo>
                  <a:lnTo>
                    <a:pt x="908" y="440"/>
                  </a:lnTo>
                  <a:lnTo>
                    <a:pt x="917" y="431"/>
                  </a:lnTo>
                  <a:lnTo>
                    <a:pt x="951" y="431"/>
                  </a:lnTo>
                  <a:lnTo>
                    <a:pt x="953" y="423"/>
                  </a:lnTo>
                  <a:lnTo>
                    <a:pt x="956" y="416"/>
                  </a:lnTo>
                  <a:lnTo>
                    <a:pt x="960" y="410"/>
                  </a:lnTo>
                  <a:lnTo>
                    <a:pt x="936" y="385"/>
                  </a:lnTo>
                  <a:lnTo>
                    <a:pt x="936" y="372"/>
                  </a:lnTo>
                  <a:lnTo>
                    <a:pt x="948" y="360"/>
                  </a:lnTo>
                  <a:lnTo>
                    <a:pt x="953" y="358"/>
                  </a:lnTo>
                  <a:lnTo>
                    <a:pt x="1010" y="358"/>
                  </a:lnTo>
                  <a:lnTo>
                    <a:pt x="1010" y="338"/>
                  </a:lnTo>
                  <a:lnTo>
                    <a:pt x="1019" y="328"/>
                  </a:lnTo>
                  <a:lnTo>
                    <a:pt x="1372" y="328"/>
                  </a:lnTo>
                  <a:lnTo>
                    <a:pt x="1186" y="0"/>
                  </a:lnTo>
                  <a:close/>
                  <a:moveTo>
                    <a:pt x="1500" y="554"/>
                  </a:moveTo>
                  <a:lnTo>
                    <a:pt x="1164" y="554"/>
                  </a:lnTo>
                  <a:lnTo>
                    <a:pt x="1173" y="563"/>
                  </a:lnTo>
                  <a:lnTo>
                    <a:pt x="1173" y="574"/>
                  </a:lnTo>
                  <a:lnTo>
                    <a:pt x="1164" y="625"/>
                  </a:lnTo>
                  <a:lnTo>
                    <a:pt x="1138" y="668"/>
                  </a:lnTo>
                  <a:lnTo>
                    <a:pt x="1099" y="699"/>
                  </a:lnTo>
                  <a:lnTo>
                    <a:pt x="1051" y="716"/>
                  </a:lnTo>
                  <a:lnTo>
                    <a:pt x="1051" y="791"/>
                  </a:lnTo>
                  <a:lnTo>
                    <a:pt x="1071" y="800"/>
                  </a:lnTo>
                  <a:lnTo>
                    <a:pt x="1088" y="813"/>
                  </a:lnTo>
                  <a:lnTo>
                    <a:pt x="1101" y="830"/>
                  </a:lnTo>
                  <a:lnTo>
                    <a:pt x="1109" y="850"/>
                  </a:lnTo>
                  <a:lnTo>
                    <a:pt x="1133" y="850"/>
                  </a:lnTo>
                  <a:lnTo>
                    <a:pt x="1156" y="855"/>
                  </a:lnTo>
                  <a:lnTo>
                    <a:pt x="1176" y="868"/>
                  </a:lnTo>
                  <a:lnTo>
                    <a:pt x="1189" y="888"/>
                  </a:lnTo>
                  <a:lnTo>
                    <a:pt x="1194" y="911"/>
                  </a:lnTo>
                  <a:lnTo>
                    <a:pt x="1189" y="935"/>
                  </a:lnTo>
                  <a:lnTo>
                    <a:pt x="1176" y="955"/>
                  </a:lnTo>
                  <a:lnTo>
                    <a:pt x="1156" y="968"/>
                  </a:lnTo>
                  <a:lnTo>
                    <a:pt x="1133" y="973"/>
                  </a:lnTo>
                  <a:lnTo>
                    <a:pt x="1426" y="973"/>
                  </a:lnTo>
                  <a:lnTo>
                    <a:pt x="1581" y="698"/>
                  </a:lnTo>
                  <a:lnTo>
                    <a:pt x="1500" y="554"/>
                  </a:lnTo>
                  <a:close/>
                  <a:moveTo>
                    <a:pt x="783" y="754"/>
                  </a:moveTo>
                  <a:lnTo>
                    <a:pt x="612" y="754"/>
                  </a:lnTo>
                  <a:lnTo>
                    <a:pt x="632" y="756"/>
                  </a:lnTo>
                  <a:lnTo>
                    <a:pt x="652" y="762"/>
                  </a:lnTo>
                  <a:lnTo>
                    <a:pt x="670" y="771"/>
                  </a:lnTo>
                  <a:lnTo>
                    <a:pt x="685" y="783"/>
                  </a:lnTo>
                  <a:lnTo>
                    <a:pt x="811" y="910"/>
                  </a:lnTo>
                  <a:lnTo>
                    <a:pt x="822" y="918"/>
                  </a:lnTo>
                  <a:lnTo>
                    <a:pt x="837" y="925"/>
                  </a:lnTo>
                  <a:lnTo>
                    <a:pt x="853" y="930"/>
                  </a:lnTo>
                  <a:lnTo>
                    <a:pt x="867" y="932"/>
                  </a:lnTo>
                  <a:lnTo>
                    <a:pt x="1144" y="932"/>
                  </a:lnTo>
                  <a:lnTo>
                    <a:pt x="1153" y="923"/>
                  </a:lnTo>
                  <a:lnTo>
                    <a:pt x="1153" y="900"/>
                  </a:lnTo>
                  <a:lnTo>
                    <a:pt x="1144" y="891"/>
                  </a:lnTo>
                  <a:lnTo>
                    <a:pt x="949" y="891"/>
                  </a:lnTo>
                  <a:lnTo>
                    <a:pt x="936" y="889"/>
                  </a:lnTo>
                  <a:lnTo>
                    <a:pt x="922" y="885"/>
                  </a:lnTo>
                  <a:lnTo>
                    <a:pt x="910" y="879"/>
                  </a:lnTo>
                  <a:lnTo>
                    <a:pt x="899" y="871"/>
                  </a:lnTo>
                  <a:lnTo>
                    <a:pt x="783" y="754"/>
                  </a:lnTo>
                  <a:close/>
                  <a:moveTo>
                    <a:pt x="887" y="564"/>
                  </a:moveTo>
                  <a:lnTo>
                    <a:pt x="724" y="564"/>
                  </a:lnTo>
                  <a:lnTo>
                    <a:pt x="746" y="567"/>
                  </a:lnTo>
                  <a:lnTo>
                    <a:pt x="769" y="574"/>
                  </a:lnTo>
                  <a:lnTo>
                    <a:pt x="790" y="586"/>
                  </a:lnTo>
                  <a:lnTo>
                    <a:pt x="808" y="600"/>
                  </a:lnTo>
                  <a:lnTo>
                    <a:pt x="938" y="736"/>
                  </a:lnTo>
                  <a:lnTo>
                    <a:pt x="946" y="745"/>
                  </a:lnTo>
                  <a:lnTo>
                    <a:pt x="952" y="756"/>
                  </a:lnTo>
                  <a:lnTo>
                    <a:pt x="955" y="767"/>
                  </a:lnTo>
                  <a:lnTo>
                    <a:pt x="956" y="779"/>
                  </a:lnTo>
                  <a:lnTo>
                    <a:pt x="955" y="790"/>
                  </a:lnTo>
                  <a:lnTo>
                    <a:pt x="955" y="791"/>
                  </a:lnTo>
                  <a:lnTo>
                    <a:pt x="951" y="803"/>
                  </a:lnTo>
                  <a:lnTo>
                    <a:pt x="946" y="813"/>
                  </a:lnTo>
                  <a:lnTo>
                    <a:pt x="938" y="823"/>
                  </a:lnTo>
                  <a:lnTo>
                    <a:pt x="933" y="828"/>
                  </a:lnTo>
                  <a:lnTo>
                    <a:pt x="927" y="832"/>
                  </a:lnTo>
                  <a:lnTo>
                    <a:pt x="921" y="835"/>
                  </a:lnTo>
                  <a:lnTo>
                    <a:pt x="932" y="846"/>
                  </a:lnTo>
                  <a:lnTo>
                    <a:pt x="943" y="850"/>
                  </a:lnTo>
                  <a:lnTo>
                    <a:pt x="951" y="850"/>
                  </a:lnTo>
                  <a:lnTo>
                    <a:pt x="960" y="830"/>
                  </a:lnTo>
                  <a:lnTo>
                    <a:pt x="973" y="813"/>
                  </a:lnTo>
                  <a:lnTo>
                    <a:pt x="990" y="800"/>
                  </a:lnTo>
                  <a:lnTo>
                    <a:pt x="1010" y="791"/>
                  </a:lnTo>
                  <a:lnTo>
                    <a:pt x="1010" y="716"/>
                  </a:lnTo>
                  <a:lnTo>
                    <a:pt x="962" y="699"/>
                  </a:lnTo>
                  <a:lnTo>
                    <a:pt x="923" y="668"/>
                  </a:lnTo>
                  <a:lnTo>
                    <a:pt x="897" y="625"/>
                  </a:lnTo>
                  <a:lnTo>
                    <a:pt x="887" y="574"/>
                  </a:lnTo>
                  <a:lnTo>
                    <a:pt x="887" y="564"/>
                  </a:lnTo>
                  <a:close/>
                  <a:moveTo>
                    <a:pt x="1030" y="830"/>
                  </a:moveTo>
                  <a:lnTo>
                    <a:pt x="1020" y="831"/>
                  </a:lnTo>
                  <a:lnTo>
                    <a:pt x="1010" y="835"/>
                  </a:lnTo>
                  <a:lnTo>
                    <a:pt x="1002" y="842"/>
                  </a:lnTo>
                  <a:lnTo>
                    <a:pt x="995" y="850"/>
                  </a:lnTo>
                  <a:lnTo>
                    <a:pt x="1066" y="850"/>
                  </a:lnTo>
                  <a:lnTo>
                    <a:pt x="1059" y="842"/>
                  </a:lnTo>
                  <a:lnTo>
                    <a:pt x="1051" y="835"/>
                  </a:lnTo>
                  <a:lnTo>
                    <a:pt x="1041" y="831"/>
                  </a:lnTo>
                  <a:lnTo>
                    <a:pt x="1030" y="830"/>
                  </a:lnTo>
                  <a:close/>
                  <a:moveTo>
                    <a:pt x="612" y="795"/>
                  </a:moveTo>
                  <a:lnTo>
                    <a:pt x="609" y="795"/>
                  </a:lnTo>
                  <a:lnTo>
                    <a:pt x="607" y="795"/>
                  </a:lnTo>
                  <a:lnTo>
                    <a:pt x="399" y="830"/>
                  </a:lnTo>
                  <a:lnTo>
                    <a:pt x="398" y="830"/>
                  </a:lnTo>
                  <a:lnTo>
                    <a:pt x="674" y="830"/>
                  </a:lnTo>
                  <a:lnTo>
                    <a:pt x="656" y="812"/>
                  </a:lnTo>
                  <a:lnTo>
                    <a:pt x="648" y="805"/>
                  </a:lnTo>
                  <a:lnTo>
                    <a:pt x="636" y="800"/>
                  </a:lnTo>
                  <a:lnTo>
                    <a:pt x="624" y="796"/>
                  </a:lnTo>
                  <a:lnTo>
                    <a:pt x="612" y="795"/>
                  </a:lnTo>
                  <a:close/>
                  <a:moveTo>
                    <a:pt x="873" y="727"/>
                  </a:moveTo>
                  <a:lnTo>
                    <a:pt x="811" y="727"/>
                  </a:lnTo>
                  <a:lnTo>
                    <a:pt x="816" y="729"/>
                  </a:lnTo>
                  <a:lnTo>
                    <a:pt x="884" y="798"/>
                  </a:lnTo>
                  <a:lnTo>
                    <a:pt x="890" y="800"/>
                  </a:lnTo>
                  <a:lnTo>
                    <a:pt x="900" y="800"/>
                  </a:lnTo>
                  <a:lnTo>
                    <a:pt x="905" y="798"/>
                  </a:lnTo>
                  <a:lnTo>
                    <a:pt x="913" y="790"/>
                  </a:lnTo>
                  <a:lnTo>
                    <a:pt x="915" y="785"/>
                  </a:lnTo>
                  <a:lnTo>
                    <a:pt x="915" y="774"/>
                  </a:lnTo>
                  <a:lnTo>
                    <a:pt x="913" y="769"/>
                  </a:lnTo>
                  <a:lnTo>
                    <a:pt x="909" y="765"/>
                  </a:lnTo>
                  <a:lnTo>
                    <a:pt x="873" y="727"/>
                  </a:lnTo>
                  <a:close/>
                  <a:moveTo>
                    <a:pt x="931" y="597"/>
                  </a:moveTo>
                  <a:lnTo>
                    <a:pt x="941" y="624"/>
                  </a:lnTo>
                  <a:lnTo>
                    <a:pt x="958" y="646"/>
                  </a:lnTo>
                  <a:lnTo>
                    <a:pt x="981" y="663"/>
                  </a:lnTo>
                  <a:lnTo>
                    <a:pt x="1007" y="674"/>
                  </a:lnTo>
                  <a:lnTo>
                    <a:pt x="997" y="647"/>
                  </a:lnTo>
                  <a:lnTo>
                    <a:pt x="980" y="625"/>
                  </a:lnTo>
                  <a:lnTo>
                    <a:pt x="958" y="608"/>
                  </a:lnTo>
                  <a:lnTo>
                    <a:pt x="931" y="597"/>
                  </a:lnTo>
                  <a:close/>
                  <a:moveTo>
                    <a:pt x="1130" y="597"/>
                  </a:moveTo>
                  <a:lnTo>
                    <a:pt x="1103" y="608"/>
                  </a:lnTo>
                  <a:lnTo>
                    <a:pt x="1081" y="625"/>
                  </a:lnTo>
                  <a:lnTo>
                    <a:pt x="1064" y="647"/>
                  </a:lnTo>
                  <a:lnTo>
                    <a:pt x="1053" y="674"/>
                  </a:lnTo>
                  <a:lnTo>
                    <a:pt x="1080" y="663"/>
                  </a:lnTo>
                  <a:lnTo>
                    <a:pt x="1103" y="646"/>
                  </a:lnTo>
                  <a:lnTo>
                    <a:pt x="1120" y="624"/>
                  </a:lnTo>
                  <a:lnTo>
                    <a:pt x="1130" y="597"/>
                  </a:lnTo>
                  <a:close/>
                  <a:moveTo>
                    <a:pt x="1010" y="554"/>
                  </a:moveTo>
                  <a:lnTo>
                    <a:pt x="908" y="554"/>
                  </a:lnTo>
                  <a:lnTo>
                    <a:pt x="937" y="557"/>
                  </a:lnTo>
                  <a:lnTo>
                    <a:pt x="964" y="565"/>
                  </a:lnTo>
                  <a:lnTo>
                    <a:pt x="989" y="579"/>
                  </a:lnTo>
                  <a:lnTo>
                    <a:pt x="1010" y="597"/>
                  </a:lnTo>
                  <a:lnTo>
                    <a:pt x="1010" y="554"/>
                  </a:lnTo>
                  <a:close/>
                  <a:moveTo>
                    <a:pt x="1072" y="521"/>
                  </a:moveTo>
                  <a:lnTo>
                    <a:pt x="1065" y="525"/>
                  </a:lnTo>
                  <a:lnTo>
                    <a:pt x="1058" y="528"/>
                  </a:lnTo>
                  <a:lnTo>
                    <a:pt x="1051" y="530"/>
                  </a:lnTo>
                  <a:lnTo>
                    <a:pt x="1051" y="597"/>
                  </a:lnTo>
                  <a:lnTo>
                    <a:pt x="1072" y="579"/>
                  </a:lnTo>
                  <a:lnTo>
                    <a:pt x="1097" y="565"/>
                  </a:lnTo>
                  <a:lnTo>
                    <a:pt x="1124" y="557"/>
                  </a:lnTo>
                  <a:lnTo>
                    <a:pt x="1153" y="554"/>
                  </a:lnTo>
                  <a:lnTo>
                    <a:pt x="1500" y="554"/>
                  </a:lnTo>
                  <a:lnTo>
                    <a:pt x="1494" y="544"/>
                  </a:lnTo>
                  <a:lnTo>
                    <a:pt x="1097" y="544"/>
                  </a:lnTo>
                  <a:lnTo>
                    <a:pt x="1092" y="542"/>
                  </a:lnTo>
                  <a:lnTo>
                    <a:pt x="1072" y="521"/>
                  </a:lnTo>
                  <a:close/>
                  <a:moveTo>
                    <a:pt x="989" y="521"/>
                  </a:moveTo>
                  <a:lnTo>
                    <a:pt x="969" y="542"/>
                  </a:lnTo>
                  <a:lnTo>
                    <a:pt x="963" y="544"/>
                  </a:lnTo>
                  <a:lnTo>
                    <a:pt x="1010" y="544"/>
                  </a:lnTo>
                  <a:lnTo>
                    <a:pt x="1010" y="530"/>
                  </a:lnTo>
                  <a:lnTo>
                    <a:pt x="1003" y="528"/>
                  </a:lnTo>
                  <a:lnTo>
                    <a:pt x="995" y="525"/>
                  </a:lnTo>
                  <a:lnTo>
                    <a:pt x="989" y="521"/>
                  </a:lnTo>
                  <a:close/>
                  <a:moveTo>
                    <a:pt x="1389" y="358"/>
                  </a:moveTo>
                  <a:lnTo>
                    <a:pt x="1108" y="358"/>
                  </a:lnTo>
                  <a:lnTo>
                    <a:pt x="1113" y="360"/>
                  </a:lnTo>
                  <a:lnTo>
                    <a:pt x="1125" y="372"/>
                  </a:lnTo>
                  <a:lnTo>
                    <a:pt x="1125" y="385"/>
                  </a:lnTo>
                  <a:lnTo>
                    <a:pt x="1101" y="410"/>
                  </a:lnTo>
                  <a:lnTo>
                    <a:pt x="1105" y="416"/>
                  </a:lnTo>
                  <a:lnTo>
                    <a:pt x="1108" y="423"/>
                  </a:lnTo>
                  <a:lnTo>
                    <a:pt x="1109" y="431"/>
                  </a:lnTo>
                  <a:lnTo>
                    <a:pt x="1144" y="431"/>
                  </a:lnTo>
                  <a:lnTo>
                    <a:pt x="1153" y="440"/>
                  </a:lnTo>
                  <a:lnTo>
                    <a:pt x="1153" y="462"/>
                  </a:lnTo>
                  <a:lnTo>
                    <a:pt x="1144" y="471"/>
                  </a:lnTo>
                  <a:lnTo>
                    <a:pt x="1109" y="471"/>
                  </a:lnTo>
                  <a:lnTo>
                    <a:pt x="1108" y="479"/>
                  </a:lnTo>
                  <a:lnTo>
                    <a:pt x="1105" y="486"/>
                  </a:lnTo>
                  <a:lnTo>
                    <a:pt x="1101" y="492"/>
                  </a:lnTo>
                  <a:lnTo>
                    <a:pt x="1125" y="517"/>
                  </a:lnTo>
                  <a:lnTo>
                    <a:pt x="1125" y="530"/>
                  </a:lnTo>
                  <a:lnTo>
                    <a:pt x="1113" y="542"/>
                  </a:lnTo>
                  <a:lnTo>
                    <a:pt x="1108" y="544"/>
                  </a:lnTo>
                  <a:lnTo>
                    <a:pt x="1494" y="544"/>
                  </a:lnTo>
                  <a:lnTo>
                    <a:pt x="1389" y="358"/>
                  </a:lnTo>
                  <a:close/>
                  <a:moveTo>
                    <a:pt x="1030" y="410"/>
                  </a:moveTo>
                  <a:lnTo>
                    <a:pt x="1015" y="413"/>
                  </a:lnTo>
                  <a:lnTo>
                    <a:pt x="1002" y="422"/>
                  </a:lnTo>
                  <a:lnTo>
                    <a:pt x="993" y="435"/>
                  </a:lnTo>
                  <a:lnTo>
                    <a:pt x="990" y="451"/>
                  </a:lnTo>
                  <a:lnTo>
                    <a:pt x="993" y="467"/>
                  </a:lnTo>
                  <a:lnTo>
                    <a:pt x="1002" y="480"/>
                  </a:lnTo>
                  <a:lnTo>
                    <a:pt x="1015" y="489"/>
                  </a:lnTo>
                  <a:lnTo>
                    <a:pt x="1030" y="492"/>
                  </a:lnTo>
                  <a:lnTo>
                    <a:pt x="1046" y="489"/>
                  </a:lnTo>
                  <a:lnTo>
                    <a:pt x="1059" y="480"/>
                  </a:lnTo>
                  <a:lnTo>
                    <a:pt x="1068" y="467"/>
                  </a:lnTo>
                  <a:lnTo>
                    <a:pt x="1071" y="451"/>
                  </a:lnTo>
                  <a:lnTo>
                    <a:pt x="1068" y="435"/>
                  </a:lnTo>
                  <a:lnTo>
                    <a:pt x="1059" y="422"/>
                  </a:lnTo>
                  <a:lnTo>
                    <a:pt x="1046" y="413"/>
                  </a:lnTo>
                  <a:lnTo>
                    <a:pt x="1030" y="410"/>
                  </a:lnTo>
                  <a:close/>
                  <a:moveTo>
                    <a:pt x="1010" y="358"/>
                  </a:moveTo>
                  <a:lnTo>
                    <a:pt x="963" y="358"/>
                  </a:lnTo>
                  <a:lnTo>
                    <a:pt x="969" y="360"/>
                  </a:lnTo>
                  <a:lnTo>
                    <a:pt x="989" y="381"/>
                  </a:lnTo>
                  <a:lnTo>
                    <a:pt x="995" y="377"/>
                  </a:lnTo>
                  <a:lnTo>
                    <a:pt x="1003" y="374"/>
                  </a:lnTo>
                  <a:lnTo>
                    <a:pt x="1010" y="372"/>
                  </a:lnTo>
                  <a:lnTo>
                    <a:pt x="1010" y="358"/>
                  </a:lnTo>
                  <a:close/>
                  <a:moveTo>
                    <a:pt x="1372" y="328"/>
                  </a:moveTo>
                  <a:lnTo>
                    <a:pt x="1042" y="328"/>
                  </a:lnTo>
                  <a:lnTo>
                    <a:pt x="1051" y="338"/>
                  </a:lnTo>
                  <a:lnTo>
                    <a:pt x="1051" y="372"/>
                  </a:lnTo>
                  <a:lnTo>
                    <a:pt x="1058" y="374"/>
                  </a:lnTo>
                  <a:lnTo>
                    <a:pt x="1065" y="377"/>
                  </a:lnTo>
                  <a:lnTo>
                    <a:pt x="1072" y="381"/>
                  </a:lnTo>
                  <a:lnTo>
                    <a:pt x="1092" y="360"/>
                  </a:lnTo>
                  <a:lnTo>
                    <a:pt x="1097" y="358"/>
                  </a:lnTo>
                  <a:lnTo>
                    <a:pt x="1389" y="358"/>
                  </a:lnTo>
                  <a:lnTo>
                    <a:pt x="1372" y="328"/>
                  </a:lnTo>
                  <a:close/>
                </a:path>
              </a:pathLst>
            </a:custGeom>
            <a:solidFill>
              <a:srgbClr val="88BEE7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25;p21">
              <a:extLst>
                <a:ext uri="{FF2B5EF4-FFF2-40B4-BE49-F238E27FC236}">
                  <a16:creationId xmlns:a16="http://schemas.microsoft.com/office/drawing/2014/main" id="{80BBA7B5-D337-7699-5173-E1B9BDD01E1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 amt="50000"/>
            </a:blip>
            <a:srcRect/>
            <a:stretch/>
          </p:blipFill>
          <p:spPr>
            <a:xfrm>
              <a:off x="9539353" y="2642491"/>
              <a:ext cx="1852878" cy="16262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6;p21">
              <a:extLst>
                <a:ext uri="{FF2B5EF4-FFF2-40B4-BE49-F238E27FC236}">
                  <a16:creationId xmlns:a16="http://schemas.microsoft.com/office/drawing/2014/main" id="{77066CC9-A3DF-D134-3275-46CA394C6B27}"/>
                </a:ext>
              </a:extLst>
            </p:cNvPr>
            <p:cNvSpPr/>
            <p:nvPr/>
          </p:nvSpPr>
          <p:spPr>
            <a:xfrm>
              <a:off x="9753796" y="4282696"/>
              <a:ext cx="558784" cy="50800"/>
            </a:xfrm>
            <a:custGeom>
              <a:avLst/>
              <a:gdLst/>
              <a:ahLst/>
              <a:cxnLst/>
              <a:rect l="l" t="t" r="r" b="b"/>
              <a:pathLst>
                <a:path w="880" h="80" extrusionOk="0">
                  <a:moveTo>
                    <a:pt x="807" y="0"/>
                  </a:moveTo>
                  <a:lnTo>
                    <a:pt x="762" y="40"/>
                  </a:lnTo>
                  <a:lnTo>
                    <a:pt x="733" y="46"/>
                  </a:lnTo>
                  <a:lnTo>
                    <a:pt x="722" y="44"/>
                  </a:lnTo>
                  <a:lnTo>
                    <a:pt x="665" y="10"/>
                  </a:lnTo>
                  <a:lnTo>
                    <a:pt x="660" y="0"/>
                  </a:lnTo>
                  <a:lnTo>
                    <a:pt x="658" y="5"/>
                  </a:lnTo>
                  <a:lnTo>
                    <a:pt x="598" y="44"/>
                  </a:lnTo>
                  <a:lnTo>
                    <a:pt x="587" y="46"/>
                  </a:lnTo>
                  <a:lnTo>
                    <a:pt x="575" y="44"/>
                  </a:lnTo>
                  <a:lnTo>
                    <a:pt x="519" y="10"/>
                  </a:lnTo>
                  <a:lnTo>
                    <a:pt x="514" y="0"/>
                  </a:lnTo>
                  <a:lnTo>
                    <a:pt x="511" y="5"/>
                  </a:lnTo>
                  <a:lnTo>
                    <a:pt x="452" y="44"/>
                  </a:lnTo>
                  <a:lnTo>
                    <a:pt x="440" y="46"/>
                  </a:lnTo>
                  <a:lnTo>
                    <a:pt x="429" y="44"/>
                  </a:lnTo>
                  <a:lnTo>
                    <a:pt x="372" y="10"/>
                  </a:lnTo>
                  <a:lnTo>
                    <a:pt x="367" y="0"/>
                  </a:lnTo>
                  <a:lnTo>
                    <a:pt x="365" y="5"/>
                  </a:lnTo>
                  <a:lnTo>
                    <a:pt x="305" y="44"/>
                  </a:lnTo>
                  <a:lnTo>
                    <a:pt x="294" y="46"/>
                  </a:lnTo>
                  <a:lnTo>
                    <a:pt x="282" y="44"/>
                  </a:lnTo>
                  <a:lnTo>
                    <a:pt x="226" y="10"/>
                  </a:lnTo>
                  <a:lnTo>
                    <a:pt x="220" y="0"/>
                  </a:lnTo>
                  <a:lnTo>
                    <a:pt x="218" y="5"/>
                  </a:lnTo>
                  <a:lnTo>
                    <a:pt x="159" y="44"/>
                  </a:lnTo>
                  <a:lnTo>
                    <a:pt x="147" y="46"/>
                  </a:lnTo>
                  <a:lnTo>
                    <a:pt x="135" y="44"/>
                  </a:lnTo>
                  <a:lnTo>
                    <a:pt x="79" y="10"/>
                  </a:lnTo>
                  <a:lnTo>
                    <a:pt x="74" y="0"/>
                  </a:lnTo>
                  <a:lnTo>
                    <a:pt x="71" y="5"/>
                  </a:lnTo>
                  <a:lnTo>
                    <a:pt x="12" y="44"/>
                  </a:lnTo>
                  <a:lnTo>
                    <a:pt x="0" y="46"/>
                  </a:lnTo>
                  <a:lnTo>
                    <a:pt x="0" y="79"/>
                  </a:lnTo>
                  <a:lnTo>
                    <a:pt x="59" y="64"/>
                  </a:lnTo>
                  <a:lnTo>
                    <a:pt x="74" y="53"/>
                  </a:lnTo>
                  <a:lnTo>
                    <a:pt x="88" y="64"/>
                  </a:lnTo>
                  <a:lnTo>
                    <a:pt x="105" y="73"/>
                  </a:lnTo>
                  <a:lnTo>
                    <a:pt x="123" y="78"/>
                  </a:lnTo>
                  <a:lnTo>
                    <a:pt x="145" y="79"/>
                  </a:lnTo>
                  <a:lnTo>
                    <a:pt x="153" y="79"/>
                  </a:lnTo>
                  <a:lnTo>
                    <a:pt x="171" y="78"/>
                  </a:lnTo>
                  <a:lnTo>
                    <a:pt x="189" y="73"/>
                  </a:lnTo>
                  <a:lnTo>
                    <a:pt x="206" y="64"/>
                  </a:lnTo>
                  <a:lnTo>
                    <a:pt x="220" y="53"/>
                  </a:lnTo>
                  <a:lnTo>
                    <a:pt x="235" y="64"/>
                  </a:lnTo>
                  <a:lnTo>
                    <a:pt x="252" y="73"/>
                  </a:lnTo>
                  <a:lnTo>
                    <a:pt x="270" y="78"/>
                  </a:lnTo>
                  <a:lnTo>
                    <a:pt x="292" y="79"/>
                  </a:lnTo>
                  <a:lnTo>
                    <a:pt x="300" y="79"/>
                  </a:lnTo>
                  <a:lnTo>
                    <a:pt x="318" y="78"/>
                  </a:lnTo>
                  <a:lnTo>
                    <a:pt x="336" y="73"/>
                  </a:lnTo>
                  <a:lnTo>
                    <a:pt x="353" y="64"/>
                  </a:lnTo>
                  <a:lnTo>
                    <a:pt x="367" y="53"/>
                  </a:lnTo>
                  <a:lnTo>
                    <a:pt x="381" y="64"/>
                  </a:lnTo>
                  <a:lnTo>
                    <a:pt x="398" y="73"/>
                  </a:lnTo>
                  <a:lnTo>
                    <a:pt x="416" y="78"/>
                  </a:lnTo>
                  <a:lnTo>
                    <a:pt x="438" y="79"/>
                  </a:lnTo>
                  <a:lnTo>
                    <a:pt x="446" y="79"/>
                  </a:lnTo>
                  <a:lnTo>
                    <a:pt x="464" y="78"/>
                  </a:lnTo>
                  <a:lnTo>
                    <a:pt x="482" y="73"/>
                  </a:lnTo>
                  <a:lnTo>
                    <a:pt x="499" y="64"/>
                  </a:lnTo>
                  <a:lnTo>
                    <a:pt x="514" y="53"/>
                  </a:lnTo>
                  <a:lnTo>
                    <a:pt x="528" y="64"/>
                  </a:lnTo>
                  <a:lnTo>
                    <a:pt x="545" y="73"/>
                  </a:lnTo>
                  <a:lnTo>
                    <a:pt x="563" y="78"/>
                  </a:lnTo>
                  <a:lnTo>
                    <a:pt x="585" y="79"/>
                  </a:lnTo>
                  <a:lnTo>
                    <a:pt x="593" y="79"/>
                  </a:lnTo>
                  <a:lnTo>
                    <a:pt x="611" y="78"/>
                  </a:lnTo>
                  <a:lnTo>
                    <a:pt x="629" y="73"/>
                  </a:lnTo>
                  <a:lnTo>
                    <a:pt x="646" y="64"/>
                  </a:lnTo>
                  <a:lnTo>
                    <a:pt x="660" y="53"/>
                  </a:lnTo>
                  <a:lnTo>
                    <a:pt x="675" y="64"/>
                  </a:lnTo>
                  <a:lnTo>
                    <a:pt x="691" y="73"/>
                  </a:lnTo>
                  <a:lnTo>
                    <a:pt x="709" y="78"/>
                  </a:lnTo>
                  <a:lnTo>
                    <a:pt x="731" y="79"/>
                  </a:lnTo>
                  <a:lnTo>
                    <a:pt x="739" y="79"/>
                  </a:lnTo>
                  <a:lnTo>
                    <a:pt x="757" y="78"/>
                  </a:lnTo>
                  <a:lnTo>
                    <a:pt x="776" y="73"/>
                  </a:lnTo>
                  <a:lnTo>
                    <a:pt x="792" y="64"/>
                  </a:lnTo>
                  <a:lnTo>
                    <a:pt x="807" y="53"/>
                  </a:lnTo>
                  <a:lnTo>
                    <a:pt x="821" y="64"/>
                  </a:lnTo>
                  <a:lnTo>
                    <a:pt x="838" y="73"/>
                  </a:lnTo>
                  <a:lnTo>
                    <a:pt x="856" y="78"/>
                  </a:lnTo>
                  <a:lnTo>
                    <a:pt x="878" y="79"/>
                  </a:lnTo>
                  <a:lnTo>
                    <a:pt x="880" y="79"/>
                  </a:lnTo>
                  <a:lnTo>
                    <a:pt x="880" y="46"/>
                  </a:lnTo>
                  <a:lnTo>
                    <a:pt x="868" y="44"/>
                  </a:lnTo>
                  <a:lnTo>
                    <a:pt x="852" y="40"/>
                  </a:lnTo>
                  <a:lnTo>
                    <a:pt x="833" y="31"/>
                  </a:lnTo>
                  <a:lnTo>
                    <a:pt x="816" y="15"/>
                  </a:lnTo>
                  <a:lnTo>
                    <a:pt x="812" y="10"/>
                  </a:lnTo>
                  <a:lnTo>
                    <a:pt x="809" y="5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63B7E6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7;p21">
              <a:extLst>
                <a:ext uri="{FF2B5EF4-FFF2-40B4-BE49-F238E27FC236}">
                  <a16:creationId xmlns:a16="http://schemas.microsoft.com/office/drawing/2014/main" id="{FA65B4FC-E889-CBDA-49EE-2802E93D44B6}"/>
                </a:ext>
              </a:extLst>
            </p:cNvPr>
            <p:cNvSpPr/>
            <p:nvPr/>
          </p:nvSpPr>
          <p:spPr>
            <a:xfrm>
              <a:off x="9537720" y="4649272"/>
              <a:ext cx="1004542" cy="886460"/>
            </a:xfrm>
            <a:custGeom>
              <a:avLst/>
              <a:gdLst/>
              <a:ahLst/>
              <a:cxnLst/>
              <a:rect l="l" t="t" r="r" b="b"/>
              <a:pathLst>
                <a:path w="1582" h="1396" extrusionOk="0">
                  <a:moveTo>
                    <a:pt x="1186" y="0"/>
                  </a:moveTo>
                  <a:lnTo>
                    <a:pt x="395" y="0"/>
                  </a:lnTo>
                  <a:lnTo>
                    <a:pt x="0" y="698"/>
                  </a:lnTo>
                  <a:lnTo>
                    <a:pt x="395" y="1396"/>
                  </a:lnTo>
                  <a:lnTo>
                    <a:pt x="1186" y="1396"/>
                  </a:lnTo>
                  <a:lnTo>
                    <a:pt x="1386" y="1042"/>
                  </a:lnTo>
                  <a:lnTo>
                    <a:pt x="411" y="1042"/>
                  </a:lnTo>
                  <a:lnTo>
                    <a:pt x="411" y="858"/>
                  </a:lnTo>
                  <a:lnTo>
                    <a:pt x="455" y="858"/>
                  </a:lnTo>
                  <a:lnTo>
                    <a:pt x="455" y="712"/>
                  </a:lnTo>
                  <a:lnTo>
                    <a:pt x="455" y="708"/>
                  </a:lnTo>
                  <a:lnTo>
                    <a:pt x="457" y="706"/>
                  </a:lnTo>
                  <a:lnTo>
                    <a:pt x="458" y="702"/>
                  </a:lnTo>
                  <a:lnTo>
                    <a:pt x="460" y="698"/>
                  </a:lnTo>
                  <a:lnTo>
                    <a:pt x="465" y="694"/>
                  </a:lnTo>
                  <a:lnTo>
                    <a:pt x="491" y="678"/>
                  </a:lnTo>
                  <a:lnTo>
                    <a:pt x="517" y="660"/>
                  </a:lnTo>
                  <a:lnTo>
                    <a:pt x="574" y="622"/>
                  </a:lnTo>
                  <a:lnTo>
                    <a:pt x="585" y="614"/>
                  </a:lnTo>
                  <a:lnTo>
                    <a:pt x="613" y="596"/>
                  </a:lnTo>
                  <a:lnTo>
                    <a:pt x="732" y="596"/>
                  </a:lnTo>
                  <a:lnTo>
                    <a:pt x="735" y="594"/>
                  </a:lnTo>
                  <a:lnTo>
                    <a:pt x="879" y="594"/>
                  </a:lnTo>
                  <a:lnTo>
                    <a:pt x="882" y="564"/>
                  </a:lnTo>
                  <a:lnTo>
                    <a:pt x="864" y="564"/>
                  </a:lnTo>
                  <a:lnTo>
                    <a:pt x="786" y="548"/>
                  </a:lnTo>
                  <a:lnTo>
                    <a:pt x="714" y="506"/>
                  </a:lnTo>
                  <a:lnTo>
                    <a:pt x="665" y="444"/>
                  </a:lnTo>
                  <a:lnTo>
                    <a:pt x="655" y="372"/>
                  </a:lnTo>
                  <a:lnTo>
                    <a:pt x="897" y="372"/>
                  </a:lnTo>
                  <a:lnTo>
                    <a:pt x="865" y="364"/>
                  </a:lnTo>
                  <a:lnTo>
                    <a:pt x="815" y="324"/>
                  </a:lnTo>
                  <a:lnTo>
                    <a:pt x="782" y="266"/>
                  </a:lnTo>
                  <a:lnTo>
                    <a:pt x="778" y="196"/>
                  </a:lnTo>
                  <a:lnTo>
                    <a:pt x="1297" y="196"/>
                  </a:lnTo>
                  <a:lnTo>
                    <a:pt x="1186" y="0"/>
                  </a:lnTo>
                  <a:close/>
                  <a:moveTo>
                    <a:pt x="1008" y="400"/>
                  </a:moveTo>
                  <a:lnTo>
                    <a:pt x="991" y="400"/>
                  </a:lnTo>
                  <a:lnTo>
                    <a:pt x="992" y="416"/>
                  </a:lnTo>
                  <a:lnTo>
                    <a:pt x="992" y="420"/>
                  </a:lnTo>
                  <a:lnTo>
                    <a:pt x="993" y="438"/>
                  </a:lnTo>
                  <a:lnTo>
                    <a:pt x="994" y="506"/>
                  </a:lnTo>
                  <a:lnTo>
                    <a:pt x="994" y="528"/>
                  </a:lnTo>
                  <a:lnTo>
                    <a:pt x="995" y="538"/>
                  </a:lnTo>
                  <a:lnTo>
                    <a:pt x="1006" y="694"/>
                  </a:lnTo>
                  <a:lnTo>
                    <a:pt x="1011" y="774"/>
                  </a:lnTo>
                  <a:lnTo>
                    <a:pt x="1041" y="774"/>
                  </a:lnTo>
                  <a:lnTo>
                    <a:pt x="1045" y="776"/>
                  </a:lnTo>
                  <a:lnTo>
                    <a:pt x="1048" y="776"/>
                  </a:lnTo>
                  <a:lnTo>
                    <a:pt x="1053" y="780"/>
                  </a:lnTo>
                  <a:lnTo>
                    <a:pt x="1055" y="782"/>
                  </a:lnTo>
                  <a:lnTo>
                    <a:pt x="1057" y="786"/>
                  </a:lnTo>
                  <a:lnTo>
                    <a:pt x="1058" y="788"/>
                  </a:lnTo>
                  <a:lnTo>
                    <a:pt x="1059" y="792"/>
                  </a:lnTo>
                  <a:lnTo>
                    <a:pt x="1059" y="858"/>
                  </a:lnTo>
                  <a:lnTo>
                    <a:pt x="1084" y="858"/>
                  </a:lnTo>
                  <a:lnTo>
                    <a:pt x="1084" y="1042"/>
                  </a:lnTo>
                  <a:lnTo>
                    <a:pt x="1386" y="1042"/>
                  </a:lnTo>
                  <a:lnTo>
                    <a:pt x="1581" y="698"/>
                  </a:lnTo>
                  <a:lnTo>
                    <a:pt x="1456" y="478"/>
                  </a:lnTo>
                  <a:lnTo>
                    <a:pt x="1004" y="478"/>
                  </a:lnTo>
                  <a:lnTo>
                    <a:pt x="1005" y="406"/>
                  </a:lnTo>
                  <a:lnTo>
                    <a:pt x="1008" y="400"/>
                  </a:lnTo>
                  <a:close/>
                  <a:moveTo>
                    <a:pt x="577" y="662"/>
                  </a:moveTo>
                  <a:lnTo>
                    <a:pt x="534" y="692"/>
                  </a:lnTo>
                  <a:lnTo>
                    <a:pt x="512" y="706"/>
                  </a:lnTo>
                  <a:lnTo>
                    <a:pt x="491" y="722"/>
                  </a:lnTo>
                  <a:lnTo>
                    <a:pt x="491" y="894"/>
                  </a:lnTo>
                  <a:lnTo>
                    <a:pt x="447" y="894"/>
                  </a:lnTo>
                  <a:lnTo>
                    <a:pt x="447" y="1006"/>
                  </a:lnTo>
                  <a:lnTo>
                    <a:pt x="1048" y="1006"/>
                  </a:lnTo>
                  <a:lnTo>
                    <a:pt x="1048" y="918"/>
                  </a:lnTo>
                  <a:lnTo>
                    <a:pt x="533" y="918"/>
                  </a:lnTo>
                  <a:lnTo>
                    <a:pt x="530" y="916"/>
                  </a:lnTo>
                  <a:lnTo>
                    <a:pt x="526" y="916"/>
                  </a:lnTo>
                  <a:lnTo>
                    <a:pt x="522" y="914"/>
                  </a:lnTo>
                  <a:lnTo>
                    <a:pt x="519" y="910"/>
                  </a:lnTo>
                  <a:lnTo>
                    <a:pt x="517" y="906"/>
                  </a:lnTo>
                  <a:lnTo>
                    <a:pt x="516" y="904"/>
                  </a:lnTo>
                  <a:lnTo>
                    <a:pt x="515" y="902"/>
                  </a:lnTo>
                  <a:lnTo>
                    <a:pt x="514" y="900"/>
                  </a:lnTo>
                  <a:lnTo>
                    <a:pt x="515" y="814"/>
                  </a:lnTo>
                  <a:lnTo>
                    <a:pt x="516" y="810"/>
                  </a:lnTo>
                  <a:lnTo>
                    <a:pt x="517" y="806"/>
                  </a:lnTo>
                  <a:lnTo>
                    <a:pt x="519" y="802"/>
                  </a:lnTo>
                  <a:lnTo>
                    <a:pt x="523" y="800"/>
                  </a:lnTo>
                  <a:lnTo>
                    <a:pt x="526" y="798"/>
                  </a:lnTo>
                  <a:lnTo>
                    <a:pt x="528" y="796"/>
                  </a:lnTo>
                  <a:lnTo>
                    <a:pt x="822" y="796"/>
                  </a:lnTo>
                  <a:lnTo>
                    <a:pt x="821" y="794"/>
                  </a:lnTo>
                  <a:lnTo>
                    <a:pt x="821" y="792"/>
                  </a:lnTo>
                  <a:lnTo>
                    <a:pt x="821" y="790"/>
                  </a:lnTo>
                  <a:lnTo>
                    <a:pt x="821" y="788"/>
                  </a:lnTo>
                  <a:lnTo>
                    <a:pt x="821" y="746"/>
                  </a:lnTo>
                  <a:lnTo>
                    <a:pt x="577" y="746"/>
                  </a:lnTo>
                  <a:lnTo>
                    <a:pt x="577" y="662"/>
                  </a:lnTo>
                  <a:close/>
                  <a:moveTo>
                    <a:pt x="694" y="796"/>
                  </a:moveTo>
                  <a:lnTo>
                    <a:pt x="632" y="796"/>
                  </a:lnTo>
                  <a:lnTo>
                    <a:pt x="635" y="798"/>
                  </a:lnTo>
                  <a:lnTo>
                    <a:pt x="639" y="800"/>
                  </a:lnTo>
                  <a:lnTo>
                    <a:pt x="644" y="806"/>
                  </a:lnTo>
                  <a:lnTo>
                    <a:pt x="645" y="808"/>
                  </a:lnTo>
                  <a:lnTo>
                    <a:pt x="645" y="810"/>
                  </a:lnTo>
                  <a:lnTo>
                    <a:pt x="647" y="810"/>
                  </a:lnTo>
                  <a:lnTo>
                    <a:pt x="647" y="898"/>
                  </a:lnTo>
                  <a:lnTo>
                    <a:pt x="646" y="900"/>
                  </a:lnTo>
                  <a:lnTo>
                    <a:pt x="646" y="904"/>
                  </a:lnTo>
                  <a:lnTo>
                    <a:pt x="644" y="906"/>
                  </a:lnTo>
                  <a:lnTo>
                    <a:pt x="642" y="910"/>
                  </a:lnTo>
                  <a:lnTo>
                    <a:pt x="638" y="914"/>
                  </a:lnTo>
                  <a:lnTo>
                    <a:pt x="635" y="916"/>
                  </a:lnTo>
                  <a:lnTo>
                    <a:pt x="631" y="916"/>
                  </a:lnTo>
                  <a:lnTo>
                    <a:pt x="628" y="918"/>
                  </a:lnTo>
                  <a:lnTo>
                    <a:pt x="700" y="918"/>
                  </a:lnTo>
                  <a:lnTo>
                    <a:pt x="682" y="916"/>
                  </a:lnTo>
                  <a:lnTo>
                    <a:pt x="680" y="898"/>
                  </a:lnTo>
                  <a:lnTo>
                    <a:pt x="680" y="814"/>
                  </a:lnTo>
                  <a:lnTo>
                    <a:pt x="681" y="810"/>
                  </a:lnTo>
                  <a:lnTo>
                    <a:pt x="682" y="806"/>
                  </a:lnTo>
                  <a:lnTo>
                    <a:pt x="685" y="802"/>
                  </a:lnTo>
                  <a:lnTo>
                    <a:pt x="689" y="800"/>
                  </a:lnTo>
                  <a:lnTo>
                    <a:pt x="694" y="796"/>
                  </a:lnTo>
                  <a:close/>
                  <a:moveTo>
                    <a:pt x="849" y="810"/>
                  </a:moveTo>
                  <a:lnTo>
                    <a:pt x="812" y="810"/>
                  </a:lnTo>
                  <a:lnTo>
                    <a:pt x="812" y="898"/>
                  </a:lnTo>
                  <a:lnTo>
                    <a:pt x="811" y="904"/>
                  </a:lnTo>
                  <a:lnTo>
                    <a:pt x="809" y="908"/>
                  </a:lnTo>
                  <a:lnTo>
                    <a:pt x="805" y="912"/>
                  </a:lnTo>
                  <a:lnTo>
                    <a:pt x="803" y="914"/>
                  </a:lnTo>
                  <a:lnTo>
                    <a:pt x="800" y="916"/>
                  </a:lnTo>
                  <a:lnTo>
                    <a:pt x="795" y="918"/>
                  </a:lnTo>
                  <a:lnTo>
                    <a:pt x="865" y="918"/>
                  </a:lnTo>
                  <a:lnTo>
                    <a:pt x="848" y="912"/>
                  </a:lnTo>
                  <a:lnTo>
                    <a:pt x="848" y="814"/>
                  </a:lnTo>
                  <a:lnTo>
                    <a:pt x="849" y="810"/>
                  </a:lnTo>
                  <a:close/>
                  <a:moveTo>
                    <a:pt x="957" y="436"/>
                  </a:moveTo>
                  <a:lnTo>
                    <a:pt x="922" y="436"/>
                  </a:lnTo>
                  <a:lnTo>
                    <a:pt x="921" y="450"/>
                  </a:lnTo>
                  <a:lnTo>
                    <a:pt x="920" y="522"/>
                  </a:lnTo>
                  <a:lnTo>
                    <a:pt x="919" y="542"/>
                  </a:lnTo>
                  <a:lnTo>
                    <a:pt x="913" y="616"/>
                  </a:lnTo>
                  <a:lnTo>
                    <a:pt x="911" y="640"/>
                  </a:lnTo>
                  <a:lnTo>
                    <a:pt x="905" y="726"/>
                  </a:lnTo>
                  <a:lnTo>
                    <a:pt x="902" y="762"/>
                  </a:lnTo>
                  <a:lnTo>
                    <a:pt x="899" y="796"/>
                  </a:lnTo>
                  <a:lnTo>
                    <a:pt x="963" y="796"/>
                  </a:lnTo>
                  <a:lnTo>
                    <a:pt x="969" y="798"/>
                  </a:lnTo>
                  <a:lnTo>
                    <a:pt x="973" y="800"/>
                  </a:lnTo>
                  <a:lnTo>
                    <a:pt x="976" y="804"/>
                  </a:lnTo>
                  <a:lnTo>
                    <a:pt x="980" y="806"/>
                  </a:lnTo>
                  <a:lnTo>
                    <a:pt x="980" y="898"/>
                  </a:lnTo>
                  <a:lnTo>
                    <a:pt x="979" y="902"/>
                  </a:lnTo>
                  <a:lnTo>
                    <a:pt x="979" y="904"/>
                  </a:lnTo>
                  <a:lnTo>
                    <a:pt x="977" y="908"/>
                  </a:lnTo>
                  <a:lnTo>
                    <a:pt x="972" y="914"/>
                  </a:lnTo>
                  <a:lnTo>
                    <a:pt x="969" y="916"/>
                  </a:lnTo>
                  <a:lnTo>
                    <a:pt x="964" y="918"/>
                  </a:lnTo>
                  <a:lnTo>
                    <a:pt x="1048" y="918"/>
                  </a:lnTo>
                  <a:lnTo>
                    <a:pt x="1048" y="894"/>
                  </a:lnTo>
                  <a:lnTo>
                    <a:pt x="1023" y="894"/>
                  </a:lnTo>
                  <a:lnTo>
                    <a:pt x="1023" y="810"/>
                  </a:lnTo>
                  <a:lnTo>
                    <a:pt x="994" y="810"/>
                  </a:lnTo>
                  <a:lnTo>
                    <a:pt x="991" y="808"/>
                  </a:lnTo>
                  <a:lnTo>
                    <a:pt x="988" y="808"/>
                  </a:lnTo>
                  <a:lnTo>
                    <a:pt x="983" y="806"/>
                  </a:lnTo>
                  <a:lnTo>
                    <a:pt x="979" y="800"/>
                  </a:lnTo>
                  <a:lnTo>
                    <a:pt x="978" y="798"/>
                  </a:lnTo>
                  <a:lnTo>
                    <a:pt x="976" y="792"/>
                  </a:lnTo>
                  <a:lnTo>
                    <a:pt x="976" y="790"/>
                  </a:lnTo>
                  <a:lnTo>
                    <a:pt x="976" y="788"/>
                  </a:lnTo>
                  <a:lnTo>
                    <a:pt x="971" y="722"/>
                  </a:lnTo>
                  <a:lnTo>
                    <a:pt x="967" y="660"/>
                  </a:lnTo>
                  <a:lnTo>
                    <a:pt x="959" y="538"/>
                  </a:lnTo>
                  <a:lnTo>
                    <a:pt x="958" y="522"/>
                  </a:lnTo>
                  <a:lnTo>
                    <a:pt x="957" y="436"/>
                  </a:lnTo>
                  <a:close/>
                  <a:moveTo>
                    <a:pt x="611" y="832"/>
                  </a:moveTo>
                  <a:lnTo>
                    <a:pt x="550" y="832"/>
                  </a:lnTo>
                  <a:lnTo>
                    <a:pt x="550" y="882"/>
                  </a:lnTo>
                  <a:lnTo>
                    <a:pt x="611" y="882"/>
                  </a:lnTo>
                  <a:lnTo>
                    <a:pt x="611" y="832"/>
                  </a:lnTo>
                  <a:close/>
                  <a:moveTo>
                    <a:pt x="776" y="832"/>
                  </a:moveTo>
                  <a:lnTo>
                    <a:pt x="716" y="832"/>
                  </a:lnTo>
                  <a:lnTo>
                    <a:pt x="716" y="882"/>
                  </a:lnTo>
                  <a:lnTo>
                    <a:pt x="776" y="882"/>
                  </a:lnTo>
                  <a:lnTo>
                    <a:pt x="776" y="832"/>
                  </a:lnTo>
                  <a:close/>
                  <a:moveTo>
                    <a:pt x="944" y="832"/>
                  </a:moveTo>
                  <a:lnTo>
                    <a:pt x="884" y="832"/>
                  </a:lnTo>
                  <a:lnTo>
                    <a:pt x="884" y="882"/>
                  </a:lnTo>
                  <a:lnTo>
                    <a:pt x="944" y="882"/>
                  </a:lnTo>
                  <a:lnTo>
                    <a:pt x="944" y="832"/>
                  </a:lnTo>
                  <a:close/>
                  <a:moveTo>
                    <a:pt x="822" y="796"/>
                  </a:moveTo>
                  <a:lnTo>
                    <a:pt x="798" y="796"/>
                  </a:lnTo>
                  <a:lnTo>
                    <a:pt x="802" y="798"/>
                  </a:lnTo>
                  <a:lnTo>
                    <a:pt x="806" y="800"/>
                  </a:lnTo>
                  <a:lnTo>
                    <a:pt x="809" y="804"/>
                  </a:lnTo>
                  <a:lnTo>
                    <a:pt x="810" y="806"/>
                  </a:lnTo>
                  <a:lnTo>
                    <a:pt x="810" y="808"/>
                  </a:lnTo>
                  <a:lnTo>
                    <a:pt x="811" y="810"/>
                  </a:lnTo>
                  <a:lnTo>
                    <a:pt x="837" y="810"/>
                  </a:lnTo>
                  <a:lnTo>
                    <a:pt x="829" y="806"/>
                  </a:lnTo>
                  <a:lnTo>
                    <a:pt x="825" y="802"/>
                  </a:lnTo>
                  <a:lnTo>
                    <a:pt x="823" y="798"/>
                  </a:lnTo>
                  <a:lnTo>
                    <a:pt x="822" y="796"/>
                  </a:lnTo>
                  <a:close/>
                  <a:moveTo>
                    <a:pt x="879" y="594"/>
                  </a:moveTo>
                  <a:lnTo>
                    <a:pt x="857" y="594"/>
                  </a:lnTo>
                  <a:lnTo>
                    <a:pt x="857" y="774"/>
                  </a:lnTo>
                  <a:lnTo>
                    <a:pt x="865" y="774"/>
                  </a:lnTo>
                  <a:lnTo>
                    <a:pt x="866" y="756"/>
                  </a:lnTo>
                  <a:lnTo>
                    <a:pt x="869" y="722"/>
                  </a:lnTo>
                  <a:lnTo>
                    <a:pt x="875" y="638"/>
                  </a:lnTo>
                  <a:lnTo>
                    <a:pt x="879" y="594"/>
                  </a:lnTo>
                  <a:close/>
                  <a:moveTo>
                    <a:pt x="699" y="662"/>
                  </a:moveTo>
                  <a:lnTo>
                    <a:pt x="577" y="746"/>
                  </a:lnTo>
                  <a:lnTo>
                    <a:pt x="699" y="746"/>
                  </a:lnTo>
                  <a:lnTo>
                    <a:pt x="699" y="662"/>
                  </a:lnTo>
                  <a:close/>
                  <a:moveTo>
                    <a:pt x="821" y="662"/>
                  </a:moveTo>
                  <a:lnTo>
                    <a:pt x="699" y="746"/>
                  </a:lnTo>
                  <a:lnTo>
                    <a:pt x="821" y="746"/>
                  </a:lnTo>
                  <a:lnTo>
                    <a:pt x="821" y="662"/>
                  </a:lnTo>
                  <a:close/>
                  <a:moveTo>
                    <a:pt x="732" y="596"/>
                  </a:moveTo>
                  <a:lnTo>
                    <a:pt x="613" y="596"/>
                  </a:lnTo>
                  <a:lnTo>
                    <a:pt x="613" y="678"/>
                  </a:lnTo>
                  <a:lnTo>
                    <a:pt x="732" y="596"/>
                  </a:lnTo>
                  <a:close/>
                  <a:moveTo>
                    <a:pt x="857" y="594"/>
                  </a:moveTo>
                  <a:lnTo>
                    <a:pt x="735" y="594"/>
                  </a:lnTo>
                  <a:lnTo>
                    <a:pt x="735" y="678"/>
                  </a:lnTo>
                  <a:lnTo>
                    <a:pt x="857" y="594"/>
                  </a:lnTo>
                  <a:close/>
                  <a:moveTo>
                    <a:pt x="897" y="372"/>
                  </a:moveTo>
                  <a:lnTo>
                    <a:pt x="655" y="372"/>
                  </a:lnTo>
                  <a:lnTo>
                    <a:pt x="746" y="398"/>
                  </a:lnTo>
                  <a:lnTo>
                    <a:pt x="816" y="444"/>
                  </a:lnTo>
                  <a:lnTo>
                    <a:pt x="857" y="502"/>
                  </a:lnTo>
                  <a:lnTo>
                    <a:pt x="864" y="564"/>
                  </a:lnTo>
                  <a:lnTo>
                    <a:pt x="882" y="564"/>
                  </a:lnTo>
                  <a:lnTo>
                    <a:pt x="883" y="542"/>
                  </a:lnTo>
                  <a:lnTo>
                    <a:pt x="884" y="536"/>
                  </a:lnTo>
                  <a:lnTo>
                    <a:pt x="884" y="512"/>
                  </a:lnTo>
                  <a:lnTo>
                    <a:pt x="885" y="444"/>
                  </a:lnTo>
                  <a:lnTo>
                    <a:pt x="886" y="420"/>
                  </a:lnTo>
                  <a:lnTo>
                    <a:pt x="888" y="400"/>
                  </a:lnTo>
                  <a:lnTo>
                    <a:pt x="1008" y="400"/>
                  </a:lnTo>
                  <a:lnTo>
                    <a:pt x="1017" y="378"/>
                  </a:lnTo>
                  <a:lnTo>
                    <a:pt x="921" y="378"/>
                  </a:lnTo>
                  <a:lnTo>
                    <a:pt x="897" y="372"/>
                  </a:lnTo>
                  <a:close/>
                  <a:moveTo>
                    <a:pt x="1335" y="264"/>
                  </a:moveTo>
                  <a:lnTo>
                    <a:pt x="1152" y="264"/>
                  </a:lnTo>
                  <a:lnTo>
                    <a:pt x="1149" y="350"/>
                  </a:lnTo>
                  <a:lnTo>
                    <a:pt x="1116" y="418"/>
                  </a:lnTo>
                  <a:lnTo>
                    <a:pt x="1064" y="462"/>
                  </a:lnTo>
                  <a:lnTo>
                    <a:pt x="1006" y="478"/>
                  </a:lnTo>
                  <a:lnTo>
                    <a:pt x="1456" y="478"/>
                  </a:lnTo>
                  <a:lnTo>
                    <a:pt x="1335" y="264"/>
                  </a:lnTo>
                  <a:close/>
                  <a:moveTo>
                    <a:pt x="1297" y="196"/>
                  </a:moveTo>
                  <a:lnTo>
                    <a:pt x="778" y="196"/>
                  </a:lnTo>
                  <a:lnTo>
                    <a:pt x="843" y="216"/>
                  </a:lnTo>
                  <a:lnTo>
                    <a:pt x="892" y="260"/>
                  </a:lnTo>
                  <a:lnTo>
                    <a:pt x="919" y="316"/>
                  </a:lnTo>
                  <a:lnTo>
                    <a:pt x="921" y="378"/>
                  </a:lnTo>
                  <a:lnTo>
                    <a:pt x="1017" y="378"/>
                  </a:lnTo>
                  <a:lnTo>
                    <a:pt x="1033" y="340"/>
                  </a:lnTo>
                  <a:lnTo>
                    <a:pt x="1083" y="290"/>
                  </a:lnTo>
                  <a:lnTo>
                    <a:pt x="1152" y="264"/>
                  </a:lnTo>
                  <a:lnTo>
                    <a:pt x="1335" y="264"/>
                  </a:lnTo>
                  <a:lnTo>
                    <a:pt x="1297" y="196"/>
                  </a:lnTo>
                  <a:close/>
                </a:path>
              </a:pathLst>
            </a:custGeom>
            <a:solidFill>
              <a:srgbClr val="88BEE7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8;p21">
              <a:extLst>
                <a:ext uri="{FF2B5EF4-FFF2-40B4-BE49-F238E27FC236}">
                  <a16:creationId xmlns:a16="http://schemas.microsoft.com/office/drawing/2014/main" id="{114E91EC-EA7B-3640-153B-8BBD768928F4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 amt="50000"/>
            </a:blip>
            <a:srcRect/>
            <a:stretch/>
          </p:blipFill>
          <p:spPr>
            <a:xfrm>
              <a:off x="9952998" y="4879505"/>
              <a:ext cx="133346" cy="123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9;p21">
              <a:extLst>
                <a:ext uri="{FF2B5EF4-FFF2-40B4-BE49-F238E27FC236}">
                  <a16:creationId xmlns:a16="http://schemas.microsoft.com/office/drawing/2014/main" id="{B270A588-A984-01BD-4EF3-DB4CD0F6BB70}"/>
                </a:ext>
              </a:extLst>
            </p:cNvPr>
            <p:cNvSpPr/>
            <p:nvPr/>
          </p:nvSpPr>
          <p:spPr>
            <a:xfrm>
              <a:off x="9802779" y="4901277"/>
              <a:ext cx="427978" cy="407670"/>
            </a:xfrm>
            <a:custGeom>
              <a:avLst/>
              <a:gdLst/>
              <a:ahLst/>
              <a:cxnLst/>
              <a:rect l="l" t="t" r="r" b="b"/>
              <a:pathLst>
                <a:path w="674" h="642" extrusionOk="0">
                  <a:moveTo>
                    <a:pt x="202" y="196"/>
                  </a:moveTo>
                  <a:lnTo>
                    <a:pt x="168" y="220"/>
                  </a:lnTo>
                  <a:lnTo>
                    <a:pt x="163" y="222"/>
                  </a:lnTo>
                  <a:lnTo>
                    <a:pt x="106" y="260"/>
                  </a:lnTo>
                  <a:lnTo>
                    <a:pt x="54" y="296"/>
                  </a:lnTo>
                  <a:lnTo>
                    <a:pt x="49" y="300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4" y="310"/>
                  </a:lnTo>
                  <a:lnTo>
                    <a:pt x="44" y="314"/>
                  </a:lnTo>
                  <a:lnTo>
                    <a:pt x="44" y="318"/>
                  </a:lnTo>
                  <a:lnTo>
                    <a:pt x="44" y="460"/>
                  </a:lnTo>
                  <a:lnTo>
                    <a:pt x="0" y="460"/>
                  </a:lnTo>
                  <a:lnTo>
                    <a:pt x="0" y="642"/>
                  </a:lnTo>
                  <a:lnTo>
                    <a:pt x="673" y="642"/>
                  </a:lnTo>
                  <a:lnTo>
                    <a:pt x="673" y="606"/>
                  </a:lnTo>
                  <a:lnTo>
                    <a:pt x="36" y="606"/>
                  </a:lnTo>
                  <a:lnTo>
                    <a:pt x="36" y="496"/>
                  </a:lnTo>
                  <a:lnTo>
                    <a:pt x="80" y="496"/>
                  </a:lnTo>
                  <a:lnTo>
                    <a:pt x="80" y="322"/>
                  </a:lnTo>
                  <a:lnTo>
                    <a:pt x="101" y="308"/>
                  </a:lnTo>
                  <a:lnTo>
                    <a:pt x="144" y="278"/>
                  </a:lnTo>
                  <a:lnTo>
                    <a:pt x="166" y="264"/>
                  </a:lnTo>
                  <a:lnTo>
                    <a:pt x="202" y="264"/>
                  </a:lnTo>
                  <a:lnTo>
                    <a:pt x="202" y="196"/>
                  </a:lnTo>
                  <a:close/>
                  <a:moveTo>
                    <a:pt x="582" y="36"/>
                  </a:moveTo>
                  <a:lnTo>
                    <a:pt x="546" y="36"/>
                  </a:lnTo>
                  <a:lnTo>
                    <a:pt x="547" y="122"/>
                  </a:lnTo>
                  <a:lnTo>
                    <a:pt x="547" y="138"/>
                  </a:lnTo>
                  <a:lnTo>
                    <a:pt x="548" y="142"/>
                  </a:lnTo>
                  <a:lnTo>
                    <a:pt x="556" y="266"/>
                  </a:lnTo>
                  <a:lnTo>
                    <a:pt x="561" y="328"/>
                  </a:lnTo>
                  <a:lnTo>
                    <a:pt x="565" y="390"/>
                  </a:lnTo>
                  <a:lnTo>
                    <a:pt x="565" y="392"/>
                  </a:lnTo>
                  <a:lnTo>
                    <a:pt x="565" y="394"/>
                  </a:lnTo>
                  <a:lnTo>
                    <a:pt x="567" y="398"/>
                  </a:lnTo>
                  <a:lnTo>
                    <a:pt x="568" y="400"/>
                  </a:lnTo>
                  <a:lnTo>
                    <a:pt x="572" y="406"/>
                  </a:lnTo>
                  <a:lnTo>
                    <a:pt x="577" y="410"/>
                  </a:lnTo>
                  <a:lnTo>
                    <a:pt x="580" y="410"/>
                  </a:lnTo>
                  <a:lnTo>
                    <a:pt x="583" y="412"/>
                  </a:lnTo>
                  <a:lnTo>
                    <a:pt x="612" y="412"/>
                  </a:lnTo>
                  <a:lnTo>
                    <a:pt x="612" y="496"/>
                  </a:lnTo>
                  <a:lnTo>
                    <a:pt x="637" y="496"/>
                  </a:lnTo>
                  <a:lnTo>
                    <a:pt x="637" y="606"/>
                  </a:lnTo>
                  <a:lnTo>
                    <a:pt x="673" y="606"/>
                  </a:lnTo>
                  <a:lnTo>
                    <a:pt x="673" y="460"/>
                  </a:lnTo>
                  <a:lnTo>
                    <a:pt x="648" y="460"/>
                  </a:lnTo>
                  <a:lnTo>
                    <a:pt x="648" y="394"/>
                  </a:lnTo>
                  <a:lnTo>
                    <a:pt x="647" y="390"/>
                  </a:lnTo>
                  <a:lnTo>
                    <a:pt x="646" y="386"/>
                  </a:lnTo>
                  <a:lnTo>
                    <a:pt x="644" y="384"/>
                  </a:lnTo>
                  <a:lnTo>
                    <a:pt x="642" y="380"/>
                  </a:lnTo>
                  <a:lnTo>
                    <a:pt x="637" y="378"/>
                  </a:lnTo>
                  <a:lnTo>
                    <a:pt x="634" y="376"/>
                  </a:lnTo>
                  <a:lnTo>
                    <a:pt x="600" y="376"/>
                  </a:lnTo>
                  <a:lnTo>
                    <a:pt x="595" y="304"/>
                  </a:lnTo>
                  <a:lnTo>
                    <a:pt x="590" y="232"/>
                  </a:lnTo>
                  <a:lnTo>
                    <a:pt x="584" y="138"/>
                  </a:lnTo>
                  <a:lnTo>
                    <a:pt x="583" y="130"/>
                  </a:lnTo>
                  <a:lnTo>
                    <a:pt x="583" y="90"/>
                  </a:lnTo>
                  <a:lnTo>
                    <a:pt x="582" y="52"/>
                  </a:lnTo>
                  <a:lnTo>
                    <a:pt x="582" y="36"/>
                  </a:lnTo>
                  <a:close/>
                  <a:moveTo>
                    <a:pt x="224" y="398"/>
                  </a:moveTo>
                  <a:lnTo>
                    <a:pt x="115" y="398"/>
                  </a:lnTo>
                  <a:lnTo>
                    <a:pt x="112" y="400"/>
                  </a:lnTo>
                  <a:lnTo>
                    <a:pt x="108" y="404"/>
                  </a:lnTo>
                  <a:lnTo>
                    <a:pt x="106" y="408"/>
                  </a:lnTo>
                  <a:lnTo>
                    <a:pt x="105" y="412"/>
                  </a:lnTo>
                  <a:lnTo>
                    <a:pt x="104" y="414"/>
                  </a:lnTo>
                  <a:lnTo>
                    <a:pt x="104" y="500"/>
                  </a:lnTo>
                  <a:lnTo>
                    <a:pt x="105" y="506"/>
                  </a:lnTo>
                  <a:lnTo>
                    <a:pt x="106" y="508"/>
                  </a:lnTo>
                  <a:lnTo>
                    <a:pt x="108" y="510"/>
                  </a:lnTo>
                  <a:lnTo>
                    <a:pt x="111" y="514"/>
                  </a:lnTo>
                  <a:lnTo>
                    <a:pt x="115" y="516"/>
                  </a:lnTo>
                  <a:lnTo>
                    <a:pt x="119" y="518"/>
                  </a:lnTo>
                  <a:lnTo>
                    <a:pt x="222" y="518"/>
                  </a:lnTo>
                  <a:lnTo>
                    <a:pt x="227" y="514"/>
                  </a:lnTo>
                  <a:lnTo>
                    <a:pt x="231" y="512"/>
                  </a:lnTo>
                  <a:lnTo>
                    <a:pt x="233" y="508"/>
                  </a:lnTo>
                  <a:lnTo>
                    <a:pt x="235" y="504"/>
                  </a:lnTo>
                  <a:lnTo>
                    <a:pt x="235" y="502"/>
                  </a:lnTo>
                  <a:lnTo>
                    <a:pt x="236" y="500"/>
                  </a:lnTo>
                  <a:lnTo>
                    <a:pt x="236" y="482"/>
                  </a:lnTo>
                  <a:lnTo>
                    <a:pt x="140" y="482"/>
                  </a:lnTo>
                  <a:lnTo>
                    <a:pt x="140" y="432"/>
                  </a:lnTo>
                  <a:lnTo>
                    <a:pt x="236" y="432"/>
                  </a:lnTo>
                  <a:lnTo>
                    <a:pt x="236" y="412"/>
                  </a:lnTo>
                  <a:lnTo>
                    <a:pt x="234" y="410"/>
                  </a:lnTo>
                  <a:lnTo>
                    <a:pt x="234" y="408"/>
                  </a:lnTo>
                  <a:lnTo>
                    <a:pt x="233" y="406"/>
                  </a:lnTo>
                  <a:lnTo>
                    <a:pt x="228" y="400"/>
                  </a:lnTo>
                  <a:lnTo>
                    <a:pt x="224" y="398"/>
                  </a:lnTo>
                  <a:close/>
                  <a:moveTo>
                    <a:pt x="384" y="396"/>
                  </a:moveTo>
                  <a:lnTo>
                    <a:pt x="288" y="396"/>
                  </a:lnTo>
                  <a:lnTo>
                    <a:pt x="285" y="398"/>
                  </a:lnTo>
                  <a:lnTo>
                    <a:pt x="280" y="398"/>
                  </a:lnTo>
                  <a:lnTo>
                    <a:pt x="278" y="400"/>
                  </a:lnTo>
                  <a:lnTo>
                    <a:pt x="274" y="404"/>
                  </a:lnTo>
                  <a:lnTo>
                    <a:pt x="271" y="408"/>
                  </a:lnTo>
                  <a:lnTo>
                    <a:pt x="270" y="410"/>
                  </a:lnTo>
                  <a:lnTo>
                    <a:pt x="269" y="414"/>
                  </a:lnTo>
                  <a:lnTo>
                    <a:pt x="269" y="498"/>
                  </a:lnTo>
                  <a:lnTo>
                    <a:pt x="271" y="516"/>
                  </a:lnTo>
                  <a:lnTo>
                    <a:pt x="289" y="518"/>
                  </a:lnTo>
                  <a:lnTo>
                    <a:pt x="384" y="518"/>
                  </a:lnTo>
                  <a:lnTo>
                    <a:pt x="389" y="516"/>
                  </a:lnTo>
                  <a:lnTo>
                    <a:pt x="392" y="516"/>
                  </a:lnTo>
                  <a:lnTo>
                    <a:pt x="394" y="514"/>
                  </a:lnTo>
                  <a:lnTo>
                    <a:pt x="398" y="510"/>
                  </a:lnTo>
                  <a:lnTo>
                    <a:pt x="400" y="506"/>
                  </a:lnTo>
                  <a:lnTo>
                    <a:pt x="401" y="502"/>
                  </a:lnTo>
                  <a:lnTo>
                    <a:pt x="401" y="500"/>
                  </a:lnTo>
                  <a:lnTo>
                    <a:pt x="401" y="482"/>
                  </a:lnTo>
                  <a:lnTo>
                    <a:pt x="305" y="482"/>
                  </a:lnTo>
                  <a:lnTo>
                    <a:pt x="305" y="432"/>
                  </a:lnTo>
                  <a:lnTo>
                    <a:pt x="401" y="432"/>
                  </a:lnTo>
                  <a:lnTo>
                    <a:pt x="401" y="412"/>
                  </a:lnTo>
                  <a:lnTo>
                    <a:pt x="400" y="410"/>
                  </a:lnTo>
                  <a:lnTo>
                    <a:pt x="399" y="410"/>
                  </a:lnTo>
                  <a:lnTo>
                    <a:pt x="399" y="408"/>
                  </a:lnTo>
                  <a:lnTo>
                    <a:pt x="398" y="406"/>
                  </a:lnTo>
                  <a:lnTo>
                    <a:pt x="395" y="402"/>
                  </a:lnTo>
                  <a:lnTo>
                    <a:pt x="391" y="400"/>
                  </a:lnTo>
                  <a:lnTo>
                    <a:pt x="384" y="396"/>
                  </a:lnTo>
                  <a:close/>
                  <a:moveTo>
                    <a:pt x="446" y="264"/>
                  </a:moveTo>
                  <a:lnTo>
                    <a:pt x="410" y="264"/>
                  </a:lnTo>
                  <a:lnTo>
                    <a:pt x="410" y="390"/>
                  </a:lnTo>
                  <a:lnTo>
                    <a:pt x="411" y="394"/>
                  </a:lnTo>
                  <a:lnTo>
                    <a:pt x="411" y="396"/>
                  </a:lnTo>
                  <a:lnTo>
                    <a:pt x="412" y="400"/>
                  </a:lnTo>
                  <a:lnTo>
                    <a:pt x="414" y="402"/>
                  </a:lnTo>
                  <a:lnTo>
                    <a:pt x="418" y="408"/>
                  </a:lnTo>
                  <a:lnTo>
                    <a:pt x="422" y="408"/>
                  </a:lnTo>
                  <a:lnTo>
                    <a:pt x="426" y="410"/>
                  </a:lnTo>
                  <a:lnTo>
                    <a:pt x="429" y="412"/>
                  </a:lnTo>
                  <a:lnTo>
                    <a:pt x="437" y="412"/>
                  </a:lnTo>
                  <a:lnTo>
                    <a:pt x="437" y="416"/>
                  </a:lnTo>
                  <a:lnTo>
                    <a:pt x="437" y="512"/>
                  </a:lnTo>
                  <a:lnTo>
                    <a:pt x="454" y="518"/>
                  </a:lnTo>
                  <a:lnTo>
                    <a:pt x="553" y="518"/>
                  </a:lnTo>
                  <a:lnTo>
                    <a:pt x="558" y="516"/>
                  </a:lnTo>
                  <a:lnTo>
                    <a:pt x="561" y="514"/>
                  </a:lnTo>
                  <a:lnTo>
                    <a:pt x="566" y="510"/>
                  </a:lnTo>
                  <a:lnTo>
                    <a:pt x="568" y="506"/>
                  </a:lnTo>
                  <a:lnTo>
                    <a:pt x="568" y="502"/>
                  </a:lnTo>
                  <a:lnTo>
                    <a:pt x="569" y="500"/>
                  </a:lnTo>
                  <a:lnTo>
                    <a:pt x="569" y="482"/>
                  </a:lnTo>
                  <a:lnTo>
                    <a:pt x="473" y="482"/>
                  </a:lnTo>
                  <a:lnTo>
                    <a:pt x="473" y="432"/>
                  </a:lnTo>
                  <a:lnTo>
                    <a:pt x="569" y="432"/>
                  </a:lnTo>
                  <a:lnTo>
                    <a:pt x="569" y="406"/>
                  </a:lnTo>
                  <a:lnTo>
                    <a:pt x="565" y="404"/>
                  </a:lnTo>
                  <a:lnTo>
                    <a:pt x="562" y="402"/>
                  </a:lnTo>
                  <a:lnTo>
                    <a:pt x="558" y="398"/>
                  </a:lnTo>
                  <a:lnTo>
                    <a:pt x="552" y="396"/>
                  </a:lnTo>
                  <a:lnTo>
                    <a:pt x="488" y="396"/>
                  </a:lnTo>
                  <a:lnTo>
                    <a:pt x="490" y="376"/>
                  </a:lnTo>
                  <a:lnTo>
                    <a:pt x="446" y="376"/>
                  </a:lnTo>
                  <a:lnTo>
                    <a:pt x="446" y="264"/>
                  </a:lnTo>
                  <a:close/>
                  <a:moveTo>
                    <a:pt x="236" y="432"/>
                  </a:moveTo>
                  <a:lnTo>
                    <a:pt x="200" y="432"/>
                  </a:lnTo>
                  <a:lnTo>
                    <a:pt x="200" y="482"/>
                  </a:lnTo>
                  <a:lnTo>
                    <a:pt x="236" y="482"/>
                  </a:lnTo>
                  <a:lnTo>
                    <a:pt x="236" y="432"/>
                  </a:lnTo>
                  <a:close/>
                  <a:moveTo>
                    <a:pt x="401" y="432"/>
                  </a:moveTo>
                  <a:lnTo>
                    <a:pt x="365" y="432"/>
                  </a:lnTo>
                  <a:lnTo>
                    <a:pt x="365" y="482"/>
                  </a:lnTo>
                  <a:lnTo>
                    <a:pt x="401" y="482"/>
                  </a:lnTo>
                  <a:lnTo>
                    <a:pt x="401" y="432"/>
                  </a:lnTo>
                  <a:close/>
                  <a:moveTo>
                    <a:pt x="569" y="432"/>
                  </a:moveTo>
                  <a:lnTo>
                    <a:pt x="533" y="432"/>
                  </a:lnTo>
                  <a:lnTo>
                    <a:pt x="533" y="482"/>
                  </a:lnTo>
                  <a:lnTo>
                    <a:pt x="569" y="482"/>
                  </a:lnTo>
                  <a:lnTo>
                    <a:pt x="569" y="432"/>
                  </a:lnTo>
                  <a:close/>
                  <a:moveTo>
                    <a:pt x="217" y="396"/>
                  </a:moveTo>
                  <a:lnTo>
                    <a:pt x="122" y="396"/>
                  </a:lnTo>
                  <a:lnTo>
                    <a:pt x="117" y="398"/>
                  </a:lnTo>
                  <a:lnTo>
                    <a:pt x="221" y="398"/>
                  </a:lnTo>
                  <a:lnTo>
                    <a:pt x="217" y="396"/>
                  </a:lnTo>
                  <a:close/>
                  <a:moveTo>
                    <a:pt x="580" y="0"/>
                  </a:moveTo>
                  <a:lnTo>
                    <a:pt x="477" y="0"/>
                  </a:lnTo>
                  <a:lnTo>
                    <a:pt x="475" y="22"/>
                  </a:lnTo>
                  <a:lnTo>
                    <a:pt x="475" y="42"/>
                  </a:lnTo>
                  <a:lnTo>
                    <a:pt x="473" y="112"/>
                  </a:lnTo>
                  <a:lnTo>
                    <a:pt x="473" y="136"/>
                  </a:lnTo>
                  <a:lnTo>
                    <a:pt x="472" y="142"/>
                  </a:lnTo>
                  <a:lnTo>
                    <a:pt x="466" y="222"/>
                  </a:lnTo>
                  <a:lnTo>
                    <a:pt x="464" y="238"/>
                  </a:lnTo>
                  <a:lnTo>
                    <a:pt x="456" y="350"/>
                  </a:lnTo>
                  <a:lnTo>
                    <a:pt x="454" y="376"/>
                  </a:lnTo>
                  <a:lnTo>
                    <a:pt x="490" y="376"/>
                  </a:lnTo>
                  <a:lnTo>
                    <a:pt x="491" y="358"/>
                  </a:lnTo>
                  <a:lnTo>
                    <a:pt x="496" y="304"/>
                  </a:lnTo>
                  <a:lnTo>
                    <a:pt x="502" y="216"/>
                  </a:lnTo>
                  <a:lnTo>
                    <a:pt x="508" y="142"/>
                  </a:lnTo>
                  <a:lnTo>
                    <a:pt x="509" y="120"/>
                  </a:lnTo>
                  <a:lnTo>
                    <a:pt x="510" y="50"/>
                  </a:lnTo>
                  <a:lnTo>
                    <a:pt x="511" y="36"/>
                  </a:lnTo>
                  <a:lnTo>
                    <a:pt x="582" y="36"/>
                  </a:lnTo>
                  <a:lnTo>
                    <a:pt x="581" y="20"/>
                  </a:lnTo>
                  <a:lnTo>
                    <a:pt x="581" y="18"/>
                  </a:lnTo>
                  <a:lnTo>
                    <a:pt x="580" y="0"/>
                  </a:lnTo>
                  <a:close/>
                  <a:moveTo>
                    <a:pt x="202" y="264"/>
                  </a:moveTo>
                  <a:lnTo>
                    <a:pt x="166" y="264"/>
                  </a:lnTo>
                  <a:lnTo>
                    <a:pt x="166" y="346"/>
                  </a:lnTo>
                  <a:lnTo>
                    <a:pt x="267" y="278"/>
                  </a:lnTo>
                  <a:lnTo>
                    <a:pt x="202" y="278"/>
                  </a:lnTo>
                  <a:lnTo>
                    <a:pt x="202" y="264"/>
                  </a:lnTo>
                  <a:close/>
                  <a:moveTo>
                    <a:pt x="324" y="264"/>
                  </a:moveTo>
                  <a:lnTo>
                    <a:pt x="288" y="264"/>
                  </a:lnTo>
                  <a:lnTo>
                    <a:pt x="288" y="346"/>
                  </a:lnTo>
                  <a:lnTo>
                    <a:pt x="389" y="278"/>
                  </a:lnTo>
                  <a:lnTo>
                    <a:pt x="324" y="278"/>
                  </a:lnTo>
                  <a:lnTo>
                    <a:pt x="324" y="264"/>
                  </a:lnTo>
                  <a:close/>
                  <a:moveTo>
                    <a:pt x="324" y="196"/>
                  </a:moveTo>
                  <a:lnTo>
                    <a:pt x="202" y="278"/>
                  </a:lnTo>
                  <a:lnTo>
                    <a:pt x="267" y="278"/>
                  </a:lnTo>
                  <a:lnTo>
                    <a:pt x="288" y="264"/>
                  </a:lnTo>
                  <a:lnTo>
                    <a:pt x="324" y="264"/>
                  </a:lnTo>
                  <a:lnTo>
                    <a:pt x="324" y="196"/>
                  </a:lnTo>
                  <a:close/>
                  <a:moveTo>
                    <a:pt x="446" y="196"/>
                  </a:moveTo>
                  <a:lnTo>
                    <a:pt x="324" y="278"/>
                  </a:lnTo>
                  <a:lnTo>
                    <a:pt x="389" y="278"/>
                  </a:lnTo>
                  <a:lnTo>
                    <a:pt x="410" y="264"/>
                  </a:lnTo>
                  <a:lnTo>
                    <a:pt x="446" y="264"/>
                  </a:lnTo>
                  <a:lnTo>
                    <a:pt x="446" y="196"/>
                  </a:lnTo>
                  <a:close/>
                </a:path>
              </a:pathLst>
            </a:custGeom>
            <a:solidFill>
              <a:srgbClr val="D9E7F6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Google Shape;30;p21">
              <a:extLst>
                <a:ext uri="{FF2B5EF4-FFF2-40B4-BE49-F238E27FC236}">
                  <a16:creationId xmlns:a16="http://schemas.microsoft.com/office/drawing/2014/main" id="{342E2945-A39F-935C-7E4A-493CAD3080E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 amt="50000"/>
            </a:blip>
            <a:srcRect/>
            <a:stretch/>
          </p:blipFill>
          <p:spPr>
            <a:xfrm>
              <a:off x="10034639" y="4770648"/>
              <a:ext cx="91437" cy="116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31;p21">
              <a:extLst>
                <a:ext uri="{FF2B5EF4-FFF2-40B4-BE49-F238E27FC236}">
                  <a16:creationId xmlns:a16="http://schemas.microsoft.com/office/drawing/2014/main" id="{55255410-BFF0-8284-50B7-14FB8ED4E117}"/>
                </a:ext>
              </a:extLst>
            </p:cNvPr>
            <p:cNvPicPr preferRelativeResize="0"/>
            <p:nvPr/>
          </p:nvPicPr>
          <p:blipFill rotWithShape="1">
            <a:blip r:embed="rId12">
              <a:alphaModFix amt="50000"/>
            </a:blip>
            <a:srcRect/>
            <a:stretch/>
          </p:blipFill>
          <p:spPr>
            <a:xfrm>
              <a:off x="10176149" y="4814191"/>
              <a:ext cx="94612" cy="136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32;p21">
              <a:extLst>
                <a:ext uri="{FF2B5EF4-FFF2-40B4-BE49-F238E27FC236}">
                  <a16:creationId xmlns:a16="http://schemas.microsoft.com/office/drawing/2014/main" id="{907B3526-8698-1F16-4373-4DA1DDA28282}"/>
                </a:ext>
              </a:extLst>
            </p:cNvPr>
            <p:cNvSpPr/>
            <p:nvPr/>
          </p:nvSpPr>
          <p:spPr>
            <a:xfrm>
              <a:off x="5413782" y="3113752"/>
              <a:ext cx="1021052" cy="884555"/>
            </a:xfrm>
            <a:custGeom>
              <a:avLst/>
              <a:gdLst/>
              <a:ahLst/>
              <a:cxnLst/>
              <a:rect l="l" t="t" r="r" b="b"/>
              <a:pathLst>
                <a:path w="1608" h="1393" extrusionOk="0">
                  <a:moveTo>
                    <a:pt x="1206" y="0"/>
                  </a:moveTo>
                  <a:lnTo>
                    <a:pt x="402" y="0"/>
                  </a:lnTo>
                  <a:lnTo>
                    <a:pt x="0" y="696"/>
                  </a:lnTo>
                  <a:lnTo>
                    <a:pt x="402" y="1392"/>
                  </a:lnTo>
                  <a:lnTo>
                    <a:pt x="1206" y="1392"/>
                  </a:lnTo>
                  <a:lnTo>
                    <a:pt x="1357" y="1130"/>
                  </a:lnTo>
                  <a:lnTo>
                    <a:pt x="499" y="1130"/>
                  </a:lnTo>
                  <a:lnTo>
                    <a:pt x="490" y="1121"/>
                  </a:lnTo>
                  <a:lnTo>
                    <a:pt x="490" y="1100"/>
                  </a:lnTo>
                  <a:lnTo>
                    <a:pt x="499" y="1091"/>
                  </a:lnTo>
                  <a:lnTo>
                    <a:pt x="607" y="1091"/>
                  </a:lnTo>
                  <a:lnTo>
                    <a:pt x="693" y="577"/>
                  </a:lnTo>
                  <a:lnTo>
                    <a:pt x="527" y="577"/>
                  </a:lnTo>
                  <a:lnTo>
                    <a:pt x="519" y="569"/>
                  </a:lnTo>
                  <a:lnTo>
                    <a:pt x="519" y="548"/>
                  </a:lnTo>
                  <a:lnTo>
                    <a:pt x="527" y="539"/>
                  </a:lnTo>
                  <a:lnTo>
                    <a:pt x="699" y="539"/>
                  </a:lnTo>
                  <a:lnTo>
                    <a:pt x="706" y="501"/>
                  </a:lnTo>
                  <a:lnTo>
                    <a:pt x="499" y="501"/>
                  </a:lnTo>
                  <a:lnTo>
                    <a:pt x="490" y="493"/>
                  </a:lnTo>
                  <a:lnTo>
                    <a:pt x="490" y="472"/>
                  </a:lnTo>
                  <a:lnTo>
                    <a:pt x="499" y="463"/>
                  </a:lnTo>
                  <a:lnTo>
                    <a:pt x="712" y="463"/>
                  </a:lnTo>
                  <a:lnTo>
                    <a:pt x="718" y="425"/>
                  </a:lnTo>
                  <a:lnTo>
                    <a:pt x="556" y="425"/>
                  </a:lnTo>
                  <a:lnTo>
                    <a:pt x="547" y="417"/>
                  </a:lnTo>
                  <a:lnTo>
                    <a:pt x="547" y="300"/>
                  </a:lnTo>
                  <a:lnTo>
                    <a:pt x="556" y="292"/>
                  </a:lnTo>
                  <a:lnTo>
                    <a:pt x="1374" y="292"/>
                  </a:lnTo>
                  <a:lnTo>
                    <a:pt x="1206" y="0"/>
                  </a:lnTo>
                  <a:close/>
                  <a:moveTo>
                    <a:pt x="1004" y="330"/>
                  </a:moveTo>
                  <a:lnTo>
                    <a:pt x="855" y="330"/>
                  </a:lnTo>
                  <a:lnTo>
                    <a:pt x="982" y="1091"/>
                  </a:lnTo>
                  <a:lnTo>
                    <a:pt x="1091" y="1091"/>
                  </a:lnTo>
                  <a:lnTo>
                    <a:pt x="1100" y="1100"/>
                  </a:lnTo>
                  <a:lnTo>
                    <a:pt x="1100" y="1121"/>
                  </a:lnTo>
                  <a:lnTo>
                    <a:pt x="1091" y="1130"/>
                  </a:lnTo>
                  <a:lnTo>
                    <a:pt x="1357" y="1130"/>
                  </a:lnTo>
                  <a:lnTo>
                    <a:pt x="1608" y="696"/>
                  </a:lnTo>
                  <a:lnTo>
                    <a:pt x="1539" y="577"/>
                  </a:lnTo>
                  <a:lnTo>
                    <a:pt x="984" y="577"/>
                  </a:lnTo>
                  <a:lnTo>
                    <a:pt x="976" y="569"/>
                  </a:lnTo>
                  <a:lnTo>
                    <a:pt x="976" y="548"/>
                  </a:lnTo>
                  <a:lnTo>
                    <a:pt x="984" y="539"/>
                  </a:lnTo>
                  <a:lnTo>
                    <a:pt x="1517" y="539"/>
                  </a:lnTo>
                  <a:lnTo>
                    <a:pt x="1495" y="501"/>
                  </a:lnTo>
                  <a:lnTo>
                    <a:pt x="956" y="501"/>
                  </a:lnTo>
                  <a:lnTo>
                    <a:pt x="947" y="493"/>
                  </a:lnTo>
                  <a:lnTo>
                    <a:pt x="947" y="472"/>
                  </a:lnTo>
                  <a:lnTo>
                    <a:pt x="956" y="463"/>
                  </a:lnTo>
                  <a:lnTo>
                    <a:pt x="1473" y="463"/>
                  </a:lnTo>
                  <a:lnTo>
                    <a:pt x="1451" y="425"/>
                  </a:lnTo>
                  <a:lnTo>
                    <a:pt x="1013" y="425"/>
                  </a:lnTo>
                  <a:lnTo>
                    <a:pt x="1004" y="417"/>
                  </a:lnTo>
                  <a:lnTo>
                    <a:pt x="1004" y="330"/>
                  </a:lnTo>
                  <a:close/>
                  <a:moveTo>
                    <a:pt x="925" y="977"/>
                  </a:moveTo>
                  <a:lnTo>
                    <a:pt x="665" y="977"/>
                  </a:lnTo>
                  <a:lnTo>
                    <a:pt x="646" y="1091"/>
                  </a:lnTo>
                  <a:lnTo>
                    <a:pt x="944" y="1091"/>
                  </a:lnTo>
                  <a:lnTo>
                    <a:pt x="925" y="977"/>
                  </a:lnTo>
                  <a:close/>
                  <a:moveTo>
                    <a:pt x="692" y="817"/>
                  </a:moveTo>
                  <a:lnTo>
                    <a:pt x="671" y="939"/>
                  </a:lnTo>
                  <a:lnTo>
                    <a:pt x="875" y="939"/>
                  </a:lnTo>
                  <a:lnTo>
                    <a:pt x="692" y="817"/>
                  </a:lnTo>
                  <a:close/>
                  <a:moveTo>
                    <a:pt x="896" y="806"/>
                  </a:moveTo>
                  <a:lnTo>
                    <a:pt x="744" y="806"/>
                  </a:lnTo>
                  <a:lnTo>
                    <a:pt x="915" y="920"/>
                  </a:lnTo>
                  <a:lnTo>
                    <a:pt x="896" y="806"/>
                  </a:lnTo>
                  <a:close/>
                  <a:moveTo>
                    <a:pt x="720" y="649"/>
                  </a:moveTo>
                  <a:lnTo>
                    <a:pt x="700" y="768"/>
                  </a:lnTo>
                  <a:lnTo>
                    <a:pt x="858" y="768"/>
                  </a:lnTo>
                  <a:lnTo>
                    <a:pt x="720" y="649"/>
                  </a:lnTo>
                  <a:close/>
                  <a:moveTo>
                    <a:pt x="868" y="634"/>
                  </a:moveTo>
                  <a:lnTo>
                    <a:pt x="761" y="634"/>
                  </a:lnTo>
                  <a:lnTo>
                    <a:pt x="885" y="741"/>
                  </a:lnTo>
                  <a:lnTo>
                    <a:pt x="868" y="634"/>
                  </a:lnTo>
                  <a:close/>
                  <a:moveTo>
                    <a:pt x="747" y="485"/>
                  </a:moveTo>
                  <a:lnTo>
                    <a:pt x="729" y="596"/>
                  </a:lnTo>
                  <a:lnTo>
                    <a:pt x="840" y="596"/>
                  </a:lnTo>
                  <a:lnTo>
                    <a:pt x="747" y="485"/>
                  </a:lnTo>
                  <a:close/>
                  <a:moveTo>
                    <a:pt x="699" y="539"/>
                  </a:moveTo>
                  <a:lnTo>
                    <a:pt x="605" y="539"/>
                  </a:lnTo>
                  <a:lnTo>
                    <a:pt x="614" y="548"/>
                  </a:lnTo>
                  <a:lnTo>
                    <a:pt x="614" y="569"/>
                  </a:lnTo>
                  <a:lnTo>
                    <a:pt x="605" y="577"/>
                  </a:lnTo>
                  <a:lnTo>
                    <a:pt x="693" y="577"/>
                  </a:lnTo>
                  <a:lnTo>
                    <a:pt x="699" y="539"/>
                  </a:lnTo>
                  <a:close/>
                  <a:moveTo>
                    <a:pt x="1517" y="539"/>
                  </a:moveTo>
                  <a:lnTo>
                    <a:pt x="1062" y="539"/>
                  </a:lnTo>
                  <a:lnTo>
                    <a:pt x="1071" y="548"/>
                  </a:lnTo>
                  <a:lnTo>
                    <a:pt x="1071" y="569"/>
                  </a:lnTo>
                  <a:lnTo>
                    <a:pt x="1062" y="577"/>
                  </a:lnTo>
                  <a:lnTo>
                    <a:pt x="1539" y="577"/>
                  </a:lnTo>
                  <a:lnTo>
                    <a:pt x="1517" y="539"/>
                  </a:lnTo>
                  <a:close/>
                  <a:moveTo>
                    <a:pt x="839" y="463"/>
                  </a:moveTo>
                  <a:lnTo>
                    <a:pt x="778" y="463"/>
                  </a:lnTo>
                  <a:lnTo>
                    <a:pt x="854" y="554"/>
                  </a:lnTo>
                  <a:lnTo>
                    <a:pt x="839" y="463"/>
                  </a:lnTo>
                  <a:close/>
                  <a:moveTo>
                    <a:pt x="712" y="463"/>
                  </a:moveTo>
                  <a:lnTo>
                    <a:pt x="634" y="463"/>
                  </a:lnTo>
                  <a:lnTo>
                    <a:pt x="643" y="472"/>
                  </a:lnTo>
                  <a:lnTo>
                    <a:pt x="643" y="493"/>
                  </a:lnTo>
                  <a:lnTo>
                    <a:pt x="634" y="501"/>
                  </a:lnTo>
                  <a:lnTo>
                    <a:pt x="706" y="501"/>
                  </a:lnTo>
                  <a:lnTo>
                    <a:pt x="712" y="463"/>
                  </a:lnTo>
                  <a:close/>
                  <a:moveTo>
                    <a:pt x="1473" y="463"/>
                  </a:moveTo>
                  <a:lnTo>
                    <a:pt x="1091" y="463"/>
                  </a:lnTo>
                  <a:lnTo>
                    <a:pt x="1100" y="472"/>
                  </a:lnTo>
                  <a:lnTo>
                    <a:pt x="1100" y="493"/>
                  </a:lnTo>
                  <a:lnTo>
                    <a:pt x="1091" y="501"/>
                  </a:lnTo>
                  <a:lnTo>
                    <a:pt x="1495" y="501"/>
                  </a:lnTo>
                  <a:lnTo>
                    <a:pt x="1473" y="463"/>
                  </a:lnTo>
                  <a:close/>
                  <a:moveTo>
                    <a:pt x="734" y="330"/>
                  </a:moveTo>
                  <a:lnTo>
                    <a:pt x="585" y="330"/>
                  </a:lnTo>
                  <a:lnTo>
                    <a:pt x="585" y="417"/>
                  </a:lnTo>
                  <a:lnTo>
                    <a:pt x="577" y="425"/>
                  </a:lnTo>
                  <a:lnTo>
                    <a:pt x="718" y="425"/>
                  </a:lnTo>
                  <a:lnTo>
                    <a:pt x="734" y="330"/>
                  </a:lnTo>
                  <a:close/>
                  <a:moveTo>
                    <a:pt x="817" y="330"/>
                  </a:moveTo>
                  <a:lnTo>
                    <a:pt x="773" y="330"/>
                  </a:lnTo>
                  <a:lnTo>
                    <a:pt x="757" y="425"/>
                  </a:lnTo>
                  <a:lnTo>
                    <a:pt x="833" y="425"/>
                  </a:lnTo>
                  <a:lnTo>
                    <a:pt x="817" y="330"/>
                  </a:lnTo>
                  <a:close/>
                  <a:moveTo>
                    <a:pt x="1374" y="292"/>
                  </a:moveTo>
                  <a:lnTo>
                    <a:pt x="1034" y="292"/>
                  </a:lnTo>
                  <a:lnTo>
                    <a:pt x="1042" y="300"/>
                  </a:lnTo>
                  <a:lnTo>
                    <a:pt x="1042" y="417"/>
                  </a:lnTo>
                  <a:lnTo>
                    <a:pt x="1034" y="425"/>
                  </a:lnTo>
                  <a:lnTo>
                    <a:pt x="1451" y="425"/>
                  </a:lnTo>
                  <a:lnTo>
                    <a:pt x="1374" y="292"/>
                  </a:lnTo>
                  <a:close/>
                </a:path>
              </a:pathLst>
            </a:custGeom>
            <a:solidFill>
              <a:srgbClr val="8FACD9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33;p21">
              <a:extLst>
                <a:ext uri="{FF2B5EF4-FFF2-40B4-BE49-F238E27FC236}">
                  <a16:creationId xmlns:a16="http://schemas.microsoft.com/office/drawing/2014/main" id="{4F76A6DE-9FE7-B25A-37F0-B9868334120E}"/>
                </a:ext>
              </a:extLst>
            </p:cNvPr>
            <p:cNvSpPr/>
            <p:nvPr/>
          </p:nvSpPr>
          <p:spPr>
            <a:xfrm>
              <a:off x="10641591" y="3306157"/>
              <a:ext cx="504811" cy="562610"/>
            </a:xfrm>
            <a:custGeom>
              <a:avLst/>
              <a:gdLst/>
              <a:ahLst/>
              <a:cxnLst/>
              <a:rect l="l" t="t" r="r" b="b"/>
              <a:pathLst>
                <a:path w="795" h="886" extrusionOk="0">
                  <a:moveTo>
                    <a:pt x="282" y="718"/>
                  </a:moveTo>
                  <a:lnTo>
                    <a:pt x="240" y="718"/>
                  </a:lnTo>
                  <a:lnTo>
                    <a:pt x="270" y="788"/>
                  </a:lnTo>
                  <a:lnTo>
                    <a:pt x="308" y="842"/>
                  </a:lnTo>
                  <a:lnTo>
                    <a:pt x="351" y="876"/>
                  </a:lnTo>
                  <a:lnTo>
                    <a:pt x="398" y="886"/>
                  </a:lnTo>
                  <a:lnTo>
                    <a:pt x="445" y="876"/>
                  </a:lnTo>
                  <a:lnTo>
                    <a:pt x="480" y="848"/>
                  </a:lnTo>
                  <a:lnTo>
                    <a:pt x="398" y="848"/>
                  </a:lnTo>
                  <a:lnTo>
                    <a:pt x="365" y="838"/>
                  </a:lnTo>
                  <a:lnTo>
                    <a:pt x="333" y="810"/>
                  </a:lnTo>
                  <a:lnTo>
                    <a:pt x="304" y="768"/>
                  </a:lnTo>
                  <a:lnTo>
                    <a:pt x="282" y="718"/>
                  </a:lnTo>
                  <a:close/>
                  <a:moveTo>
                    <a:pt x="515" y="666"/>
                  </a:moveTo>
                  <a:lnTo>
                    <a:pt x="398" y="666"/>
                  </a:lnTo>
                  <a:lnTo>
                    <a:pt x="428" y="680"/>
                  </a:lnTo>
                  <a:lnTo>
                    <a:pt x="488" y="700"/>
                  </a:lnTo>
                  <a:lnTo>
                    <a:pt x="517" y="708"/>
                  </a:lnTo>
                  <a:lnTo>
                    <a:pt x="491" y="768"/>
                  </a:lnTo>
                  <a:lnTo>
                    <a:pt x="462" y="810"/>
                  </a:lnTo>
                  <a:lnTo>
                    <a:pt x="430" y="838"/>
                  </a:lnTo>
                  <a:lnTo>
                    <a:pt x="398" y="848"/>
                  </a:lnTo>
                  <a:lnTo>
                    <a:pt x="480" y="848"/>
                  </a:lnTo>
                  <a:lnTo>
                    <a:pt x="487" y="842"/>
                  </a:lnTo>
                  <a:lnTo>
                    <a:pt x="525" y="788"/>
                  </a:lnTo>
                  <a:lnTo>
                    <a:pt x="555" y="718"/>
                  </a:lnTo>
                  <a:lnTo>
                    <a:pt x="702" y="718"/>
                  </a:lnTo>
                  <a:lnTo>
                    <a:pt x="729" y="710"/>
                  </a:lnTo>
                  <a:lnTo>
                    <a:pt x="760" y="692"/>
                  </a:lnTo>
                  <a:lnTo>
                    <a:pt x="765" y="686"/>
                  </a:lnTo>
                  <a:lnTo>
                    <a:pt x="623" y="686"/>
                  </a:lnTo>
                  <a:lnTo>
                    <a:pt x="587" y="682"/>
                  </a:lnTo>
                  <a:lnTo>
                    <a:pt x="567" y="678"/>
                  </a:lnTo>
                  <a:lnTo>
                    <a:pt x="570" y="670"/>
                  </a:lnTo>
                  <a:lnTo>
                    <a:pt x="529" y="670"/>
                  </a:lnTo>
                  <a:lnTo>
                    <a:pt x="515" y="666"/>
                  </a:lnTo>
                  <a:close/>
                  <a:moveTo>
                    <a:pt x="154" y="160"/>
                  </a:moveTo>
                  <a:lnTo>
                    <a:pt x="106" y="164"/>
                  </a:lnTo>
                  <a:lnTo>
                    <a:pt x="66" y="176"/>
                  </a:lnTo>
                  <a:lnTo>
                    <a:pt x="35" y="196"/>
                  </a:lnTo>
                  <a:lnTo>
                    <a:pt x="13" y="222"/>
                  </a:lnTo>
                  <a:lnTo>
                    <a:pt x="0" y="262"/>
                  </a:lnTo>
                  <a:lnTo>
                    <a:pt x="4" y="308"/>
                  </a:lnTo>
                  <a:lnTo>
                    <a:pt x="23" y="360"/>
                  </a:lnTo>
                  <a:lnTo>
                    <a:pt x="59" y="416"/>
                  </a:lnTo>
                  <a:lnTo>
                    <a:pt x="66" y="424"/>
                  </a:lnTo>
                  <a:lnTo>
                    <a:pt x="73" y="434"/>
                  </a:lnTo>
                  <a:lnTo>
                    <a:pt x="81" y="444"/>
                  </a:lnTo>
                  <a:lnTo>
                    <a:pt x="73" y="452"/>
                  </a:lnTo>
                  <a:lnTo>
                    <a:pt x="66" y="462"/>
                  </a:lnTo>
                  <a:lnTo>
                    <a:pt x="59" y="472"/>
                  </a:lnTo>
                  <a:lnTo>
                    <a:pt x="23" y="526"/>
                  </a:lnTo>
                  <a:lnTo>
                    <a:pt x="4" y="578"/>
                  </a:lnTo>
                  <a:lnTo>
                    <a:pt x="0" y="624"/>
                  </a:lnTo>
                  <a:lnTo>
                    <a:pt x="13" y="666"/>
                  </a:lnTo>
                  <a:lnTo>
                    <a:pt x="35" y="692"/>
                  </a:lnTo>
                  <a:lnTo>
                    <a:pt x="66" y="710"/>
                  </a:lnTo>
                  <a:lnTo>
                    <a:pt x="106" y="722"/>
                  </a:lnTo>
                  <a:lnTo>
                    <a:pt x="154" y="726"/>
                  </a:lnTo>
                  <a:lnTo>
                    <a:pt x="175" y="726"/>
                  </a:lnTo>
                  <a:lnTo>
                    <a:pt x="196" y="724"/>
                  </a:lnTo>
                  <a:lnTo>
                    <a:pt x="217" y="720"/>
                  </a:lnTo>
                  <a:lnTo>
                    <a:pt x="240" y="718"/>
                  </a:lnTo>
                  <a:lnTo>
                    <a:pt x="282" y="718"/>
                  </a:lnTo>
                  <a:lnTo>
                    <a:pt x="278" y="708"/>
                  </a:lnTo>
                  <a:lnTo>
                    <a:pt x="307" y="700"/>
                  </a:lnTo>
                  <a:lnTo>
                    <a:pt x="349" y="686"/>
                  </a:lnTo>
                  <a:lnTo>
                    <a:pt x="154" y="686"/>
                  </a:lnTo>
                  <a:lnTo>
                    <a:pt x="117" y="684"/>
                  </a:lnTo>
                  <a:lnTo>
                    <a:pt x="87" y="676"/>
                  </a:lnTo>
                  <a:lnTo>
                    <a:pt x="63" y="662"/>
                  </a:lnTo>
                  <a:lnTo>
                    <a:pt x="48" y="646"/>
                  </a:lnTo>
                  <a:lnTo>
                    <a:pt x="40" y="616"/>
                  </a:lnTo>
                  <a:lnTo>
                    <a:pt x="44" y="580"/>
                  </a:lnTo>
                  <a:lnTo>
                    <a:pt x="61" y="540"/>
                  </a:lnTo>
                  <a:lnTo>
                    <a:pt x="90" y="496"/>
                  </a:lnTo>
                  <a:lnTo>
                    <a:pt x="96" y="488"/>
                  </a:lnTo>
                  <a:lnTo>
                    <a:pt x="102" y="480"/>
                  </a:lnTo>
                  <a:lnTo>
                    <a:pt x="109" y="472"/>
                  </a:lnTo>
                  <a:lnTo>
                    <a:pt x="166" y="472"/>
                  </a:lnTo>
                  <a:lnTo>
                    <a:pt x="150" y="458"/>
                  </a:lnTo>
                  <a:lnTo>
                    <a:pt x="136" y="444"/>
                  </a:lnTo>
                  <a:lnTo>
                    <a:pt x="150" y="428"/>
                  </a:lnTo>
                  <a:lnTo>
                    <a:pt x="166" y="414"/>
                  </a:lnTo>
                  <a:lnTo>
                    <a:pt x="109" y="414"/>
                  </a:lnTo>
                  <a:lnTo>
                    <a:pt x="102" y="406"/>
                  </a:lnTo>
                  <a:lnTo>
                    <a:pt x="96" y="398"/>
                  </a:lnTo>
                  <a:lnTo>
                    <a:pt x="90" y="392"/>
                  </a:lnTo>
                  <a:lnTo>
                    <a:pt x="61" y="346"/>
                  </a:lnTo>
                  <a:lnTo>
                    <a:pt x="44" y="306"/>
                  </a:lnTo>
                  <a:lnTo>
                    <a:pt x="40" y="270"/>
                  </a:lnTo>
                  <a:lnTo>
                    <a:pt x="48" y="242"/>
                  </a:lnTo>
                  <a:lnTo>
                    <a:pt x="63" y="224"/>
                  </a:lnTo>
                  <a:lnTo>
                    <a:pt x="87" y="212"/>
                  </a:lnTo>
                  <a:lnTo>
                    <a:pt x="117" y="204"/>
                  </a:lnTo>
                  <a:lnTo>
                    <a:pt x="154" y="200"/>
                  </a:lnTo>
                  <a:lnTo>
                    <a:pt x="347" y="200"/>
                  </a:lnTo>
                  <a:lnTo>
                    <a:pt x="337" y="196"/>
                  </a:lnTo>
                  <a:lnTo>
                    <a:pt x="307" y="186"/>
                  </a:lnTo>
                  <a:lnTo>
                    <a:pt x="278" y="178"/>
                  </a:lnTo>
                  <a:lnTo>
                    <a:pt x="282" y="170"/>
                  </a:lnTo>
                  <a:lnTo>
                    <a:pt x="240" y="170"/>
                  </a:lnTo>
                  <a:lnTo>
                    <a:pt x="196" y="162"/>
                  </a:lnTo>
                  <a:lnTo>
                    <a:pt x="175" y="162"/>
                  </a:lnTo>
                  <a:lnTo>
                    <a:pt x="154" y="160"/>
                  </a:lnTo>
                  <a:close/>
                  <a:moveTo>
                    <a:pt x="702" y="718"/>
                  </a:moveTo>
                  <a:lnTo>
                    <a:pt x="555" y="718"/>
                  </a:lnTo>
                  <a:lnTo>
                    <a:pt x="578" y="720"/>
                  </a:lnTo>
                  <a:lnTo>
                    <a:pt x="599" y="724"/>
                  </a:lnTo>
                  <a:lnTo>
                    <a:pt x="620" y="726"/>
                  </a:lnTo>
                  <a:lnTo>
                    <a:pt x="641" y="726"/>
                  </a:lnTo>
                  <a:lnTo>
                    <a:pt x="689" y="722"/>
                  </a:lnTo>
                  <a:lnTo>
                    <a:pt x="702" y="718"/>
                  </a:lnTo>
                  <a:close/>
                  <a:moveTo>
                    <a:pt x="166" y="472"/>
                  </a:moveTo>
                  <a:lnTo>
                    <a:pt x="109" y="472"/>
                  </a:lnTo>
                  <a:lnTo>
                    <a:pt x="130" y="494"/>
                  </a:lnTo>
                  <a:lnTo>
                    <a:pt x="154" y="514"/>
                  </a:lnTo>
                  <a:lnTo>
                    <a:pt x="178" y="534"/>
                  </a:lnTo>
                  <a:lnTo>
                    <a:pt x="204" y="554"/>
                  </a:lnTo>
                  <a:lnTo>
                    <a:pt x="209" y="588"/>
                  </a:lnTo>
                  <a:lnTo>
                    <a:pt x="214" y="620"/>
                  </a:lnTo>
                  <a:lnTo>
                    <a:pt x="220" y="650"/>
                  </a:lnTo>
                  <a:lnTo>
                    <a:pt x="228" y="678"/>
                  </a:lnTo>
                  <a:lnTo>
                    <a:pt x="208" y="682"/>
                  </a:lnTo>
                  <a:lnTo>
                    <a:pt x="172" y="686"/>
                  </a:lnTo>
                  <a:lnTo>
                    <a:pt x="349" y="686"/>
                  </a:lnTo>
                  <a:lnTo>
                    <a:pt x="367" y="680"/>
                  </a:lnTo>
                  <a:lnTo>
                    <a:pt x="389" y="670"/>
                  </a:lnTo>
                  <a:lnTo>
                    <a:pt x="266" y="670"/>
                  </a:lnTo>
                  <a:lnTo>
                    <a:pt x="261" y="650"/>
                  </a:lnTo>
                  <a:lnTo>
                    <a:pt x="256" y="630"/>
                  </a:lnTo>
                  <a:lnTo>
                    <a:pt x="252" y="608"/>
                  </a:lnTo>
                  <a:lnTo>
                    <a:pt x="248" y="586"/>
                  </a:lnTo>
                  <a:lnTo>
                    <a:pt x="326" y="586"/>
                  </a:lnTo>
                  <a:lnTo>
                    <a:pt x="318" y="582"/>
                  </a:lnTo>
                  <a:lnTo>
                    <a:pt x="298" y="570"/>
                  </a:lnTo>
                  <a:lnTo>
                    <a:pt x="279" y="558"/>
                  </a:lnTo>
                  <a:lnTo>
                    <a:pt x="260" y="546"/>
                  </a:lnTo>
                  <a:lnTo>
                    <a:pt x="242" y="532"/>
                  </a:lnTo>
                  <a:lnTo>
                    <a:pt x="240" y="512"/>
                  </a:lnTo>
                  <a:lnTo>
                    <a:pt x="240" y="502"/>
                  </a:lnTo>
                  <a:lnTo>
                    <a:pt x="200" y="502"/>
                  </a:lnTo>
                  <a:lnTo>
                    <a:pt x="183" y="486"/>
                  </a:lnTo>
                  <a:lnTo>
                    <a:pt x="166" y="472"/>
                  </a:lnTo>
                  <a:close/>
                  <a:moveTo>
                    <a:pt x="736" y="472"/>
                  </a:moveTo>
                  <a:lnTo>
                    <a:pt x="686" y="472"/>
                  </a:lnTo>
                  <a:lnTo>
                    <a:pt x="693" y="480"/>
                  </a:lnTo>
                  <a:lnTo>
                    <a:pt x="699" y="488"/>
                  </a:lnTo>
                  <a:lnTo>
                    <a:pt x="705" y="496"/>
                  </a:lnTo>
                  <a:lnTo>
                    <a:pt x="734" y="540"/>
                  </a:lnTo>
                  <a:lnTo>
                    <a:pt x="751" y="580"/>
                  </a:lnTo>
                  <a:lnTo>
                    <a:pt x="755" y="616"/>
                  </a:lnTo>
                  <a:lnTo>
                    <a:pt x="747" y="646"/>
                  </a:lnTo>
                  <a:lnTo>
                    <a:pt x="732" y="662"/>
                  </a:lnTo>
                  <a:lnTo>
                    <a:pt x="708" y="676"/>
                  </a:lnTo>
                  <a:lnTo>
                    <a:pt x="678" y="684"/>
                  </a:lnTo>
                  <a:lnTo>
                    <a:pt x="641" y="686"/>
                  </a:lnTo>
                  <a:lnTo>
                    <a:pt x="765" y="686"/>
                  </a:lnTo>
                  <a:lnTo>
                    <a:pt x="782" y="666"/>
                  </a:lnTo>
                  <a:lnTo>
                    <a:pt x="795" y="624"/>
                  </a:lnTo>
                  <a:lnTo>
                    <a:pt x="791" y="578"/>
                  </a:lnTo>
                  <a:lnTo>
                    <a:pt x="772" y="526"/>
                  </a:lnTo>
                  <a:lnTo>
                    <a:pt x="736" y="472"/>
                  </a:lnTo>
                  <a:close/>
                  <a:moveTo>
                    <a:pt x="326" y="586"/>
                  </a:moveTo>
                  <a:lnTo>
                    <a:pt x="248" y="586"/>
                  </a:lnTo>
                  <a:lnTo>
                    <a:pt x="273" y="602"/>
                  </a:lnTo>
                  <a:lnTo>
                    <a:pt x="285" y="608"/>
                  </a:lnTo>
                  <a:lnTo>
                    <a:pt x="310" y="624"/>
                  </a:lnTo>
                  <a:lnTo>
                    <a:pt x="336" y="636"/>
                  </a:lnTo>
                  <a:lnTo>
                    <a:pt x="349" y="644"/>
                  </a:lnTo>
                  <a:lnTo>
                    <a:pt x="328" y="652"/>
                  </a:lnTo>
                  <a:lnTo>
                    <a:pt x="266" y="670"/>
                  </a:lnTo>
                  <a:lnTo>
                    <a:pt x="389" y="670"/>
                  </a:lnTo>
                  <a:lnTo>
                    <a:pt x="398" y="666"/>
                  </a:lnTo>
                  <a:lnTo>
                    <a:pt x="515" y="666"/>
                  </a:lnTo>
                  <a:lnTo>
                    <a:pt x="467" y="652"/>
                  </a:lnTo>
                  <a:lnTo>
                    <a:pt x="446" y="644"/>
                  </a:lnTo>
                  <a:lnTo>
                    <a:pt x="459" y="636"/>
                  </a:lnTo>
                  <a:lnTo>
                    <a:pt x="485" y="624"/>
                  </a:lnTo>
                  <a:lnTo>
                    <a:pt x="488" y="622"/>
                  </a:lnTo>
                  <a:lnTo>
                    <a:pt x="398" y="622"/>
                  </a:lnTo>
                  <a:lnTo>
                    <a:pt x="378" y="614"/>
                  </a:lnTo>
                  <a:lnTo>
                    <a:pt x="358" y="604"/>
                  </a:lnTo>
                  <a:lnTo>
                    <a:pt x="338" y="592"/>
                  </a:lnTo>
                  <a:lnTo>
                    <a:pt x="326" y="586"/>
                  </a:lnTo>
                  <a:close/>
                  <a:moveTo>
                    <a:pt x="587" y="586"/>
                  </a:moveTo>
                  <a:lnTo>
                    <a:pt x="547" y="586"/>
                  </a:lnTo>
                  <a:lnTo>
                    <a:pt x="543" y="608"/>
                  </a:lnTo>
                  <a:lnTo>
                    <a:pt x="539" y="630"/>
                  </a:lnTo>
                  <a:lnTo>
                    <a:pt x="534" y="650"/>
                  </a:lnTo>
                  <a:lnTo>
                    <a:pt x="529" y="670"/>
                  </a:lnTo>
                  <a:lnTo>
                    <a:pt x="570" y="670"/>
                  </a:lnTo>
                  <a:lnTo>
                    <a:pt x="575" y="650"/>
                  </a:lnTo>
                  <a:lnTo>
                    <a:pt x="581" y="620"/>
                  </a:lnTo>
                  <a:lnTo>
                    <a:pt x="587" y="588"/>
                  </a:lnTo>
                  <a:lnTo>
                    <a:pt x="587" y="586"/>
                  </a:lnTo>
                  <a:close/>
                  <a:moveTo>
                    <a:pt x="485" y="264"/>
                  </a:moveTo>
                  <a:lnTo>
                    <a:pt x="398" y="264"/>
                  </a:lnTo>
                  <a:lnTo>
                    <a:pt x="457" y="294"/>
                  </a:lnTo>
                  <a:lnTo>
                    <a:pt x="477" y="306"/>
                  </a:lnTo>
                  <a:lnTo>
                    <a:pt x="497" y="316"/>
                  </a:lnTo>
                  <a:lnTo>
                    <a:pt x="516" y="328"/>
                  </a:lnTo>
                  <a:lnTo>
                    <a:pt x="535" y="342"/>
                  </a:lnTo>
                  <a:lnTo>
                    <a:pt x="553" y="354"/>
                  </a:lnTo>
                  <a:lnTo>
                    <a:pt x="555" y="376"/>
                  </a:lnTo>
                  <a:lnTo>
                    <a:pt x="556" y="398"/>
                  </a:lnTo>
                  <a:lnTo>
                    <a:pt x="557" y="420"/>
                  </a:lnTo>
                  <a:lnTo>
                    <a:pt x="557" y="452"/>
                  </a:lnTo>
                  <a:lnTo>
                    <a:pt x="557" y="466"/>
                  </a:lnTo>
                  <a:lnTo>
                    <a:pt x="556" y="490"/>
                  </a:lnTo>
                  <a:lnTo>
                    <a:pt x="555" y="512"/>
                  </a:lnTo>
                  <a:lnTo>
                    <a:pt x="553" y="532"/>
                  </a:lnTo>
                  <a:lnTo>
                    <a:pt x="535" y="546"/>
                  </a:lnTo>
                  <a:lnTo>
                    <a:pt x="516" y="558"/>
                  </a:lnTo>
                  <a:lnTo>
                    <a:pt x="497" y="570"/>
                  </a:lnTo>
                  <a:lnTo>
                    <a:pt x="477" y="582"/>
                  </a:lnTo>
                  <a:lnTo>
                    <a:pt x="457" y="592"/>
                  </a:lnTo>
                  <a:lnTo>
                    <a:pt x="438" y="604"/>
                  </a:lnTo>
                  <a:lnTo>
                    <a:pt x="418" y="614"/>
                  </a:lnTo>
                  <a:lnTo>
                    <a:pt x="398" y="622"/>
                  </a:lnTo>
                  <a:lnTo>
                    <a:pt x="488" y="622"/>
                  </a:lnTo>
                  <a:lnTo>
                    <a:pt x="510" y="608"/>
                  </a:lnTo>
                  <a:lnTo>
                    <a:pt x="522" y="602"/>
                  </a:lnTo>
                  <a:lnTo>
                    <a:pt x="535" y="594"/>
                  </a:lnTo>
                  <a:lnTo>
                    <a:pt x="547" y="586"/>
                  </a:lnTo>
                  <a:lnTo>
                    <a:pt x="587" y="586"/>
                  </a:lnTo>
                  <a:lnTo>
                    <a:pt x="591" y="554"/>
                  </a:lnTo>
                  <a:lnTo>
                    <a:pt x="617" y="534"/>
                  </a:lnTo>
                  <a:lnTo>
                    <a:pt x="641" y="514"/>
                  </a:lnTo>
                  <a:lnTo>
                    <a:pt x="655" y="502"/>
                  </a:lnTo>
                  <a:lnTo>
                    <a:pt x="595" y="502"/>
                  </a:lnTo>
                  <a:lnTo>
                    <a:pt x="596" y="486"/>
                  </a:lnTo>
                  <a:lnTo>
                    <a:pt x="597" y="472"/>
                  </a:lnTo>
                  <a:lnTo>
                    <a:pt x="597" y="458"/>
                  </a:lnTo>
                  <a:lnTo>
                    <a:pt x="597" y="420"/>
                  </a:lnTo>
                  <a:lnTo>
                    <a:pt x="597" y="414"/>
                  </a:lnTo>
                  <a:lnTo>
                    <a:pt x="596" y="400"/>
                  </a:lnTo>
                  <a:lnTo>
                    <a:pt x="595" y="386"/>
                  </a:lnTo>
                  <a:lnTo>
                    <a:pt x="658" y="386"/>
                  </a:lnTo>
                  <a:lnTo>
                    <a:pt x="641" y="372"/>
                  </a:lnTo>
                  <a:lnTo>
                    <a:pt x="617" y="352"/>
                  </a:lnTo>
                  <a:lnTo>
                    <a:pt x="591" y="332"/>
                  </a:lnTo>
                  <a:lnTo>
                    <a:pt x="587" y="302"/>
                  </a:lnTo>
                  <a:lnTo>
                    <a:pt x="547" y="302"/>
                  </a:lnTo>
                  <a:lnTo>
                    <a:pt x="535" y="294"/>
                  </a:lnTo>
                  <a:lnTo>
                    <a:pt x="510" y="278"/>
                  </a:lnTo>
                  <a:lnTo>
                    <a:pt x="497" y="270"/>
                  </a:lnTo>
                  <a:lnTo>
                    <a:pt x="485" y="264"/>
                  </a:lnTo>
                  <a:close/>
                  <a:moveTo>
                    <a:pt x="240" y="386"/>
                  </a:moveTo>
                  <a:lnTo>
                    <a:pt x="200" y="386"/>
                  </a:lnTo>
                  <a:lnTo>
                    <a:pt x="199" y="400"/>
                  </a:lnTo>
                  <a:lnTo>
                    <a:pt x="199" y="414"/>
                  </a:lnTo>
                  <a:lnTo>
                    <a:pt x="198" y="420"/>
                  </a:lnTo>
                  <a:lnTo>
                    <a:pt x="198" y="458"/>
                  </a:lnTo>
                  <a:lnTo>
                    <a:pt x="199" y="472"/>
                  </a:lnTo>
                  <a:lnTo>
                    <a:pt x="200" y="502"/>
                  </a:lnTo>
                  <a:lnTo>
                    <a:pt x="240" y="502"/>
                  </a:lnTo>
                  <a:lnTo>
                    <a:pt x="239" y="490"/>
                  </a:lnTo>
                  <a:lnTo>
                    <a:pt x="238" y="466"/>
                  </a:lnTo>
                  <a:lnTo>
                    <a:pt x="238" y="452"/>
                  </a:lnTo>
                  <a:lnTo>
                    <a:pt x="238" y="420"/>
                  </a:lnTo>
                  <a:lnTo>
                    <a:pt x="239" y="398"/>
                  </a:lnTo>
                  <a:lnTo>
                    <a:pt x="240" y="386"/>
                  </a:lnTo>
                  <a:close/>
                  <a:moveTo>
                    <a:pt x="658" y="386"/>
                  </a:moveTo>
                  <a:lnTo>
                    <a:pt x="595" y="386"/>
                  </a:lnTo>
                  <a:lnTo>
                    <a:pt x="612" y="400"/>
                  </a:lnTo>
                  <a:lnTo>
                    <a:pt x="629" y="414"/>
                  </a:lnTo>
                  <a:lnTo>
                    <a:pt x="645" y="428"/>
                  </a:lnTo>
                  <a:lnTo>
                    <a:pt x="659" y="444"/>
                  </a:lnTo>
                  <a:lnTo>
                    <a:pt x="645" y="458"/>
                  </a:lnTo>
                  <a:lnTo>
                    <a:pt x="629" y="472"/>
                  </a:lnTo>
                  <a:lnTo>
                    <a:pt x="612" y="486"/>
                  </a:lnTo>
                  <a:lnTo>
                    <a:pt x="595" y="502"/>
                  </a:lnTo>
                  <a:lnTo>
                    <a:pt x="655" y="502"/>
                  </a:lnTo>
                  <a:lnTo>
                    <a:pt x="665" y="494"/>
                  </a:lnTo>
                  <a:lnTo>
                    <a:pt x="686" y="472"/>
                  </a:lnTo>
                  <a:lnTo>
                    <a:pt x="736" y="472"/>
                  </a:lnTo>
                  <a:lnTo>
                    <a:pt x="729" y="462"/>
                  </a:lnTo>
                  <a:lnTo>
                    <a:pt x="722" y="452"/>
                  </a:lnTo>
                  <a:lnTo>
                    <a:pt x="714" y="444"/>
                  </a:lnTo>
                  <a:lnTo>
                    <a:pt x="722" y="434"/>
                  </a:lnTo>
                  <a:lnTo>
                    <a:pt x="729" y="424"/>
                  </a:lnTo>
                  <a:lnTo>
                    <a:pt x="736" y="416"/>
                  </a:lnTo>
                  <a:lnTo>
                    <a:pt x="738" y="414"/>
                  </a:lnTo>
                  <a:lnTo>
                    <a:pt x="686" y="414"/>
                  </a:lnTo>
                  <a:lnTo>
                    <a:pt x="665" y="392"/>
                  </a:lnTo>
                  <a:lnTo>
                    <a:pt x="658" y="386"/>
                  </a:lnTo>
                  <a:close/>
                  <a:moveTo>
                    <a:pt x="347" y="200"/>
                  </a:moveTo>
                  <a:lnTo>
                    <a:pt x="172" y="200"/>
                  </a:lnTo>
                  <a:lnTo>
                    <a:pt x="208" y="204"/>
                  </a:lnTo>
                  <a:lnTo>
                    <a:pt x="228" y="208"/>
                  </a:lnTo>
                  <a:lnTo>
                    <a:pt x="220" y="236"/>
                  </a:lnTo>
                  <a:lnTo>
                    <a:pt x="214" y="268"/>
                  </a:lnTo>
                  <a:lnTo>
                    <a:pt x="209" y="298"/>
                  </a:lnTo>
                  <a:lnTo>
                    <a:pt x="204" y="332"/>
                  </a:lnTo>
                  <a:lnTo>
                    <a:pt x="178" y="352"/>
                  </a:lnTo>
                  <a:lnTo>
                    <a:pt x="154" y="372"/>
                  </a:lnTo>
                  <a:lnTo>
                    <a:pt x="130" y="392"/>
                  </a:lnTo>
                  <a:lnTo>
                    <a:pt x="109" y="414"/>
                  </a:lnTo>
                  <a:lnTo>
                    <a:pt x="166" y="414"/>
                  </a:lnTo>
                  <a:lnTo>
                    <a:pt x="183" y="400"/>
                  </a:lnTo>
                  <a:lnTo>
                    <a:pt x="200" y="386"/>
                  </a:lnTo>
                  <a:lnTo>
                    <a:pt x="240" y="386"/>
                  </a:lnTo>
                  <a:lnTo>
                    <a:pt x="240" y="376"/>
                  </a:lnTo>
                  <a:lnTo>
                    <a:pt x="242" y="354"/>
                  </a:lnTo>
                  <a:lnTo>
                    <a:pt x="260" y="342"/>
                  </a:lnTo>
                  <a:lnTo>
                    <a:pt x="279" y="328"/>
                  </a:lnTo>
                  <a:lnTo>
                    <a:pt x="298" y="316"/>
                  </a:lnTo>
                  <a:lnTo>
                    <a:pt x="318" y="306"/>
                  </a:lnTo>
                  <a:lnTo>
                    <a:pt x="324" y="302"/>
                  </a:lnTo>
                  <a:lnTo>
                    <a:pt x="248" y="302"/>
                  </a:lnTo>
                  <a:lnTo>
                    <a:pt x="252" y="278"/>
                  </a:lnTo>
                  <a:lnTo>
                    <a:pt x="256" y="258"/>
                  </a:lnTo>
                  <a:lnTo>
                    <a:pt x="261" y="236"/>
                  </a:lnTo>
                  <a:lnTo>
                    <a:pt x="266" y="216"/>
                  </a:lnTo>
                  <a:lnTo>
                    <a:pt x="387" y="216"/>
                  </a:lnTo>
                  <a:lnTo>
                    <a:pt x="347" y="200"/>
                  </a:lnTo>
                  <a:close/>
                  <a:moveTo>
                    <a:pt x="763" y="200"/>
                  </a:moveTo>
                  <a:lnTo>
                    <a:pt x="641" y="200"/>
                  </a:lnTo>
                  <a:lnTo>
                    <a:pt x="678" y="204"/>
                  </a:lnTo>
                  <a:lnTo>
                    <a:pt x="708" y="212"/>
                  </a:lnTo>
                  <a:lnTo>
                    <a:pt x="732" y="224"/>
                  </a:lnTo>
                  <a:lnTo>
                    <a:pt x="747" y="242"/>
                  </a:lnTo>
                  <a:lnTo>
                    <a:pt x="755" y="270"/>
                  </a:lnTo>
                  <a:lnTo>
                    <a:pt x="751" y="306"/>
                  </a:lnTo>
                  <a:lnTo>
                    <a:pt x="734" y="346"/>
                  </a:lnTo>
                  <a:lnTo>
                    <a:pt x="705" y="392"/>
                  </a:lnTo>
                  <a:lnTo>
                    <a:pt x="699" y="398"/>
                  </a:lnTo>
                  <a:lnTo>
                    <a:pt x="693" y="406"/>
                  </a:lnTo>
                  <a:lnTo>
                    <a:pt x="686" y="414"/>
                  </a:lnTo>
                  <a:lnTo>
                    <a:pt x="738" y="414"/>
                  </a:lnTo>
                  <a:lnTo>
                    <a:pt x="772" y="360"/>
                  </a:lnTo>
                  <a:lnTo>
                    <a:pt x="791" y="308"/>
                  </a:lnTo>
                  <a:lnTo>
                    <a:pt x="795" y="262"/>
                  </a:lnTo>
                  <a:lnTo>
                    <a:pt x="782" y="222"/>
                  </a:lnTo>
                  <a:lnTo>
                    <a:pt x="763" y="200"/>
                  </a:lnTo>
                  <a:close/>
                  <a:moveTo>
                    <a:pt x="387" y="216"/>
                  </a:moveTo>
                  <a:lnTo>
                    <a:pt x="266" y="216"/>
                  </a:lnTo>
                  <a:lnTo>
                    <a:pt x="307" y="228"/>
                  </a:lnTo>
                  <a:lnTo>
                    <a:pt x="349" y="244"/>
                  </a:lnTo>
                  <a:lnTo>
                    <a:pt x="323" y="256"/>
                  </a:lnTo>
                  <a:lnTo>
                    <a:pt x="310" y="264"/>
                  </a:lnTo>
                  <a:lnTo>
                    <a:pt x="298" y="270"/>
                  </a:lnTo>
                  <a:lnTo>
                    <a:pt x="285" y="278"/>
                  </a:lnTo>
                  <a:lnTo>
                    <a:pt x="260" y="294"/>
                  </a:lnTo>
                  <a:lnTo>
                    <a:pt x="248" y="302"/>
                  </a:lnTo>
                  <a:lnTo>
                    <a:pt x="324" y="302"/>
                  </a:lnTo>
                  <a:lnTo>
                    <a:pt x="338" y="294"/>
                  </a:lnTo>
                  <a:lnTo>
                    <a:pt x="398" y="264"/>
                  </a:lnTo>
                  <a:lnTo>
                    <a:pt x="485" y="264"/>
                  </a:lnTo>
                  <a:lnTo>
                    <a:pt x="472" y="256"/>
                  </a:lnTo>
                  <a:lnTo>
                    <a:pt x="446" y="244"/>
                  </a:lnTo>
                  <a:lnTo>
                    <a:pt x="488" y="228"/>
                  </a:lnTo>
                  <a:lnTo>
                    <a:pt x="515" y="220"/>
                  </a:lnTo>
                  <a:lnTo>
                    <a:pt x="398" y="220"/>
                  </a:lnTo>
                  <a:lnTo>
                    <a:pt x="387" y="216"/>
                  </a:lnTo>
                  <a:close/>
                  <a:moveTo>
                    <a:pt x="570" y="216"/>
                  </a:moveTo>
                  <a:lnTo>
                    <a:pt x="529" y="216"/>
                  </a:lnTo>
                  <a:lnTo>
                    <a:pt x="534" y="236"/>
                  </a:lnTo>
                  <a:lnTo>
                    <a:pt x="539" y="258"/>
                  </a:lnTo>
                  <a:lnTo>
                    <a:pt x="543" y="278"/>
                  </a:lnTo>
                  <a:lnTo>
                    <a:pt x="547" y="302"/>
                  </a:lnTo>
                  <a:lnTo>
                    <a:pt x="587" y="302"/>
                  </a:lnTo>
                  <a:lnTo>
                    <a:pt x="587" y="298"/>
                  </a:lnTo>
                  <a:lnTo>
                    <a:pt x="581" y="268"/>
                  </a:lnTo>
                  <a:lnTo>
                    <a:pt x="575" y="236"/>
                  </a:lnTo>
                  <a:lnTo>
                    <a:pt x="570" y="216"/>
                  </a:lnTo>
                  <a:close/>
                  <a:moveTo>
                    <a:pt x="480" y="40"/>
                  </a:moveTo>
                  <a:lnTo>
                    <a:pt x="398" y="40"/>
                  </a:lnTo>
                  <a:lnTo>
                    <a:pt x="430" y="48"/>
                  </a:lnTo>
                  <a:lnTo>
                    <a:pt x="462" y="76"/>
                  </a:lnTo>
                  <a:lnTo>
                    <a:pt x="491" y="120"/>
                  </a:lnTo>
                  <a:lnTo>
                    <a:pt x="517" y="178"/>
                  </a:lnTo>
                  <a:lnTo>
                    <a:pt x="488" y="186"/>
                  </a:lnTo>
                  <a:lnTo>
                    <a:pt x="458" y="196"/>
                  </a:lnTo>
                  <a:lnTo>
                    <a:pt x="398" y="220"/>
                  </a:lnTo>
                  <a:lnTo>
                    <a:pt x="515" y="220"/>
                  </a:lnTo>
                  <a:lnTo>
                    <a:pt x="529" y="216"/>
                  </a:lnTo>
                  <a:lnTo>
                    <a:pt x="570" y="216"/>
                  </a:lnTo>
                  <a:lnTo>
                    <a:pt x="567" y="208"/>
                  </a:lnTo>
                  <a:lnTo>
                    <a:pt x="587" y="204"/>
                  </a:lnTo>
                  <a:lnTo>
                    <a:pt x="623" y="200"/>
                  </a:lnTo>
                  <a:lnTo>
                    <a:pt x="763" y="200"/>
                  </a:lnTo>
                  <a:lnTo>
                    <a:pt x="760" y="196"/>
                  </a:lnTo>
                  <a:lnTo>
                    <a:pt x="729" y="176"/>
                  </a:lnTo>
                  <a:lnTo>
                    <a:pt x="709" y="170"/>
                  </a:lnTo>
                  <a:lnTo>
                    <a:pt x="555" y="170"/>
                  </a:lnTo>
                  <a:lnTo>
                    <a:pt x="525" y="100"/>
                  </a:lnTo>
                  <a:lnTo>
                    <a:pt x="487" y="46"/>
                  </a:lnTo>
                  <a:lnTo>
                    <a:pt x="480" y="40"/>
                  </a:lnTo>
                  <a:close/>
                  <a:moveTo>
                    <a:pt x="398" y="0"/>
                  </a:moveTo>
                  <a:lnTo>
                    <a:pt x="351" y="12"/>
                  </a:lnTo>
                  <a:lnTo>
                    <a:pt x="308" y="46"/>
                  </a:lnTo>
                  <a:lnTo>
                    <a:pt x="270" y="100"/>
                  </a:lnTo>
                  <a:lnTo>
                    <a:pt x="240" y="170"/>
                  </a:lnTo>
                  <a:lnTo>
                    <a:pt x="282" y="170"/>
                  </a:lnTo>
                  <a:lnTo>
                    <a:pt x="304" y="120"/>
                  </a:lnTo>
                  <a:lnTo>
                    <a:pt x="333" y="76"/>
                  </a:lnTo>
                  <a:lnTo>
                    <a:pt x="365" y="48"/>
                  </a:lnTo>
                  <a:lnTo>
                    <a:pt x="398" y="40"/>
                  </a:lnTo>
                  <a:lnTo>
                    <a:pt x="480" y="40"/>
                  </a:lnTo>
                  <a:lnTo>
                    <a:pt x="445" y="12"/>
                  </a:lnTo>
                  <a:lnTo>
                    <a:pt x="398" y="0"/>
                  </a:lnTo>
                  <a:close/>
                  <a:moveTo>
                    <a:pt x="641" y="160"/>
                  </a:moveTo>
                  <a:lnTo>
                    <a:pt x="620" y="162"/>
                  </a:lnTo>
                  <a:lnTo>
                    <a:pt x="599" y="162"/>
                  </a:lnTo>
                  <a:lnTo>
                    <a:pt x="555" y="170"/>
                  </a:lnTo>
                  <a:lnTo>
                    <a:pt x="709" y="170"/>
                  </a:lnTo>
                  <a:lnTo>
                    <a:pt x="689" y="164"/>
                  </a:lnTo>
                  <a:lnTo>
                    <a:pt x="641" y="160"/>
                  </a:lnTo>
                  <a:close/>
                </a:path>
              </a:pathLst>
            </a:custGeom>
            <a:solidFill>
              <a:srgbClr val="E4EDF8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" name="Google Shape;34;p21">
              <a:extLst>
                <a:ext uri="{FF2B5EF4-FFF2-40B4-BE49-F238E27FC236}">
                  <a16:creationId xmlns:a16="http://schemas.microsoft.com/office/drawing/2014/main" id="{111D6966-2176-1247-64C6-49254381D52B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 amt="50000"/>
            </a:blip>
            <a:srcRect/>
            <a:stretch/>
          </p:blipFill>
          <p:spPr>
            <a:xfrm>
              <a:off x="10812946" y="3513348"/>
              <a:ext cx="152396" cy="1524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" name="Google Shape;35;p21">
              <a:extLst>
                <a:ext uri="{FF2B5EF4-FFF2-40B4-BE49-F238E27FC236}">
                  <a16:creationId xmlns:a16="http://schemas.microsoft.com/office/drawing/2014/main" id="{CB41FBD2-84F3-B561-6B2D-A461C8FF898C}"/>
                </a:ext>
              </a:extLst>
            </p:cNvPr>
            <p:cNvGrpSpPr/>
            <p:nvPr/>
          </p:nvGrpSpPr>
          <p:grpSpPr>
            <a:xfrm>
              <a:off x="10355759" y="2136305"/>
              <a:ext cx="1017877" cy="899795"/>
              <a:chOff x="0" y="0"/>
              <a:chExt cx="1017905" cy="899795"/>
            </a:xfrm>
          </p:grpSpPr>
          <p:pic>
            <p:nvPicPr>
              <p:cNvPr id="63" name="Google Shape;36;p21">
                <a:extLst>
                  <a:ext uri="{FF2B5EF4-FFF2-40B4-BE49-F238E27FC236}">
                    <a16:creationId xmlns:a16="http://schemas.microsoft.com/office/drawing/2014/main" id="{0E34D6E5-A1FC-1CB0-C723-A4301AB6DF87}"/>
                  </a:ext>
                </a:extLst>
              </p:cNvPr>
              <p:cNvPicPr preferRelativeResize="0"/>
              <p:nvPr/>
            </p:nvPicPr>
            <p:blipFill rotWithShape="1">
              <a:blip r:embed="rId14">
                <a:alphaModFix amt="50000"/>
              </a:blip>
              <a:srcRect/>
              <a:stretch/>
            </p:blipFill>
            <p:spPr>
              <a:xfrm>
                <a:off x="0" y="0"/>
                <a:ext cx="101790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" name="Google Shape;37;p21">
                <a:extLst>
                  <a:ext uri="{FF2B5EF4-FFF2-40B4-BE49-F238E27FC236}">
                    <a16:creationId xmlns:a16="http://schemas.microsoft.com/office/drawing/2014/main" id="{5EB802CE-94BA-9FD9-4D2F-23CEAE656366}"/>
                  </a:ext>
                </a:extLst>
              </p:cNvPr>
              <p:cNvSpPr/>
              <p:nvPr/>
            </p:nvSpPr>
            <p:spPr>
              <a:xfrm>
                <a:off x="243296" y="170905"/>
                <a:ext cx="554990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73" extrusionOk="0">
                    <a:moveTo>
                      <a:pt x="608" y="510"/>
                    </a:moveTo>
                    <a:lnTo>
                      <a:pt x="607" y="499"/>
                    </a:lnTo>
                    <a:lnTo>
                      <a:pt x="604" y="488"/>
                    </a:lnTo>
                    <a:lnTo>
                      <a:pt x="598" y="478"/>
                    </a:lnTo>
                    <a:lnTo>
                      <a:pt x="591" y="470"/>
                    </a:lnTo>
                    <a:lnTo>
                      <a:pt x="583" y="462"/>
                    </a:lnTo>
                    <a:lnTo>
                      <a:pt x="573" y="457"/>
                    </a:lnTo>
                    <a:lnTo>
                      <a:pt x="564" y="452"/>
                    </a:lnTo>
                    <a:lnTo>
                      <a:pt x="553" y="447"/>
                    </a:lnTo>
                    <a:lnTo>
                      <a:pt x="536" y="439"/>
                    </a:lnTo>
                    <a:lnTo>
                      <a:pt x="527" y="434"/>
                    </a:lnTo>
                    <a:lnTo>
                      <a:pt x="521" y="426"/>
                    </a:lnTo>
                    <a:lnTo>
                      <a:pt x="515" y="418"/>
                    </a:lnTo>
                    <a:lnTo>
                      <a:pt x="510" y="411"/>
                    </a:lnTo>
                    <a:lnTo>
                      <a:pt x="503" y="405"/>
                    </a:lnTo>
                    <a:lnTo>
                      <a:pt x="495" y="398"/>
                    </a:lnTo>
                    <a:lnTo>
                      <a:pt x="483" y="390"/>
                    </a:lnTo>
                    <a:lnTo>
                      <a:pt x="470" y="386"/>
                    </a:lnTo>
                    <a:lnTo>
                      <a:pt x="457" y="383"/>
                    </a:lnTo>
                    <a:lnTo>
                      <a:pt x="426" y="378"/>
                    </a:lnTo>
                    <a:lnTo>
                      <a:pt x="416" y="377"/>
                    </a:lnTo>
                    <a:lnTo>
                      <a:pt x="405" y="372"/>
                    </a:lnTo>
                    <a:lnTo>
                      <a:pt x="394" y="368"/>
                    </a:lnTo>
                    <a:lnTo>
                      <a:pt x="384" y="363"/>
                    </a:lnTo>
                    <a:lnTo>
                      <a:pt x="373" y="359"/>
                    </a:lnTo>
                    <a:lnTo>
                      <a:pt x="351" y="353"/>
                    </a:lnTo>
                    <a:lnTo>
                      <a:pt x="342" y="352"/>
                    </a:lnTo>
                    <a:lnTo>
                      <a:pt x="333" y="352"/>
                    </a:lnTo>
                    <a:lnTo>
                      <a:pt x="320" y="353"/>
                    </a:lnTo>
                    <a:lnTo>
                      <a:pt x="308" y="355"/>
                    </a:lnTo>
                    <a:lnTo>
                      <a:pt x="278" y="360"/>
                    </a:lnTo>
                    <a:lnTo>
                      <a:pt x="269" y="362"/>
                    </a:lnTo>
                    <a:lnTo>
                      <a:pt x="266" y="362"/>
                    </a:lnTo>
                    <a:lnTo>
                      <a:pt x="265" y="361"/>
                    </a:lnTo>
                    <a:lnTo>
                      <a:pt x="262" y="350"/>
                    </a:lnTo>
                    <a:lnTo>
                      <a:pt x="255" y="335"/>
                    </a:lnTo>
                    <a:lnTo>
                      <a:pt x="244" y="326"/>
                    </a:lnTo>
                    <a:lnTo>
                      <a:pt x="231" y="319"/>
                    </a:lnTo>
                    <a:lnTo>
                      <a:pt x="219" y="315"/>
                    </a:lnTo>
                    <a:lnTo>
                      <a:pt x="196" y="310"/>
                    </a:lnTo>
                    <a:lnTo>
                      <a:pt x="200" y="292"/>
                    </a:lnTo>
                    <a:lnTo>
                      <a:pt x="205" y="282"/>
                    </a:lnTo>
                    <a:lnTo>
                      <a:pt x="211" y="273"/>
                    </a:lnTo>
                    <a:lnTo>
                      <a:pt x="220" y="267"/>
                    </a:lnTo>
                    <a:lnTo>
                      <a:pt x="230" y="262"/>
                    </a:lnTo>
                    <a:lnTo>
                      <a:pt x="235" y="261"/>
                    </a:lnTo>
                    <a:lnTo>
                      <a:pt x="240" y="260"/>
                    </a:lnTo>
                    <a:lnTo>
                      <a:pt x="256" y="260"/>
                    </a:lnTo>
                    <a:lnTo>
                      <a:pt x="268" y="264"/>
                    </a:lnTo>
                    <a:lnTo>
                      <a:pt x="279" y="274"/>
                    </a:lnTo>
                    <a:lnTo>
                      <a:pt x="282" y="276"/>
                    </a:lnTo>
                    <a:lnTo>
                      <a:pt x="288" y="276"/>
                    </a:lnTo>
                    <a:lnTo>
                      <a:pt x="297" y="273"/>
                    </a:lnTo>
                    <a:lnTo>
                      <a:pt x="301" y="268"/>
                    </a:lnTo>
                    <a:lnTo>
                      <a:pt x="301" y="262"/>
                    </a:lnTo>
                    <a:lnTo>
                      <a:pt x="306" y="240"/>
                    </a:lnTo>
                    <a:lnTo>
                      <a:pt x="315" y="219"/>
                    </a:lnTo>
                    <a:lnTo>
                      <a:pt x="328" y="199"/>
                    </a:lnTo>
                    <a:lnTo>
                      <a:pt x="342" y="181"/>
                    </a:lnTo>
                    <a:lnTo>
                      <a:pt x="355" y="167"/>
                    </a:lnTo>
                    <a:lnTo>
                      <a:pt x="368" y="158"/>
                    </a:lnTo>
                    <a:lnTo>
                      <a:pt x="382" y="154"/>
                    </a:lnTo>
                    <a:lnTo>
                      <a:pt x="403" y="153"/>
                    </a:lnTo>
                    <a:lnTo>
                      <a:pt x="430" y="154"/>
                    </a:lnTo>
                    <a:lnTo>
                      <a:pt x="441" y="152"/>
                    </a:lnTo>
                    <a:lnTo>
                      <a:pt x="451" y="139"/>
                    </a:lnTo>
                    <a:lnTo>
                      <a:pt x="454" y="131"/>
                    </a:lnTo>
                    <a:lnTo>
                      <a:pt x="451" y="119"/>
                    </a:lnTo>
                    <a:lnTo>
                      <a:pt x="448" y="109"/>
                    </a:lnTo>
                    <a:lnTo>
                      <a:pt x="437" y="101"/>
                    </a:lnTo>
                    <a:lnTo>
                      <a:pt x="424" y="92"/>
                    </a:lnTo>
                    <a:lnTo>
                      <a:pt x="420" y="88"/>
                    </a:lnTo>
                    <a:lnTo>
                      <a:pt x="418" y="86"/>
                    </a:lnTo>
                    <a:lnTo>
                      <a:pt x="414" y="81"/>
                    </a:lnTo>
                    <a:lnTo>
                      <a:pt x="397" y="42"/>
                    </a:lnTo>
                    <a:lnTo>
                      <a:pt x="391" y="33"/>
                    </a:lnTo>
                    <a:lnTo>
                      <a:pt x="370" y="36"/>
                    </a:lnTo>
                    <a:lnTo>
                      <a:pt x="350" y="39"/>
                    </a:lnTo>
                    <a:lnTo>
                      <a:pt x="352" y="40"/>
                    </a:lnTo>
                    <a:lnTo>
                      <a:pt x="360" y="43"/>
                    </a:lnTo>
                    <a:lnTo>
                      <a:pt x="366" y="51"/>
                    </a:lnTo>
                    <a:lnTo>
                      <a:pt x="373" y="62"/>
                    </a:lnTo>
                    <a:lnTo>
                      <a:pt x="379" y="76"/>
                    </a:lnTo>
                    <a:lnTo>
                      <a:pt x="383" y="86"/>
                    </a:lnTo>
                    <a:lnTo>
                      <a:pt x="388" y="96"/>
                    </a:lnTo>
                    <a:lnTo>
                      <a:pt x="393" y="105"/>
                    </a:lnTo>
                    <a:lnTo>
                      <a:pt x="397" y="112"/>
                    </a:lnTo>
                    <a:lnTo>
                      <a:pt x="404" y="116"/>
                    </a:lnTo>
                    <a:lnTo>
                      <a:pt x="411" y="120"/>
                    </a:lnTo>
                    <a:lnTo>
                      <a:pt x="416" y="123"/>
                    </a:lnTo>
                    <a:lnTo>
                      <a:pt x="418" y="125"/>
                    </a:lnTo>
                    <a:lnTo>
                      <a:pt x="401" y="125"/>
                    </a:lnTo>
                    <a:lnTo>
                      <a:pt x="376" y="127"/>
                    </a:lnTo>
                    <a:lnTo>
                      <a:pt x="356" y="132"/>
                    </a:lnTo>
                    <a:lnTo>
                      <a:pt x="337" y="144"/>
                    </a:lnTo>
                    <a:lnTo>
                      <a:pt x="319" y="164"/>
                    </a:lnTo>
                    <a:lnTo>
                      <a:pt x="306" y="181"/>
                    </a:lnTo>
                    <a:lnTo>
                      <a:pt x="294" y="199"/>
                    </a:lnTo>
                    <a:lnTo>
                      <a:pt x="284" y="218"/>
                    </a:lnTo>
                    <a:lnTo>
                      <a:pt x="276" y="239"/>
                    </a:lnTo>
                    <a:lnTo>
                      <a:pt x="266" y="235"/>
                    </a:lnTo>
                    <a:lnTo>
                      <a:pt x="256" y="232"/>
                    </a:lnTo>
                    <a:lnTo>
                      <a:pt x="238" y="232"/>
                    </a:lnTo>
                    <a:lnTo>
                      <a:pt x="230" y="234"/>
                    </a:lnTo>
                    <a:lnTo>
                      <a:pt x="223" y="236"/>
                    </a:lnTo>
                    <a:lnTo>
                      <a:pt x="205" y="243"/>
                    </a:lnTo>
                    <a:lnTo>
                      <a:pt x="190" y="255"/>
                    </a:lnTo>
                    <a:lnTo>
                      <a:pt x="179" y="269"/>
                    </a:lnTo>
                    <a:lnTo>
                      <a:pt x="172" y="286"/>
                    </a:lnTo>
                    <a:lnTo>
                      <a:pt x="171" y="314"/>
                    </a:lnTo>
                    <a:lnTo>
                      <a:pt x="181" y="331"/>
                    </a:lnTo>
                    <a:lnTo>
                      <a:pt x="196" y="340"/>
                    </a:lnTo>
                    <a:lnTo>
                      <a:pt x="211" y="345"/>
                    </a:lnTo>
                    <a:lnTo>
                      <a:pt x="225" y="349"/>
                    </a:lnTo>
                    <a:lnTo>
                      <a:pt x="231" y="352"/>
                    </a:lnTo>
                    <a:lnTo>
                      <a:pt x="233" y="359"/>
                    </a:lnTo>
                    <a:lnTo>
                      <a:pt x="239" y="375"/>
                    </a:lnTo>
                    <a:lnTo>
                      <a:pt x="247" y="386"/>
                    </a:lnTo>
                    <a:lnTo>
                      <a:pt x="256" y="391"/>
                    </a:lnTo>
                    <a:lnTo>
                      <a:pt x="266" y="392"/>
                    </a:lnTo>
                    <a:lnTo>
                      <a:pt x="273" y="392"/>
                    </a:lnTo>
                    <a:lnTo>
                      <a:pt x="312" y="385"/>
                    </a:lnTo>
                    <a:lnTo>
                      <a:pt x="323" y="383"/>
                    </a:lnTo>
                    <a:lnTo>
                      <a:pt x="334" y="383"/>
                    </a:lnTo>
                    <a:lnTo>
                      <a:pt x="341" y="383"/>
                    </a:lnTo>
                    <a:lnTo>
                      <a:pt x="348" y="383"/>
                    </a:lnTo>
                    <a:lnTo>
                      <a:pt x="364" y="388"/>
                    </a:lnTo>
                    <a:lnTo>
                      <a:pt x="408" y="405"/>
                    </a:lnTo>
                    <a:lnTo>
                      <a:pt x="421" y="408"/>
                    </a:lnTo>
                    <a:lnTo>
                      <a:pt x="456" y="412"/>
                    </a:lnTo>
                    <a:lnTo>
                      <a:pt x="469" y="413"/>
                    </a:lnTo>
                    <a:lnTo>
                      <a:pt x="484" y="425"/>
                    </a:lnTo>
                    <a:lnTo>
                      <a:pt x="499" y="443"/>
                    </a:lnTo>
                    <a:lnTo>
                      <a:pt x="506" y="451"/>
                    </a:lnTo>
                    <a:lnTo>
                      <a:pt x="514" y="458"/>
                    </a:lnTo>
                    <a:lnTo>
                      <a:pt x="523" y="464"/>
                    </a:lnTo>
                    <a:lnTo>
                      <a:pt x="530" y="468"/>
                    </a:lnTo>
                    <a:lnTo>
                      <a:pt x="555" y="478"/>
                    </a:lnTo>
                    <a:lnTo>
                      <a:pt x="566" y="483"/>
                    </a:lnTo>
                    <a:lnTo>
                      <a:pt x="574" y="490"/>
                    </a:lnTo>
                    <a:lnTo>
                      <a:pt x="579" y="495"/>
                    </a:lnTo>
                    <a:lnTo>
                      <a:pt x="581" y="501"/>
                    </a:lnTo>
                    <a:lnTo>
                      <a:pt x="581" y="508"/>
                    </a:lnTo>
                    <a:lnTo>
                      <a:pt x="577" y="528"/>
                    </a:lnTo>
                    <a:lnTo>
                      <a:pt x="566" y="548"/>
                    </a:lnTo>
                    <a:lnTo>
                      <a:pt x="553" y="567"/>
                    </a:lnTo>
                    <a:lnTo>
                      <a:pt x="540" y="581"/>
                    </a:lnTo>
                    <a:lnTo>
                      <a:pt x="536" y="584"/>
                    </a:lnTo>
                    <a:lnTo>
                      <a:pt x="517" y="596"/>
                    </a:lnTo>
                    <a:lnTo>
                      <a:pt x="508" y="603"/>
                    </a:lnTo>
                    <a:lnTo>
                      <a:pt x="501" y="612"/>
                    </a:lnTo>
                    <a:lnTo>
                      <a:pt x="495" y="625"/>
                    </a:lnTo>
                    <a:lnTo>
                      <a:pt x="494" y="628"/>
                    </a:lnTo>
                    <a:lnTo>
                      <a:pt x="491" y="642"/>
                    </a:lnTo>
                    <a:lnTo>
                      <a:pt x="487" y="653"/>
                    </a:lnTo>
                    <a:lnTo>
                      <a:pt x="481" y="663"/>
                    </a:lnTo>
                    <a:lnTo>
                      <a:pt x="472" y="671"/>
                    </a:lnTo>
                    <a:lnTo>
                      <a:pt x="466" y="676"/>
                    </a:lnTo>
                    <a:lnTo>
                      <a:pt x="436" y="689"/>
                    </a:lnTo>
                    <a:lnTo>
                      <a:pt x="425" y="694"/>
                    </a:lnTo>
                    <a:lnTo>
                      <a:pt x="415" y="701"/>
                    </a:lnTo>
                    <a:lnTo>
                      <a:pt x="406" y="710"/>
                    </a:lnTo>
                    <a:lnTo>
                      <a:pt x="400" y="722"/>
                    </a:lnTo>
                    <a:lnTo>
                      <a:pt x="398" y="735"/>
                    </a:lnTo>
                    <a:lnTo>
                      <a:pt x="398" y="749"/>
                    </a:lnTo>
                    <a:lnTo>
                      <a:pt x="399" y="763"/>
                    </a:lnTo>
                    <a:lnTo>
                      <a:pt x="390" y="748"/>
                    </a:lnTo>
                    <a:lnTo>
                      <a:pt x="385" y="729"/>
                    </a:lnTo>
                    <a:lnTo>
                      <a:pt x="384" y="705"/>
                    </a:lnTo>
                    <a:lnTo>
                      <a:pt x="385" y="658"/>
                    </a:lnTo>
                    <a:lnTo>
                      <a:pt x="385" y="639"/>
                    </a:lnTo>
                    <a:lnTo>
                      <a:pt x="384" y="621"/>
                    </a:lnTo>
                    <a:lnTo>
                      <a:pt x="380" y="604"/>
                    </a:lnTo>
                    <a:lnTo>
                      <a:pt x="373" y="589"/>
                    </a:lnTo>
                    <a:lnTo>
                      <a:pt x="365" y="577"/>
                    </a:lnTo>
                    <a:lnTo>
                      <a:pt x="356" y="567"/>
                    </a:lnTo>
                    <a:lnTo>
                      <a:pt x="328" y="542"/>
                    </a:lnTo>
                    <a:lnTo>
                      <a:pt x="324" y="532"/>
                    </a:lnTo>
                    <a:lnTo>
                      <a:pt x="320" y="522"/>
                    </a:lnTo>
                    <a:lnTo>
                      <a:pt x="318" y="511"/>
                    </a:lnTo>
                    <a:lnTo>
                      <a:pt x="317" y="499"/>
                    </a:lnTo>
                    <a:lnTo>
                      <a:pt x="317" y="462"/>
                    </a:lnTo>
                    <a:lnTo>
                      <a:pt x="314" y="449"/>
                    </a:lnTo>
                    <a:lnTo>
                      <a:pt x="306" y="429"/>
                    </a:lnTo>
                    <a:lnTo>
                      <a:pt x="296" y="416"/>
                    </a:lnTo>
                    <a:lnTo>
                      <a:pt x="283" y="407"/>
                    </a:lnTo>
                    <a:lnTo>
                      <a:pt x="256" y="395"/>
                    </a:lnTo>
                    <a:lnTo>
                      <a:pt x="250" y="391"/>
                    </a:lnTo>
                    <a:lnTo>
                      <a:pt x="241" y="386"/>
                    </a:lnTo>
                    <a:lnTo>
                      <a:pt x="225" y="372"/>
                    </a:lnTo>
                    <a:lnTo>
                      <a:pt x="219" y="366"/>
                    </a:lnTo>
                    <a:lnTo>
                      <a:pt x="212" y="360"/>
                    </a:lnTo>
                    <a:lnTo>
                      <a:pt x="205" y="355"/>
                    </a:lnTo>
                    <a:lnTo>
                      <a:pt x="194" y="349"/>
                    </a:lnTo>
                    <a:lnTo>
                      <a:pt x="184" y="344"/>
                    </a:lnTo>
                    <a:lnTo>
                      <a:pt x="174" y="341"/>
                    </a:lnTo>
                    <a:lnTo>
                      <a:pt x="164" y="338"/>
                    </a:lnTo>
                    <a:lnTo>
                      <a:pt x="163" y="337"/>
                    </a:lnTo>
                    <a:lnTo>
                      <a:pt x="160" y="337"/>
                    </a:lnTo>
                    <a:lnTo>
                      <a:pt x="157" y="336"/>
                    </a:lnTo>
                    <a:lnTo>
                      <a:pt x="144" y="330"/>
                    </a:lnTo>
                    <a:lnTo>
                      <a:pt x="136" y="321"/>
                    </a:lnTo>
                    <a:lnTo>
                      <a:pt x="129" y="308"/>
                    </a:lnTo>
                    <a:lnTo>
                      <a:pt x="124" y="289"/>
                    </a:lnTo>
                    <a:lnTo>
                      <a:pt x="117" y="262"/>
                    </a:lnTo>
                    <a:lnTo>
                      <a:pt x="112" y="238"/>
                    </a:lnTo>
                    <a:lnTo>
                      <a:pt x="110" y="216"/>
                    </a:lnTo>
                    <a:lnTo>
                      <a:pt x="110" y="194"/>
                    </a:lnTo>
                    <a:lnTo>
                      <a:pt x="96" y="215"/>
                    </a:lnTo>
                    <a:lnTo>
                      <a:pt x="82" y="236"/>
                    </a:lnTo>
                    <a:lnTo>
                      <a:pt x="85" y="253"/>
                    </a:lnTo>
                    <a:lnTo>
                      <a:pt x="88" y="269"/>
                    </a:lnTo>
                    <a:lnTo>
                      <a:pt x="92" y="283"/>
                    </a:lnTo>
                    <a:lnTo>
                      <a:pt x="96" y="297"/>
                    </a:lnTo>
                    <a:lnTo>
                      <a:pt x="102" y="317"/>
                    </a:lnTo>
                    <a:lnTo>
                      <a:pt x="111" y="336"/>
                    </a:lnTo>
                    <a:lnTo>
                      <a:pt x="127" y="353"/>
                    </a:lnTo>
                    <a:lnTo>
                      <a:pt x="150" y="364"/>
                    </a:lnTo>
                    <a:lnTo>
                      <a:pt x="153" y="365"/>
                    </a:lnTo>
                    <a:lnTo>
                      <a:pt x="156" y="365"/>
                    </a:lnTo>
                    <a:lnTo>
                      <a:pt x="159" y="366"/>
                    </a:lnTo>
                    <a:lnTo>
                      <a:pt x="171" y="369"/>
                    </a:lnTo>
                    <a:lnTo>
                      <a:pt x="178" y="371"/>
                    </a:lnTo>
                    <a:lnTo>
                      <a:pt x="189" y="378"/>
                    </a:lnTo>
                    <a:lnTo>
                      <a:pt x="196" y="382"/>
                    </a:lnTo>
                    <a:lnTo>
                      <a:pt x="201" y="388"/>
                    </a:lnTo>
                    <a:lnTo>
                      <a:pt x="216" y="401"/>
                    </a:lnTo>
                    <a:lnTo>
                      <a:pt x="226" y="409"/>
                    </a:lnTo>
                    <a:lnTo>
                      <a:pt x="236" y="415"/>
                    </a:lnTo>
                    <a:lnTo>
                      <a:pt x="245" y="420"/>
                    </a:lnTo>
                    <a:lnTo>
                      <a:pt x="253" y="424"/>
                    </a:lnTo>
                    <a:lnTo>
                      <a:pt x="275" y="434"/>
                    </a:lnTo>
                    <a:lnTo>
                      <a:pt x="283" y="438"/>
                    </a:lnTo>
                    <a:lnTo>
                      <a:pt x="287" y="454"/>
                    </a:lnTo>
                    <a:lnTo>
                      <a:pt x="290" y="464"/>
                    </a:lnTo>
                    <a:lnTo>
                      <a:pt x="290" y="501"/>
                    </a:lnTo>
                    <a:lnTo>
                      <a:pt x="291" y="515"/>
                    </a:lnTo>
                    <a:lnTo>
                      <a:pt x="294" y="529"/>
                    </a:lnTo>
                    <a:lnTo>
                      <a:pt x="299" y="543"/>
                    </a:lnTo>
                    <a:lnTo>
                      <a:pt x="305" y="554"/>
                    </a:lnTo>
                    <a:lnTo>
                      <a:pt x="312" y="563"/>
                    </a:lnTo>
                    <a:lnTo>
                      <a:pt x="320" y="572"/>
                    </a:lnTo>
                    <a:lnTo>
                      <a:pt x="336" y="586"/>
                    </a:lnTo>
                    <a:lnTo>
                      <a:pt x="343" y="594"/>
                    </a:lnTo>
                    <a:lnTo>
                      <a:pt x="349" y="602"/>
                    </a:lnTo>
                    <a:lnTo>
                      <a:pt x="354" y="612"/>
                    </a:lnTo>
                    <a:lnTo>
                      <a:pt x="356" y="626"/>
                    </a:lnTo>
                    <a:lnTo>
                      <a:pt x="357" y="641"/>
                    </a:lnTo>
                    <a:lnTo>
                      <a:pt x="357" y="657"/>
                    </a:lnTo>
                    <a:lnTo>
                      <a:pt x="357" y="674"/>
                    </a:lnTo>
                    <a:lnTo>
                      <a:pt x="356" y="713"/>
                    </a:lnTo>
                    <a:lnTo>
                      <a:pt x="361" y="751"/>
                    </a:lnTo>
                    <a:lnTo>
                      <a:pt x="380" y="783"/>
                    </a:lnTo>
                    <a:lnTo>
                      <a:pt x="417" y="803"/>
                    </a:lnTo>
                    <a:lnTo>
                      <a:pt x="421" y="804"/>
                    </a:lnTo>
                    <a:lnTo>
                      <a:pt x="423" y="804"/>
                    </a:lnTo>
                    <a:lnTo>
                      <a:pt x="426" y="803"/>
                    </a:lnTo>
                    <a:lnTo>
                      <a:pt x="424" y="803"/>
                    </a:lnTo>
                    <a:lnTo>
                      <a:pt x="428" y="800"/>
                    </a:lnTo>
                    <a:lnTo>
                      <a:pt x="430" y="796"/>
                    </a:lnTo>
                    <a:lnTo>
                      <a:pt x="426" y="774"/>
                    </a:lnTo>
                    <a:lnTo>
                      <a:pt x="423" y="750"/>
                    </a:lnTo>
                    <a:lnTo>
                      <a:pt x="423" y="738"/>
                    </a:lnTo>
                    <a:lnTo>
                      <a:pt x="425" y="731"/>
                    </a:lnTo>
                    <a:lnTo>
                      <a:pt x="431" y="724"/>
                    </a:lnTo>
                    <a:lnTo>
                      <a:pt x="444" y="718"/>
                    </a:lnTo>
                    <a:lnTo>
                      <a:pt x="478" y="703"/>
                    </a:lnTo>
                    <a:lnTo>
                      <a:pt x="486" y="697"/>
                    </a:lnTo>
                    <a:lnTo>
                      <a:pt x="501" y="683"/>
                    </a:lnTo>
                    <a:lnTo>
                      <a:pt x="511" y="668"/>
                    </a:lnTo>
                    <a:lnTo>
                      <a:pt x="517" y="653"/>
                    </a:lnTo>
                    <a:lnTo>
                      <a:pt x="520" y="636"/>
                    </a:lnTo>
                    <a:lnTo>
                      <a:pt x="523" y="627"/>
                    </a:lnTo>
                    <a:lnTo>
                      <a:pt x="529" y="623"/>
                    </a:lnTo>
                    <a:lnTo>
                      <a:pt x="539" y="617"/>
                    </a:lnTo>
                    <a:lnTo>
                      <a:pt x="544" y="613"/>
                    </a:lnTo>
                    <a:lnTo>
                      <a:pt x="551" y="609"/>
                    </a:lnTo>
                    <a:lnTo>
                      <a:pt x="556" y="604"/>
                    </a:lnTo>
                    <a:lnTo>
                      <a:pt x="572" y="588"/>
                    </a:lnTo>
                    <a:lnTo>
                      <a:pt x="589" y="565"/>
                    </a:lnTo>
                    <a:lnTo>
                      <a:pt x="602" y="538"/>
                    </a:lnTo>
                    <a:lnTo>
                      <a:pt x="608" y="510"/>
                    </a:lnTo>
                    <a:close/>
                    <a:moveTo>
                      <a:pt x="874" y="442"/>
                    </a:moveTo>
                    <a:lnTo>
                      <a:pt x="872" y="441"/>
                    </a:lnTo>
                    <a:lnTo>
                      <a:pt x="873" y="437"/>
                    </a:lnTo>
                    <a:lnTo>
                      <a:pt x="866" y="358"/>
                    </a:lnTo>
                    <a:lnTo>
                      <a:pt x="845" y="285"/>
                    </a:lnTo>
                    <a:lnTo>
                      <a:pt x="842" y="278"/>
                    </a:lnTo>
                    <a:lnTo>
                      <a:pt x="842" y="450"/>
                    </a:lnTo>
                    <a:lnTo>
                      <a:pt x="834" y="520"/>
                    </a:lnTo>
                    <a:lnTo>
                      <a:pt x="814" y="587"/>
                    </a:lnTo>
                    <a:lnTo>
                      <a:pt x="783" y="648"/>
                    </a:lnTo>
                    <a:lnTo>
                      <a:pt x="743" y="703"/>
                    </a:lnTo>
                    <a:lnTo>
                      <a:pt x="694" y="751"/>
                    </a:lnTo>
                    <a:lnTo>
                      <a:pt x="638" y="790"/>
                    </a:lnTo>
                    <a:lnTo>
                      <a:pt x="575" y="819"/>
                    </a:lnTo>
                    <a:lnTo>
                      <a:pt x="508" y="837"/>
                    </a:lnTo>
                    <a:lnTo>
                      <a:pt x="436" y="843"/>
                    </a:lnTo>
                    <a:lnTo>
                      <a:pt x="363" y="837"/>
                    </a:lnTo>
                    <a:lnTo>
                      <a:pt x="294" y="818"/>
                    </a:lnTo>
                    <a:lnTo>
                      <a:pt x="231" y="788"/>
                    </a:lnTo>
                    <a:lnTo>
                      <a:pt x="174" y="747"/>
                    </a:lnTo>
                    <a:lnTo>
                      <a:pt x="125" y="698"/>
                    </a:lnTo>
                    <a:lnTo>
                      <a:pt x="85" y="642"/>
                    </a:lnTo>
                    <a:lnTo>
                      <a:pt x="55" y="578"/>
                    </a:lnTo>
                    <a:lnTo>
                      <a:pt x="36" y="510"/>
                    </a:lnTo>
                    <a:lnTo>
                      <a:pt x="30" y="437"/>
                    </a:lnTo>
                    <a:lnTo>
                      <a:pt x="33" y="383"/>
                    </a:lnTo>
                    <a:lnTo>
                      <a:pt x="43" y="331"/>
                    </a:lnTo>
                    <a:lnTo>
                      <a:pt x="60" y="282"/>
                    </a:lnTo>
                    <a:lnTo>
                      <a:pt x="82" y="236"/>
                    </a:lnTo>
                    <a:lnTo>
                      <a:pt x="89" y="226"/>
                    </a:lnTo>
                    <a:lnTo>
                      <a:pt x="96" y="215"/>
                    </a:lnTo>
                    <a:lnTo>
                      <a:pt x="103" y="205"/>
                    </a:lnTo>
                    <a:lnTo>
                      <a:pt x="110" y="194"/>
                    </a:lnTo>
                    <a:lnTo>
                      <a:pt x="158" y="141"/>
                    </a:lnTo>
                    <a:lnTo>
                      <a:pt x="215" y="96"/>
                    </a:lnTo>
                    <a:lnTo>
                      <a:pt x="279" y="62"/>
                    </a:lnTo>
                    <a:lnTo>
                      <a:pt x="350" y="39"/>
                    </a:lnTo>
                    <a:lnTo>
                      <a:pt x="360" y="37"/>
                    </a:lnTo>
                    <a:lnTo>
                      <a:pt x="370" y="36"/>
                    </a:lnTo>
                    <a:lnTo>
                      <a:pt x="380" y="34"/>
                    </a:lnTo>
                    <a:lnTo>
                      <a:pt x="391" y="33"/>
                    </a:lnTo>
                    <a:lnTo>
                      <a:pt x="402" y="32"/>
                    </a:lnTo>
                    <a:lnTo>
                      <a:pt x="413" y="31"/>
                    </a:lnTo>
                    <a:lnTo>
                      <a:pt x="425" y="30"/>
                    </a:lnTo>
                    <a:lnTo>
                      <a:pt x="436" y="30"/>
                    </a:lnTo>
                    <a:lnTo>
                      <a:pt x="470" y="32"/>
                    </a:lnTo>
                    <a:lnTo>
                      <a:pt x="503" y="36"/>
                    </a:lnTo>
                    <a:lnTo>
                      <a:pt x="536" y="43"/>
                    </a:lnTo>
                    <a:lnTo>
                      <a:pt x="567" y="52"/>
                    </a:lnTo>
                    <a:lnTo>
                      <a:pt x="567" y="53"/>
                    </a:lnTo>
                    <a:lnTo>
                      <a:pt x="571" y="84"/>
                    </a:lnTo>
                    <a:lnTo>
                      <a:pt x="585" y="104"/>
                    </a:lnTo>
                    <a:lnTo>
                      <a:pt x="604" y="116"/>
                    </a:lnTo>
                    <a:lnTo>
                      <a:pt x="645" y="128"/>
                    </a:lnTo>
                    <a:lnTo>
                      <a:pt x="653" y="133"/>
                    </a:lnTo>
                    <a:lnTo>
                      <a:pt x="646" y="139"/>
                    </a:lnTo>
                    <a:lnTo>
                      <a:pt x="639" y="146"/>
                    </a:lnTo>
                    <a:lnTo>
                      <a:pt x="638" y="154"/>
                    </a:lnTo>
                    <a:lnTo>
                      <a:pt x="639" y="165"/>
                    </a:lnTo>
                    <a:lnTo>
                      <a:pt x="644" y="175"/>
                    </a:lnTo>
                    <a:lnTo>
                      <a:pt x="651" y="183"/>
                    </a:lnTo>
                    <a:lnTo>
                      <a:pt x="660" y="190"/>
                    </a:lnTo>
                    <a:lnTo>
                      <a:pt x="667" y="197"/>
                    </a:lnTo>
                    <a:lnTo>
                      <a:pt x="675" y="203"/>
                    </a:lnTo>
                    <a:lnTo>
                      <a:pt x="679" y="210"/>
                    </a:lnTo>
                    <a:lnTo>
                      <a:pt x="689" y="233"/>
                    </a:lnTo>
                    <a:lnTo>
                      <a:pt x="694" y="259"/>
                    </a:lnTo>
                    <a:lnTo>
                      <a:pt x="695" y="287"/>
                    </a:lnTo>
                    <a:lnTo>
                      <a:pt x="694" y="315"/>
                    </a:lnTo>
                    <a:lnTo>
                      <a:pt x="693" y="349"/>
                    </a:lnTo>
                    <a:lnTo>
                      <a:pt x="694" y="365"/>
                    </a:lnTo>
                    <a:lnTo>
                      <a:pt x="695" y="380"/>
                    </a:lnTo>
                    <a:lnTo>
                      <a:pt x="698" y="396"/>
                    </a:lnTo>
                    <a:lnTo>
                      <a:pt x="706" y="421"/>
                    </a:lnTo>
                    <a:lnTo>
                      <a:pt x="720" y="449"/>
                    </a:lnTo>
                    <a:lnTo>
                      <a:pt x="742" y="472"/>
                    </a:lnTo>
                    <a:lnTo>
                      <a:pt x="751" y="478"/>
                    </a:lnTo>
                    <a:lnTo>
                      <a:pt x="763" y="482"/>
                    </a:lnTo>
                    <a:lnTo>
                      <a:pt x="779" y="482"/>
                    </a:lnTo>
                    <a:lnTo>
                      <a:pt x="784" y="481"/>
                    </a:lnTo>
                    <a:lnTo>
                      <a:pt x="787" y="479"/>
                    </a:lnTo>
                    <a:lnTo>
                      <a:pt x="799" y="475"/>
                    </a:lnTo>
                    <a:lnTo>
                      <a:pt x="809" y="468"/>
                    </a:lnTo>
                    <a:lnTo>
                      <a:pt x="817" y="460"/>
                    </a:lnTo>
                    <a:lnTo>
                      <a:pt x="831" y="442"/>
                    </a:lnTo>
                    <a:lnTo>
                      <a:pt x="834" y="441"/>
                    </a:lnTo>
                    <a:lnTo>
                      <a:pt x="835" y="441"/>
                    </a:lnTo>
                    <a:lnTo>
                      <a:pt x="838" y="444"/>
                    </a:lnTo>
                    <a:lnTo>
                      <a:pt x="842" y="450"/>
                    </a:lnTo>
                    <a:lnTo>
                      <a:pt x="842" y="278"/>
                    </a:lnTo>
                    <a:lnTo>
                      <a:pt x="842" y="277"/>
                    </a:lnTo>
                    <a:lnTo>
                      <a:pt x="842" y="412"/>
                    </a:lnTo>
                    <a:lnTo>
                      <a:pt x="840" y="412"/>
                    </a:lnTo>
                    <a:lnTo>
                      <a:pt x="833" y="411"/>
                    </a:lnTo>
                    <a:lnTo>
                      <a:pt x="819" y="411"/>
                    </a:lnTo>
                    <a:lnTo>
                      <a:pt x="810" y="423"/>
                    </a:lnTo>
                    <a:lnTo>
                      <a:pt x="802" y="434"/>
                    </a:lnTo>
                    <a:lnTo>
                      <a:pt x="796" y="442"/>
                    </a:lnTo>
                    <a:lnTo>
                      <a:pt x="789" y="449"/>
                    </a:lnTo>
                    <a:lnTo>
                      <a:pt x="780" y="452"/>
                    </a:lnTo>
                    <a:lnTo>
                      <a:pt x="777" y="453"/>
                    </a:lnTo>
                    <a:lnTo>
                      <a:pt x="769" y="453"/>
                    </a:lnTo>
                    <a:lnTo>
                      <a:pt x="763" y="451"/>
                    </a:lnTo>
                    <a:lnTo>
                      <a:pt x="758" y="447"/>
                    </a:lnTo>
                    <a:lnTo>
                      <a:pt x="746" y="435"/>
                    </a:lnTo>
                    <a:lnTo>
                      <a:pt x="736" y="417"/>
                    </a:lnTo>
                    <a:lnTo>
                      <a:pt x="729" y="397"/>
                    </a:lnTo>
                    <a:lnTo>
                      <a:pt x="724" y="377"/>
                    </a:lnTo>
                    <a:lnTo>
                      <a:pt x="723" y="363"/>
                    </a:lnTo>
                    <a:lnTo>
                      <a:pt x="722" y="348"/>
                    </a:lnTo>
                    <a:lnTo>
                      <a:pt x="724" y="285"/>
                    </a:lnTo>
                    <a:lnTo>
                      <a:pt x="723" y="254"/>
                    </a:lnTo>
                    <a:lnTo>
                      <a:pt x="717" y="223"/>
                    </a:lnTo>
                    <a:lnTo>
                      <a:pt x="704" y="194"/>
                    </a:lnTo>
                    <a:lnTo>
                      <a:pt x="697" y="183"/>
                    </a:lnTo>
                    <a:lnTo>
                      <a:pt x="687" y="175"/>
                    </a:lnTo>
                    <a:lnTo>
                      <a:pt x="675" y="165"/>
                    </a:lnTo>
                    <a:lnTo>
                      <a:pt x="668" y="158"/>
                    </a:lnTo>
                    <a:lnTo>
                      <a:pt x="676" y="152"/>
                    </a:lnTo>
                    <a:lnTo>
                      <a:pt x="690" y="147"/>
                    </a:lnTo>
                    <a:lnTo>
                      <a:pt x="693" y="142"/>
                    </a:lnTo>
                    <a:lnTo>
                      <a:pt x="695" y="134"/>
                    </a:lnTo>
                    <a:lnTo>
                      <a:pt x="694" y="129"/>
                    </a:lnTo>
                    <a:lnTo>
                      <a:pt x="691" y="125"/>
                    </a:lnTo>
                    <a:lnTo>
                      <a:pt x="678" y="113"/>
                    </a:lnTo>
                    <a:lnTo>
                      <a:pt x="663" y="104"/>
                    </a:lnTo>
                    <a:lnTo>
                      <a:pt x="648" y="98"/>
                    </a:lnTo>
                    <a:lnTo>
                      <a:pt x="619" y="89"/>
                    </a:lnTo>
                    <a:lnTo>
                      <a:pt x="608" y="83"/>
                    </a:lnTo>
                    <a:lnTo>
                      <a:pt x="601" y="76"/>
                    </a:lnTo>
                    <a:lnTo>
                      <a:pt x="597" y="64"/>
                    </a:lnTo>
                    <a:lnTo>
                      <a:pt x="662" y="99"/>
                    </a:lnTo>
                    <a:lnTo>
                      <a:pt x="720" y="146"/>
                    </a:lnTo>
                    <a:lnTo>
                      <a:pt x="768" y="202"/>
                    </a:lnTo>
                    <a:lnTo>
                      <a:pt x="805" y="266"/>
                    </a:lnTo>
                    <a:lnTo>
                      <a:pt x="830" y="336"/>
                    </a:lnTo>
                    <a:lnTo>
                      <a:pt x="842" y="412"/>
                    </a:lnTo>
                    <a:lnTo>
                      <a:pt x="842" y="277"/>
                    </a:lnTo>
                    <a:lnTo>
                      <a:pt x="813" y="217"/>
                    </a:lnTo>
                    <a:lnTo>
                      <a:pt x="770" y="156"/>
                    </a:lnTo>
                    <a:lnTo>
                      <a:pt x="717" y="103"/>
                    </a:lnTo>
                    <a:lnTo>
                      <a:pt x="656" y="60"/>
                    </a:lnTo>
                    <a:lnTo>
                      <a:pt x="610" y="38"/>
                    </a:lnTo>
                    <a:lnTo>
                      <a:pt x="597" y="32"/>
                    </a:lnTo>
                    <a:lnTo>
                      <a:pt x="597" y="60"/>
                    </a:lnTo>
                    <a:lnTo>
                      <a:pt x="597" y="57"/>
                    </a:lnTo>
                    <a:lnTo>
                      <a:pt x="597" y="45"/>
                    </a:lnTo>
                    <a:lnTo>
                      <a:pt x="597" y="60"/>
                    </a:lnTo>
                    <a:lnTo>
                      <a:pt x="597" y="32"/>
                    </a:lnTo>
                    <a:lnTo>
                      <a:pt x="594" y="30"/>
                    </a:lnTo>
                    <a:lnTo>
                      <a:pt x="588" y="28"/>
                    </a:lnTo>
                    <a:lnTo>
                      <a:pt x="514" y="7"/>
                    </a:lnTo>
                    <a:lnTo>
                      <a:pt x="436" y="0"/>
                    </a:lnTo>
                    <a:lnTo>
                      <a:pt x="358" y="7"/>
                    </a:lnTo>
                    <a:lnTo>
                      <a:pt x="284" y="28"/>
                    </a:lnTo>
                    <a:lnTo>
                      <a:pt x="216" y="60"/>
                    </a:lnTo>
                    <a:lnTo>
                      <a:pt x="155" y="103"/>
                    </a:lnTo>
                    <a:lnTo>
                      <a:pt x="102" y="156"/>
                    </a:lnTo>
                    <a:lnTo>
                      <a:pt x="59" y="217"/>
                    </a:lnTo>
                    <a:lnTo>
                      <a:pt x="27" y="285"/>
                    </a:lnTo>
                    <a:lnTo>
                      <a:pt x="7" y="358"/>
                    </a:lnTo>
                    <a:lnTo>
                      <a:pt x="0" y="437"/>
                    </a:lnTo>
                    <a:lnTo>
                      <a:pt x="7" y="515"/>
                    </a:lnTo>
                    <a:lnTo>
                      <a:pt x="27" y="589"/>
                    </a:lnTo>
                    <a:lnTo>
                      <a:pt x="59" y="657"/>
                    </a:lnTo>
                    <a:lnTo>
                      <a:pt x="102" y="718"/>
                    </a:lnTo>
                    <a:lnTo>
                      <a:pt x="155" y="770"/>
                    </a:lnTo>
                    <a:lnTo>
                      <a:pt x="216" y="813"/>
                    </a:lnTo>
                    <a:lnTo>
                      <a:pt x="284" y="846"/>
                    </a:lnTo>
                    <a:lnTo>
                      <a:pt x="358" y="866"/>
                    </a:lnTo>
                    <a:lnTo>
                      <a:pt x="436" y="873"/>
                    </a:lnTo>
                    <a:lnTo>
                      <a:pt x="514" y="866"/>
                    </a:lnTo>
                    <a:lnTo>
                      <a:pt x="588" y="846"/>
                    </a:lnTo>
                    <a:lnTo>
                      <a:pt x="594" y="843"/>
                    </a:lnTo>
                    <a:lnTo>
                      <a:pt x="656" y="813"/>
                    </a:lnTo>
                    <a:lnTo>
                      <a:pt x="717" y="770"/>
                    </a:lnTo>
                    <a:lnTo>
                      <a:pt x="770" y="718"/>
                    </a:lnTo>
                    <a:lnTo>
                      <a:pt x="813" y="657"/>
                    </a:lnTo>
                    <a:lnTo>
                      <a:pt x="845" y="589"/>
                    </a:lnTo>
                    <a:lnTo>
                      <a:pt x="866" y="515"/>
                    </a:lnTo>
                    <a:lnTo>
                      <a:pt x="871" y="459"/>
                    </a:lnTo>
                    <a:lnTo>
                      <a:pt x="871" y="451"/>
                    </a:lnTo>
                    <a:lnTo>
                      <a:pt x="872" y="451"/>
                    </a:lnTo>
                    <a:lnTo>
                      <a:pt x="874" y="442"/>
                    </a:lnTo>
                    <a:close/>
                  </a:path>
                </a:pathLst>
              </a:custGeom>
              <a:solidFill>
                <a:srgbClr val="63B7E6">
                  <a:alpha val="5882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8;p21">
              <a:extLst>
                <a:ext uri="{FF2B5EF4-FFF2-40B4-BE49-F238E27FC236}">
                  <a16:creationId xmlns:a16="http://schemas.microsoft.com/office/drawing/2014/main" id="{42AE6A8B-6586-D101-3DA2-D31DB5F92166}"/>
                </a:ext>
              </a:extLst>
            </p:cNvPr>
            <p:cNvSpPr/>
            <p:nvPr/>
          </p:nvSpPr>
          <p:spPr>
            <a:xfrm>
              <a:off x="5639745" y="4337397"/>
              <a:ext cx="520051" cy="409575"/>
            </a:xfrm>
            <a:custGeom>
              <a:avLst/>
              <a:gdLst/>
              <a:ahLst/>
              <a:cxnLst/>
              <a:rect l="l" t="t" r="r" b="b"/>
              <a:pathLst>
                <a:path w="819" h="645" extrusionOk="0">
                  <a:moveTo>
                    <a:pt x="322" y="467"/>
                  </a:moveTo>
                  <a:lnTo>
                    <a:pt x="237" y="467"/>
                  </a:lnTo>
                  <a:lnTo>
                    <a:pt x="249" y="468"/>
                  </a:lnTo>
                  <a:lnTo>
                    <a:pt x="261" y="472"/>
                  </a:lnTo>
                  <a:lnTo>
                    <a:pt x="273" y="477"/>
                  </a:lnTo>
                  <a:lnTo>
                    <a:pt x="281" y="484"/>
                  </a:lnTo>
                  <a:lnTo>
                    <a:pt x="407" y="611"/>
                  </a:lnTo>
                  <a:lnTo>
                    <a:pt x="425" y="624"/>
                  </a:lnTo>
                  <a:lnTo>
                    <a:pt x="447" y="635"/>
                  </a:lnTo>
                  <a:lnTo>
                    <a:pt x="470" y="642"/>
                  </a:lnTo>
                  <a:lnTo>
                    <a:pt x="492" y="645"/>
                  </a:lnTo>
                  <a:lnTo>
                    <a:pt x="758" y="645"/>
                  </a:lnTo>
                  <a:lnTo>
                    <a:pt x="781" y="640"/>
                  </a:lnTo>
                  <a:lnTo>
                    <a:pt x="801" y="627"/>
                  </a:lnTo>
                  <a:lnTo>
                    <a:pt x="814" y="607"/>
                  </a:lnTo>
                  <a:lnTo>
                    <a:pt x="815" y="604"/>
                  </a:lnTo>
                  <a:lnTo>
                    <a:pt x="492" y="604"/>
                  </a:lnTo>
                  <a:lnTo>
                    <a:pt x="478" y="602"/>
                  </a:lnTo>
                  <a:lnTo>
                    <a:pt x="462" y="597"/>
                  </a:lnTo>
                  <a:lnTo>
                    <a:pt x="447" y="590"/>
                  </a:lnTo>
                  <a:lnTo>
                    <a:pt x="436" y="582"/>
                  </a:lnTo>
                  <a:lnTo>
                    <a:pt x="322" y="467"/>
                  </a:lnTo>
                  <a:close/>
                  <a:moveTo>
                    <a:pt x="436" y="400"/>
                  </a:moveTo>
                  <a:lnTo>
                    <a:pt x="425" y="400"/>
                  </a:lnTo>
                  <a:lnTo>
                    <a:pt x="420" y="401"/>
                  </a:lnTo>
                  <a:lnTo>
                    <a:pt x="408" y="413"/>
                  </a:lnTo>
                  <a:lnTo>
                    <a:pt x="408" y="426"/>
                  </a:lnTo>
                  <a:lnTo>
                    <a:pt x="524" y="543"/>
                  </a:lnTo>
                  <a:lnTo>
                    <a:pt x="535" y="551"/>
                  </a:lnTo>
                  <a:lnTo>
                    <a:pt x="547" y="557"/>
                  </a:lnTo>
                  <a:lnTo>
                    <a:pt x="561" y="561"/>
                  </a:lnTo>
                  <a:lnTo>
                    <a:pt x="574" y="563"/>
                  </a:lnTo>
                  <a:lnTo>
                    <a:pt x="769" y="563"/>
                  </a:lnTo>
                  <a:lnTo>
                    <a:pt x="778" y="572"/>
                  </a:lnTo>
                  <a:lnTo>
                    <a:pt x="778" y="595"/>
                  </a:lnTo>
                  <a:lnTo>
                    <a:pt x="769" y="604"/>
                  </a:lnTo>
                  <a:lnTo>
                    <a:pt x="815" y="604"/>
                  </a:lnTo>
                  <a:lnTo>
                    <a:pt x="819" y="583"/>
                  </a:lnTo>
                  <a:lnTo>
                    <a:pt x="814" y="560"/>
                  </a:lnTo>
                  <a:lnTo>
                    <a:pt x="801" y="540"/>
                  </a:lnTo>
                  <a:lnTo>
                    <a:pt x="781" y="527"/>
                  </a:lnTo>
                  <a:lnTo>
                    <a:pt x="758" y="522"/>
                  </a:lnTo>
                  <a:lnTo>
                    <a:pt x="568" y="522"/>
                  </a:lnTo>
                  <a:lnTo>
                    <a:pt x="557" y="518"/>
                  </a:lnTo>
                  <a:lnTo>
                    <a:pt x="546" y="507"/>
                  </a:lnTo>
                  <a:lnTo>
                    <a:pt x="552" y="504"/>
                  </a:lnTo>
                  <a:lnTo>
                    <a:pt x="558" y="500"/>
                  </a:lnTo>
                  <a:lnTo>
                    <a:pt x="563" y="495"/>
                  </a:lnTo>
                  <a:lnTo>
                    <a:pt x="571" y="485"/>
                  </a:lnTo>
                  <a:lnTo>
                    <a:pt x="576" y="475"/>
                  </a:lnTo>
                  <a:lnTo>
                    <a:pt x="577" y="472"/>
                  </a:lnTo>
                  <a:lnTo>
                    <a:pt x="515" y="472"/>
                  </a:lnTo>
                  <a:lnTo>
                    <a:pt x="509" y="470"/>
                  </a:lnTo>
                  <a:lnTo>
                    <a:pt x="441" y="401"/>
                  </a:lnTo>
                  <a:lnTo>
                    <a:pt x="436" y="400"/>
                  </a:lnTo>
                  <a:close/>
                  <a:moveTo>
                    <a:pt x="533" y="226"/>
                  </a:moveTo>
                  <a:lnTo>
                    <a:pt x="522" y="226"/>
                  </a:lnTo>
                  <a:lnTo>
                    <a:pt x="512" y="235"/>
                  </a:lnTo>
                  <a:lnTo>
                    <a:pt x="512" y="246"/>
                  </a:lnTo>
                  <a:lnTo>
                    <a:pt x="522" y="297"/>
                  </a:lnTo>
                  <a:lnTo>
                    <a:pt x="548" y="340"/>
                  </a:lnTo>
                  <a:lnTo>
                    <a:pt x="587" y="371"/>
                  </a:lnTo>
                  <a:lnTo>
                    <a:pt x="635" y="388"/>
                  </a:lnTo>
                  <a:lnTo>
                    <a:pt x="635" y="463"/>
                  </a:lnTo>
                  <a:lnTo>
                    <a:pt x="615" y="472"/>
                  </a:lnTo>
                  <a:lnTo>
                    <a:pt x="598" y="485"/>
                  </a:lnTo>
                  <a:lnTo>
                    <a:pt x="585" y="502"/>
                  </a:lnTo>
                  <a:lnTo>
                    <a:pt x="576" y="522"/>
                  </a:lnTo>
                  <a:lnTo>
                    <a:pt x="620" y="522"/>
                  </a:lnTo>
                  <a:lnTo>
                    <a:pt x="627" y="514"/>
                  </a:lnTo>
                  <a:lnTo>
                    <a:pt x="635" y="507"/>
                  </a:lnTo>
                  <a:lnTo>
                    <a:pt x="645" y="503"/>
                  </a:lnTo>
                  <a:lnTo>
                    <a:pt x="655" y="502"/>
                  </a:lnTo>
                  <a:lnTo>
                    <a:pt x="726" y="502"/>
                  </a:lnTo>
                  <a:lnTo>
                    <a:pt x="713" y="485"/>
                  </a:lnTo>
                  <a:lnTo>
                    <a:pt x="696" y="472"/>
                  </a:lnTo>
                  <a:lnTo>
                    <a:pt x="676" y="463"/>
                  </a:lnTo>
                  <a:lnTo>
                    <a:pt x="676" y="388"/>
                  </a:lnTo>
                  <a:lnTo>
                    <a:pt x="724" y="371"/>
                  </a:lnTo>
                  <a:lnTo>
                    <a:pt x="756" y="346"/>
                  </a:lnTo>
                  <a:lnTo>
                    <a:pt x="632" y="346"/>
                  </a:lnTo>
                  <a:lnTo>
                    <a:pt x="606" y="335"/>
                  </a:lnTo>
                  <a:lnTo>
                    <a:pt x="583" y="318"/>
                  </a:lnTo>
                  <a:lnTo>
                    <a:pt x="566" y="296"/>
                  </a:lnTo>
                  <a:lnTo>
                    <a:pt x="556" y="269"/>
                  </a:lnTo>
                  <a:lnTo>
                    <a:pt x="794" y="269"/>
                  </a:lnTo>
                  <a:lnTo>
                    <a:pt x="635" y="269"/>
                  </a:lnTo>
                  <a:lnTo>
                    <a:pt x="614" y="251"/>
                  </a:lnTo>
                  <a:lnTo>
                    <a:pt x="589" y="237"/>
                  </a:lnTo>
                  <a:lnTo>
                    <a:pt x="562" y="229"/>
                  </a:lnTo>
                  <a:lnTo>
                    <a:pt x="533" y="226"/>
                  </a:lnTo>
                  <a:close/>
                  <a:moveTo>
                    <a:pt x="726" y="502"/>
                  </a:moveTo>
                  <a:lnTo>
                    <a:pt x="655" y="502"/>
                  </a:lnTo>
                  <a:lnTo>
                    <a:pt x="666" y="503"/>
                  </a:lnTo>
                  <a:lnTo>
                    <a:pt x="676" y="507"/>
                  </a:lnTo>
                  <a:lnTo>
                    <a:pt x="684" y="514"/>
                  </a:lnTo>
                  <a:lnTo>
                    <a:pt x="691" y="522"/>
                  </a:lnTo>
                  <a:lnTo>
                    <a:pt x="734" y="522"/>
                  </a:lnTo>
                  <a:lnTo>
                    <a:pt x="726" y="502"/>
                  </a:lnTo>
                  <a:close/>
                  <a:moveTo>
                    <a:pt x="237" y="426"/>
                  </a:moveTo>
                  <a:lnTo>
                    <a:pt x="232" y="426"/>
                  </a:lnTo>
                  <a:lnTo>
                    <a:pt x="228" y="426"/>
                  </a:lnTo>
                  <a:lnTo>
                    <a:pt x="8" y="463"/>
                  </a:lnTo>
                  <a:lnTo>
                    <a:pt x="0" y="473"/>
                  </a:lnTo>
                  <a:lnTo>
                    <a:pt x="4" y="495"/>
                  </a:lnTo>
                  <a:lnTo>
                    <a:pt x="12" y="502"/>
                  </a:lnTo>
                  <a:lnTo>
                    <a:pt x="23" y="502"/>
                  </a:lnTo>
                  <a:lnTo>
                    <a:pt x="24" y="502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322" y="467"/>
                  </a:lnTo>
                  <a:lnTo>
                    <a:pt x="310" y="455"/>
                  </a:lnTo>
                  <a:lnTo>
                    <a:pt x="295" y="443"/>
                  </a:lnTo>
                  <a:lnTo>
                    <a:pt x="277" y="434"/>
                  </a:lnTo>
                  <a:lnTo>
                    <a:pt x="257" y="428"/>
                  </a:lnTo>
                  <a:lnTo>
                    <a:pt x="237" y="426"/>
                  </a:lnTo>
                  <a:close/>
                  <a:moveTo>
                    <a:pt x="349" y="236"/>
                  </a:moveTo>
                  <a:lnTo>
                    <a:pt x="11" y="236"/>
                  </a:lnTo>
                  <a:lnTo>
                    <a:pt x="2" y="245"/>
                  </a:lnTo>
                  <a:lnTo>
                    <a:pt x="2" y="268"/>
                  </a:lnTo>
                  <a:lnTo>
                    <a:pt x="11" y="277"/>
                  </a:lnTo>
                  <a:lnTo>
                    <a:pt x="349" y="277"/>
                  </a:lnTo>
                  <a:lnTo>
                    <a:pt x="363" y="279"/>
                  </a:lnTo>
                  <a:lnTo>
                    <a:pt x="378" y="284"/>
                  </a:lnTo>
                  <a:lnTo>
                    <a:pt x="392" y="291"/>
                  </a:lnTo>
                  <a:lnTo>
                    <a:pt x="403" y="300"/>
                  </a:lnTo>
                  <a:lnTo>
                    <a:pt x="534" y="437"/>
                  </a:lnTo>
                  <a:lnTo>
                    <a:pt x="538" y="441"/>
                  </a:lnTo>
                  <a:lnTo>
                    <a:pt x="540" y="446"/>
                  </a:lnTo>
                  <a:lnTo>
                    <a:pt x="540" y="457"/>
                  </a:lnTo>
                  <a:lnTo>
                    <a:pt x="538" y="462"/>
                  </a:lnTo>
                  <a:lnTo>
                    <a:pt x="530" y="470"/>
                  </a:lnTo>
                  <a:lnTo>
                    <a:pt x="525" y="472"/>
                  </a:lnTo>
                  <a:lnTo>
                    <a:pt x="577" y="472"/>
                  </a:lnTo>
                  <a:lnTo>
                    <a:pt x="580" y="463"/>
                  </a:lnTo>
                  <a:lnTo>
                    <a:pt x="581" y="451"/>
                  </a:lnTo>
                  <a:lnTo>
                    <a:pt x="580" y="439"/>
                  </a:lnTo>
                  <a:lnTo>
                    <a:pt x="577" y="428"/>
                  </a:lnTo>
                  <a:lnTo>
                    <a:pt x="571" y="417"/>
                  </a:lnTo>
                  <a:lnTo>
                    <a:pt x="563" y="408"/>
                  </a:lnTo>
                  <a:lnTo>
                    <a:pt x="433" y="272"/>
                  </a:lnTo>
                  <a:lnTo>
                    <a:pt x="415" y="258"/>
                  </a:lnTo>
                  <a:lnTo>
                    <a:pt x="394" y="246"/>
                  </a:lnTo>
                  <a:lnTo>
                    <a:pt x="371" y="239"/>
                  </a:lnTo>
                  <a:lnTo>
                    <a:pt x="349" y="236"/>
                  </a:lnTo>
                  <a:close/>
                  <a:moveTo>
                    <a:pt x="755" y="269"/>
                  </a:moveTo>
                  <a:lnTo>
                    <a:pt x="556" y="269"/>
                  </a:lnTo>
                  <a:lnTo>
                    <a:pt x="583" y="280"/>
                  </a:lnTo>
                  <a:lnTo>
                    <a:pt x="605" y="297"/>
                  </a:lnTo>
                  <a:lnTo>
                    <a:pt x="622" y="319"/>
                  </a:lnTo>
                  <a:lnTo>
                    <a:pt x="632" y="346"/>
                  </a:lnTo>
                  <a:lnTo>
                    <a:pt x="678" y="346"/>
                  </a:lnTo>
                  <a:lnTo>
                    <a:pt x="689" y="319"/>
                  </a:lnTo>
                  <a:lnTo>
                    <a:pt x="706" y="297"/>
                  </a:lnTo>
                  <a:lnTo>
                    <a:pt x="728" y="280"/>
                  </a:lnTo>
                  <a:lnTo>
                    <a:pt x="755" y="269"/>
                  </a:lnTo>
                  <a:close/>
                  <a:moveTo>
                    <a:pt x="794" y="269"/>
                  </a:moveTo>
                  <a:lnTo>
                    <a:pt x="755" y="269"/>
                  </a:lnTo>
                  <a:lnTo>
                    <a:pt x="745" y="296"/>
                  </a:lnTo>
                  <a:lnTo>
                    <a:pt x="728" y="318"/>
                  </a:lnTo>
                  <a:lnTo>
                    <a:pt x="705" y="335"/>
                  </a:lnTo>
                  <a:lnTo>
                    <a:pt x="678" y="346"/>
                  </a:lnTo>
                  <a:lnTo>
                    <a:pt x="756" y="346"/>
                  </a:lnTo>
                  <a:lnTo>
                    <a:pt x="763" y="340"/>
                  </a:lnTo>
                  <a:lnTo>
                    <a:pt x="789" y="297"/>
                  </a:lnTo>
                  <a:lnTo>
                    <a:pt x="794" y="269"/>
                  </a:lnTo>
                  <a:close/>
                  <a:moveTo>
                    <a:pt x="697" y="193"/>
                  </a:moveTo>
                  <a:lnTo>
                    <a:pt x="614" y="193"/>
                  </a:lnTo>
                  <a:lnTo>
                    <a:pt x="621" y="197"/>
                  </a:lnTo>
                  <a:lnTo>
                    <a:pt x="628" y="200"/>
                  </a:lnTo>
                  <a:lnTo>
                    <a:pt x="635" y="202"/>
                  </a:lnTo>
                  <a:lnTo>
                    <a:pt x="635" y="269"/>
                  </a:lnTo>
                  <a:lnTo>
                    <a:pt x="676" y="269"/>
                  </a:lnTo>
                  <a:lnTo>
                    <a:pt x="676" y="202"/>
                  </a:lnTo>
                  <a:lnTo>
                    <a:pt x="683" y="200"/>
                  </a:lnTo>
                  <a:lnTo>
                    <a:pt x="690" y="197"/>
                  </a:lnTo>
                  <a:lnTo>
                    <a:pt x="697" y="193"/>
                  </a:lnTo>
                  <a:close/>
                  <a:moveTo>
                    <a:pt x="789" y="226"/>
                  </a:moveTo>
                  <a:lnTo>
                    <a:pt x="778" y="226"/>
                  </a:lnTo>
                  <a:lnTo>
                    <a:pt x="749" y="229"/>
                  </a:lnTo>
                  <a:lnTo>
                    <a:pt x="722" y="237"/>
                  </a:lnTo>
                  <a:lnTo>
                    <a:pt x="697" y="251"/>
                  </a:lnTo>
                  <a:lnTo>
                    <a:pt x="676" y="269"/>
                  </a:lnTo>
                  <a:lnTo>
                    <a:pt x="794" y="269"/>
                  </a:lnTo>
                  <a:lnTo>
                    <a:pt x="798" y="246"/>
                  </a:lnTo>
                  <a:lnTo>
                    <a:pt x="798" y="235"/>
                  </a:lnTo>
                  <a:lnTo>
                    <a:pt x="789" y="226"/>
                  </a:lnTo>
                  <a:close/>
                  <a:moveTo>
                    <a:pt x="588" y="30"/>
                  </a:moveTo>
                  <a:lnTo>
                    <a:pt x="578" y="30"/>
                  </a:lnTo>
                  <a:lnTo>
                    <a:pt x="573" y="32"/>
                  </a:lnTo>
                  <a:lnTo>
                    <a:pt x="561" y="44"/>
                  </a:lnTo>
                  <a:lnTo>
                    <a:pt x="561" y="57"/>
                  </a:lnTo>
                  <a:lnTo>
                    <a:pt x="585" y="82"/>
                  </a:lnTo>
                  <a:lnTo>
                    <a:pt x="581" y="88"/>
                  </a:lnTo>
                  <a:lnTo>
                    <a:pt x="578" y="95"/>
                  </a:lnTo>
                  <a:lnTo>
                    <a:pt x="576" y="103"/>
                  </a:lnTo>
                  <a:lnTo>
                    <a:pt x="542" y="103"/>
                  </a:lnTo>
                  <a:lnTo>
                    <a:pt x="533" y="112"/>
                  </a:lnTo>
                  <a:lnTo>
                    <a:pt x="533" y="134"/>
                  </a:lnTo>
                  <a:lnTo>
                    <a:pt x="542" y="143"/>
                  </a:lnTo>
                  <a:lnTo>
                    <a:pt x="576" y="143"/>
                  </a:lnTo>
                  <a:lnTo>
                    <a:pt x="578" y="151"/>
                  </a:lnTo>
                  <a:lnTo>
                    <a:pt x="581" y="158"/>
                  </a:lnTo>
                  <a:lnTo>
                    <a:pt x="585" y="164"/>
                  </a:lnTo>
                  <a:lnTo>
                    <a:pt x="561" y="189"/>
                  </a:lnTo>
                  <a:lnTo>
                    <a:pt x="561" y="202"/>
                  </a:lnTo>
                  <a:lnTo>
                    <a:pt x="573" y="214"/>
                  </a:lnTo>
                  <a:lnTo>
                    <a:pt x="578" y="216"/>
                  </a:lnTo>
                  <a:lnTo>
                    <a:pt x="588" y="216"/>
                  </a:lnTo>
                  <a:lnTo>
                    <a:pt x="594" y="214"/>
                  </a:lnTo>
                  <a:lnTo>
                    <a:pt x="614" y="193"/>
                  </a:lnTo>
                  <a:lnTo>
                    <a:pt x="750" y="193"/>
                  </a:lnTo>
                  <a:lnTo>
                    <a:pt x="750" y="189"/>
                  </a:lnTo>
                  <a:lnTo>
                    <a:pt x="726" y="164"/>
                  </a:lnTo>
                  <a:lnTo>
                    <a:pt x="655" y="164"/>
                  </a:lnTo>
                  <a:lnTo>
                    <a:pt x="640" y="161"/>
                  </a:lnTo>
                  <a:lnTo>
                    <a:pt x="627" y="152"/>
                  </a:lnTo>
                  <a:lnTo>
                    <a:pt x="618" y="139"/>
                  </a:lnTo>
                  <a:lnTo>
                    <a:pt x="615" y="123"/>
                  </a:lnTo>
                  <a:lnTo>
                    <a:pt x="618" y="107"/>
                  </a:lnTo>
                  <a:lnTo>
                    <a:pt x="627" y="94"/>
                  </a:lnTo>
                  <a:lnTo>
                    <a:pt x="640" y="85"/>
                  </a:lnTo>
                  <a:lnTo>
                    <a:pt x="655" y="82"/>
                  </a:lnTo>
                  <a:lnTo>
                    <a:pt x="726" y="82"/>
                  </a:lnTo>
                  <a:lnTo>
                    <a:pt x="750" y="57"/>
                  </a:lnTo>
                  <a:lnTo>
                    <a:pt x="750" y="53"/>
                  </a:lnTo>
                  <a:lnTo>
                    <a:pt x="614" y="53"/>
                  </a:lnTo>
                  <a:lnTo>
                    <a:pt x="594" y="32"/>
                  </a:lnTo>
                  <a:lnTo>
                    <a:pt x="588" y="30"/>
                  </a:lnTo>
                  <a:close/>
                  <a:moveTo>
                    <a:pt x="750" y="193"/>
                  </a:moveTo>
                  <a:lnTo>
                    <a:pt x="697" y="193"/>
                  </a:lnTo>
                  <a:lnTo>
                    <a:pt x="717" y="214"/>
                  </a:lnTo>
                  <a:lnTo>
                    <a:pt x="722" y="216"/>
                  </a:lnTo>
                  <a:lnTo>
                    <a:pt x="733" y="216"/>
                  </a:lnTo>
                  <a:lnTo>
                    <a:pt x="738" y="214"/>
                  </a:lnTo>
                  <a:lnTo>
                    <a:pt x="750" y="202"/>
                  </a:lnTo>
                  <a:lnTo>
                    <a:pt x="750" y="193"/>
                  </a:lnTo>
                  <a:close/>
                  <a:moveTo>
                    <a:pt x="726" y="82"/>
                  </a:moveTo>
                  <a:lnTo>
                    <a:pt x="655" y="82"/>
                  </a:lnTo>
                  <a:lnTo>
                    <a:pt x="671" y="85"/>
                  </a:lnTo>
                  <a:lnTo>
                    <a:pt x="684" y="94"/>
                  </a:lnTo>
                  <a:lnTo>
                    <a:pt x="693" y="107"/>
                  </a:lnTo>
                  <a:lnTo>
                    <a:pt x="696" y="123"/>
                  </a:lnTo>
                  <a:lnTo>
                    <a:pt x="693" y="139"/>
                  </a:lnTo>
                  <a:lnTo>
                    <a:pt x="684" y="152"/>
                  </a:lnTo>
                  <a:lnTo>
                    <a:pt x="671" y="161"/>
                  </a:lnTo>
                  <a:lnTo>
                    <a:pt x="655" y="164"/>
                  </a:lnTo>
                  <a:lnTo>
                    <a:pt x="726" y="164"/>
                  </a:lnTo>
                  <a:lnTo>
                    <a:pt x="730" y="158"/>
                  </a:lnTo>
                  <a:lnTo>
                    <a:pt x="733" y="151"/>
                  </a:lnTo>
                  <a:lnTo>
                    <a:pt x="734" y="143"/>
                  </a:lnTo>
                  <a:lnTo>
                    <a:pt x="769" y="143"/>
                  </a:lnTo>
                  <a:lnTo>
                    <a:pt x="778" y="134"/>
                  </a:lnTo>
                  <a:lnTo>
                    <a:pt x="778" y="112"/>
                  </a:lnTo>
                  <a:lnTo>
                    <a:pt x="769" y="103"/>
                  </a:lnTo>
                  <a:lnTo>
                    <a:pt x="734" y="103"/>
                  </a:lnTo>
                  <a:lnTo>
                    <a:pt x="733" y="95"/>
                  </a:lnTo>
                  <a:lnTo>
                    <a:pt x="730" y="88"/>
                  </a:lnTo>
                  <a:lnTo>
                    <a:pt x="726" y="82"/>
                  </a:lnTo>
                  <a:close/>
                  <a:moveTo>
                    <a:pt x="667" y="0"/>
                  </a:moveTo>
                  <a:lnTo>
                    <a:pt x="644" y="0"/>
                  </a:lnTo>
                  <a:lnTo>
                    <a:pt x="635" y="10"/>
                  </a:lnTo>
                  <a:lnTo>
                    <a:pt x="635" y="44"/>
                  </a:lnTo>
                  <a:lnTo>
                    <a:pt x="628" y="46"/>
                  </a:lnTo>
                  <a:lnTo>
                    <a:pt x="620" y="49"/>
                  </a:lnTo>
                  <a:lnTo>
                    <a:pt x="614" y="53"/>
                  </a:lnTo>
                  <a:lnTo>
                    <a:pt x="697" y="53"/>
                  </a:lnTo>
                  <a:lnTo>
                    <a:pt x="690" y="49"/>
                  </a:lnTo>
                  <a:lnTo>
                    <a:pt x="683" y="46"/>
                  </a:lnTo>
                  <a:lnTo>
                    <a:pt x="676" y="44"/>
                  </a:lnTo>
                  <a:lnTo>
                    <a:pt x="676" y="10"/>
                  </a:lnTo>
                  <a:lnTo>
                    <a:pt x="667" y="0"/>
                  </a:lnTo>
                  <a:close/>
                  <a:moveTo>
                    <a:pt x="733" y="30"/>
                  </a:moveTo>
                  <a:lnTo>
                    <a:pt x="722" y="30"/>
                  </a:lnTo>
                  <a:lnTo>
                    <a:pt x="717" y="32"/>
                  </a:lnTo>
                  <a:lnTo>
                    <a:pt x="697" y="53"/>
                  </a:lnTo>
                  <a:lnTo>
                    <a:pt x="750" y="53"/>
                  </a:lnTo>
                  <a:lnTo>
                    <a:pt x="750" y="44"/>
                  </a:lnTo>
                  <a:lnTo>
                    <a:pt x="738" y="32"/>
                  </a:lnTo>
                  <a:lnTo>
                    <a:pt x="733" y="30"/>
                  </a:lnTo>
                  <a:close/>
                </a:path>
              </a:pathLst>
            </a:custGeom>
            <a:solidFill>
              <a:srgbClr val="E4EDF8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39;p21">
              <a:extLst>
                <a:ext uri="{FF2B5EF4-FFF2-40B4-BE49-F238E27FC236}">
                  <a16:creationId xmlns:a16="http://schemas.microsoft.com/office/drawing/2014/main" id="{53CE883E-48D2-2D79-B093-EA258BCBCE41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 amt="50000"/>
            </a:blip>
            <a:srcRect/>
            <a:stretch/>
          </p:blipFill>
          <p:spPr>
            <a:xfrm>
              <a:off x="8336515" y="4095734"/>
              <a:ext cx="125092" cy="12255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40;p21">
              <a:extLst>
                <a:ext uri="{FF2B5EF4-FFF2-40B4-BE49-F238E27FC236}">
                  <a16:creationId xmlns:a16="http://schemas.microsoft.com/office/drawing/2014/main" id="{8CD243B9-0C8D-F446-0641-8EA4CBD2DF55}"/>
                </a:ext>
              </a:extLst>
            </p:cNvPr>
            <p:cNvGrpSpPr/>
            <p:nvPr/>
          </p:nvGrpSpPr>
          <p:grpSpPr>
            <a:xfrm>
              <a:off x="10410185" y="4155605"/>
              <a:ext cx="1019147" cy="899795"/>
              <a:chOff x="0" y="0"/>
              <a:chExt cx="1019175" cy="899795"/>
            </a:xfrm>
          </p:grpSpPr>
          <p:pic>
            <p:nvPicPr>
              <p:cNvPr id="61" name="Google Shape;41;p21">
                <a:extLst>
                  <a:ext uri="{FF2B5EF4-FFF2-40B4-BE49-F238E27FC236}">
                    <a16:creationId xmlns:a16="http://schemas.microsoft.com/office/drawing/2014/main" id="{28B48296-3792-DE56-11AD-9C752E1DB639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2" name="Google Shape;42;p21">
                <a:extLst>
                  <a:ext uri="{FF2B5EF4-FFF2-40B4-BE49-F238E27FC236}">
                    <a16:creationId xmlns:a16="http://schemas.microsoft.com/office/drawing/2014/main" id="{3D6446AC-4204-34AD-C4B9-F2D1B7D249C4}"/>
                  </a:ext>
                </a:extLst>
              </p:cNvPr>
              <p:cNvSpPr/>
              <p:nvPr/>
            </p:nvSpPr>
            <p:spPr>
              <a:xfrm>
                <a:off x="255814" y="209369"/>
                <a:ext cx="440690" cy="44069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1" y="555"/>
                    </a:moveTo>
                    <a:lnTo>
                      <a:pt x="301" y="555"/>
                    </a:lnTo>
                    <a:lnTo>
                      <a:pt x="310" y="577"/>
                    </a:lnTo>
                    <a:lnTo>
                      <a:pt x="321" y="597"/>
                    </a:lnTo>
                    <a:lnTo>
                      <a:pt x="334" y="616"/>
                    </a:lnTo>
                    <a:lnTo>
                      <a:pt x="350" y="634"/>
                    </a:lnTo>
                    <a:lnTo>
                      <a:pt x="381" y="659"/>
                    </a:lnTo>
                    <a:lnTo>
                      <a:pt x="415" y="678"/>
                    </a:lnTo>
                    <a:lnTo>
                      <a:pt x="453" y="690"/>
                    </a:lnTo>
                    <a:lnTo>
                      <a:pt x="493" y="693"/>
                    </a:lnTo>
                    <a:lnTo>
                      <a:pt x="532" y="690"/>
                    </a:lnTo>
                    <a:lnTo>
                      <a:pt x="570" y="678"/>
                    </a:lnTo>
                    <a:lnTo>
                      <a:pt x="604" y="660"/>
                    </a:lnTo>
                    <a:lnTo>
                      <a:pt x="608" y="657"/>
                    </a:lnTo>
                    <a:lnTo>
                      <a:pt x="493" y="657"/>
                    </a:lnTo>
                    <a:lnTo>
                      <a:pt x="460" y="654"/>
                    </a:lnTo>
                    <a:lnTo>
                      <a:pt x="430" y="644"/>
                    </a:lnTo>
                    <a:lnTo>
                      <a:pt x="401" y="629"/>
                    </a:lnTo>
                    <a:lnTo>
                      <a:pt x="376" y="608"/>
                    </a:lnTo>
                    <a:lnTo>
                      <a:pt x="360" y="590"/>
                    </a:lnTo>
                    <a:lnTo>
                      <a:pt x="347" y="570"/>
                    </a:lnTo>
                    <a:lnTo>
                      <a:pt x="341" y="555"/>
                    </a:lnTo>
                    <a:close/>
                    <a:moveTo>
                      <a:pt x="613" y="330"/>
                    </a:moveTo>
                    <a:lnTo>
                      <a:pt x="526" y="330"/>
                    </a:lnTo>
                    <a:lnTo>
                      <a:pt x="549" y="336"/>
                    </a:lnTo>
                    <a:lnTo>
                      <a:pt x="571" y="346"/>
                    </a:lnTo>
                    <a:lnTo>
                      <a:pt x="591" y="359"/>
                    </a:lnTo>
                    <a:lnTo>
                      <a:pt x="610" y="375"/>
                    </a:lnTo>
                    <a:lnTo>
                      <a:pt x="630" y="400"/>
                    </a:lnTo>
                    <a:lnTo>
                      <a:pt x="645" y="429"/>
                    </a:lnTo>
                    <a:lnTo>
                      <a:pt x="654" y="459"/>
                    </a:lnTo>
                    <a:lnTo>
                      <a:pt x="657" y="492"/>
                    </a:lnTo>
                    <a:lnTo>
                      <a:pt x="654" y="524"/>
                    </a:lnTo>
                    <a:lnTo>
                      <a:pt x="645" y="555"/>
                    </a:lnTo>
                    <a:lnTo>
                      <a:pt x="630" y="583"/>
                    </a:lnTo>
                    <a:lnTo>
                      <a:pt x="609" y="608"/>
                    </a:lnTo>
                    <a:lnTo>
                      <a:pt x="584" y="629"/>
                    </a:lnTo>
                    <a:lnTo>
                      <a:pt x="555" y="644"/>
                    </a:lnTo>
                    <a:lnTo>
                      <a:pt x="525" y="654"/>
                    </a:lnTo>
                    <a:lnTo>
                      <a:pt x="493" y="657"/>
                    </a:lnTo>
                    <a:lnTo>
                      <a:pt x="608" y="657"/>
                    </a:lnTo>
                    <a:lnTo>
                      <a:pt x="635" y="635"/>
                    </a:lnTo>
                    <a:lnTo>
                      <a:pt x="661" y="604"/>
                    </a:lnTo>
                    <a:lnTo>
                      <a:pt x="679" y="570"/>
                    </a:lnTo>
                    <a:lnTo>
                      <a:pt x="690" y="532"/>
                    </a:lnTo>
                    <a:lnTo>
                      <a:pt x="694" y="492"/>
                    </a:lnTo>
                    <a:lnTo>
                      <a:pt x="690" y="452"/>
                    </a:lnTo>
                    <a:lnTo>
                      <a:pt x="679" y="415"/>
                    </a:lnTo>
                    <a:lnTo>
                      <a:pt x="660" y="380"/>
                    </a:lnTo>
                    <a:lnTo>
                      <a:pt x="635" y="349"/>
                    </a:lnTo>
                    <a:lnTo>
                      <a:pt x="618" y="333"/>
                    </a:lnTo>
                    <a:lnTo>
                      <a:pt x="613" y="330"/>
                    </a:lnTo>
                    <a:close/>
                    <a:moveTo>
                      <a:pt x="482" y="0"/>
                    </a:moveTo>
                    <a:lnTo>
                      <a:pt x="451" y="3"/>
                    </a:lnTo>
                    <a:lnTo>
                      <a:pt x="422" y="12"/>
                    </a:lnTo>
                    <a:lnTo>
                      <a:pt x="395" y="26"/>
                    </a:lnTo>
                    <a:lnTo>
                      <a:pt x="372" y="46"/>
                    </a:lnTo>
                    <a:lnTo>
                      <a:pt x="46" y="370"/>
                    </a:lnTo>
                    <a:lnTo>
                      <a:pt x="27" y="394"/>
                    </a:lnTo>
                    <a:lnTo>
                      <a:pt x="12" y="421"/>
                    </a:lnTo>
                    <a:lnTo>
                      <a:pt x="3" y="449"/>
                    </a:lnTo>
                    <a:lnTo>
                      <a:pt x="0" y="480"/>
                    </a:lnTo>
                    <a:lnTo>
                      <a:pt x="3" y="510"/>
                    </a:lnTo>
                    <a:lnTo>
                      <a:pt x="12" y="539"/>
                    </a:lnTo>
                    <a:lnTo>
                      <a:pt x="27" y="566"/>
                    </a:lnTo>
                    <a:lnTo>
                      <a:pt x="46" y="590"/>
                    </a:lnTo>
                    <a:lnTo>
                      <a:pt x="70" y="609"/>
                    </a:lnTo>
                    <a:lnTo>
                      <a:pt x="97" y="624"/>
                    </a:lnTo>
                    <a:lnTo>
                      <a:pt x="126" y="633"/>
                    </a:lnTo>
                    <a:lnTo>
                      <a:pt x="156" y="636"/>
                    </a:lnTo>
                    <a:lnTo>
                      <a:pt x="187" y="633"/>
                    </a:lnTo>
                    <a:lnTo>
                      <a:pt x="216" y="624"/>
                    </a:lnTo>
                    <a:lnTo>
                      <a:pt x="242" y="609"/>
                    </a:lnTo>
                    <a:lnTo>
                      <a:pt x="255" y="599"/>
                    </a:lnTo>
                    <a:lnTo>
                      <a:pt x="156" y="599"/>
                    </a:lnTo>
                    <a:lnTo>
                      <a:pt x="133" y="597"/>
                    </a:lnTo>
                    <a:lnTo>
                      <a:pt x="111" y="590"/>
                    </a:lnTo>
                    <a:lnTo>
                      <a:pt x="90" y="579"/>
                    </a:lnTo>
                    <a:lnTo>
                      <a:pt x="72" y="564"/>
                    </a:lnTo>
                    <a:lnTo>
                      <a:pt x="57" y="546"/>
                    </a:lnTo>
                    <a:lnTo>
                      <a:pt x="46" y="526"/>
                    </a:lnTo>
                    <a:lnTo>
                      <a:pt x="39" y="503"/>
                    </a:lnTo>
                    <a:lnTo>
                      <a:pt x="37" y="480"/>
                    </a:lnTo>
                    <a:lnTo>
                      <a:pt x="39" y="456"/>
                    </a:lnTo>
                    <a:lnTo>
                      <a:pt x="46" y="434"/>
                    </a:lnTo>
                    <a:lnTo>
                      <a:pt x="57" y="414"/>
                    </a:lnTo>
                    <a:lnTo>
                      <a:pt x="72" y="396"/>
                    </a:lnTo>
                    <a:lnTo>
                      <a:pt x="221" y="246"/>
                    </a:lnTo>
                    <a:lnTo>
                      <a:pt x="299" y="246"/>
                    </a:lnTo>
                    <a:lnTo>
                      <a:pt x="312" y="233"/>
                    </a:lnTo>
                    <a:lnTo>
                      <a:pt x="260" y="233"/>
                    </a:lnTo>
                    <a:lnTo>
                      <a:pt x="247" y="221"/>
                    </a:lnTo>
                    <a:lnTo>
                      <a:pt x="396" y="71"/>
                    </a:lnTo>
                    <a:lnTo>
                      <a:pt x="415" y="56"/>
                    </a:lnTo>
                    <a:lnTo>
                      <a:pt x="435" y="45"/>
                    </a:lnTo>
                    <a:lnTo>
                      <a:pt x="457" y="39"/>
                    </a:lnTo>
                    <a:lnTo>
                      <a:pt x="481" y="36"/>
                    </a:lnTo>
                    <a:lnTo>
                      <a:pt x="580" y="36"/>
                    </a:lnTo>
                    <a:lnTo>
                      <a:pt x="568" y="26"/>
                    </a:lnTo>
                    <a:lnTo>
                      <a:pt x="541" y="12"/>
                    </a:lnTo>
                    <a:lnTo>
                      <a:pt x="512" y="3"/>
                    </a:lnTo>
                    <a:lnTo>
                      <a:pt x="482" y="0"/>
                    </a:lnTo>
                    <a:close/>
                    <a:moveTo>
                      <a:pt x="299" y="246"/>
                    </a:moveTo>
                    <a:lnTo>
                      <a:pt x="221" y="246"/>
                    </a:lnTo>
                    <a:lnTo>
                      <a:pt x="390" y="415"/>
                    </a:lnTo>
                    <a:lnTo>
                      <a:pt x="241" y="564"/>
                    </a:lnTo>
                    <a:lnTo>
                      <a:pt x="222" y="579"/>
                    </a:lnTo>
                    <a:lnTo>
                      <a:pt x="202" y="590"/>
                    </a:lnTo>
                    <a:lnTo>
                      <a:pt x="180" y="597"/>
                    </a:lnTo>
                    <a:lnTo>
                      <a:pt x="156" y="599"/>
                    </a:lnTo>
                    <a:lnTo>
                      <a:pt x="255" y="599"/>
                    </a:lnTo>
                    <a:lnTo>
                      <a:pt x="266" y="590"/>
                    </a:lnTo>
                    <a:lnTo>
                      <a:pt x="301" y="555"/>
                    </a:lnTo>
                    <a:lnTo>
                      <a:pt x="341" y="555"/>
                    </a:lnTo>
                    <a:lnTo>
                      <a:pt x="338" y="548"/>
                    </a:lnTo>
                    <a:lnTo>
                      <a:pt x="331" y="525"/>
                    </a:lnTo>
                    <a:lnTo>
                      <a:pt x="467" y="389"/>
                    </a:lnTo>
                    <a:lnTo>
                      <a:pt x="416" y="389"/>
                    </a:lnTo>
                    <a:lnTo>
                      <a:pt x="286" y="259"/>
                    </a:lnTo>
                    <a:lnTo>
                      <a:pt x="299" y="246"/>
                    </a:lnTo>
                    <a:close/>
                    <a:moveTo>
                      <a:pt x="580" y="36"/>
                    </a:moveTo>
                    <a:lnTo>
                      <a:pt x="481" y="36"/>
                    </a:lnTo>
                    <a:lnTo>
                      <a:pt x="504" y="39"/>
                    </a:lnTo>
                    <a:lnTo>
                      <a:pt x="526" y="46"/>
                    </a:lnTo>
                    <a:lnTo>
                      <a:pt x="547" y="57"/>
                    </a:lnTo>
                    <a:lnTo>
                      <a:pt x="565" y="71"/>
                    </a:lnTo>
                    <a:lnTo>
                      <a:pt x="580" y="90"/>
                    </a:lnTo>
                    <a:lnTo>
                      <a:pt x="591" y="110"/>
                    </a:lnTo>
                    <a:lnTo>
                      <a:pt x="597" y="132"/>
                    </a:lnTo>
                    <a:lnTo>
                      <a:pt x="600" y="156"/>
                    </a:lnTo>
                    <a:lnTo>
                      <a:pt x="597" y="179"/>
                    </a:lnTo>
                    <a:lnTo>
                      <a:pt x="591" y="201"/>
                    </a:lnTo>
                    <a:lnTo>
                      <a:pt x="580" y="222"/>
                    </a:lnTo>
                    <a:lnTo>
                      <a:pt x="565" y="240"/>
                    </a:lnTo>
                    <a:lnTo>
                      <a:pt x="416" y="389"/>
                    </a:lnTo>
                    <a:lnTo>
                      <a:pt x="467" y="389"/>
                    </a:lnTo>
                    <a:lnTo>
                      <a:pt x="526" y="330"/>
                    </a:lnTo>
                    <a:lnTo>
                      <a:pt x="613" y="330"/>
                    </a:lnTo>
                    <a:lnTo>
                      <a:pt x="598" y="319"/>
                    </a:lnTo>
                    <a:lnTo>
                      <a:pt x="578" y="309"/>
                    </a:lnTo>
                    <a:lnTo>
                      <a:pt x="557" y="300"/>
                    </a:lnTo>
                    <a:lnTo>
                      <a:pt x="591" y="266"/>
                    </a:lnTo>
                    <a:lnTo>
                      <a:pt x="611" y="242"/>
                    </a:lnTo>
                    <a:lnTo>
                      <a:pt x="625" y="215"/>
                    </a:lnTo>
                    <a:lnTo>
                      <a:pt x="634" y="186"/>
                    </a:lnTo>
                    <a:lnTo>
                      <a:pt x="637" y="156"/>
                    </a:lnTo>
                    <a:lnTo>
                      <a:pt x="634" y="125"/>
                    </a:lnTo>
                    <a:lnTo>
                      <a:pt x="625" y="96"/>
                    </a:lnTo>
                    <a:lnTo>
                      <a:pt x="611" y="69"/>
                    </a:lnTo>
                    <a:lnTo>
                      <a:pt x="591" y="46"/>
                    </a:lnTo>
                    <a:lnTo>
                      <a:pt x="580" y="36"/>
                    </a:lnTo>
                    <a:close/>
                    <a:moveTo>
                      <a:pt x="476" y="65"/>
                    </a:moveTo>
                    <a:lnTo>
                      <a:pt x="455" y="67"/>
                    </a:lnTo>
                    <a:lnTo>
                      <a:pt x="433" y="74"/>
                    </a:lnTo>
                    <a:lnTo>
                      <a:pt x="411" y="86"/>
                    </a:lnTo>
                    <a:lnTo>
                      <a:pt x="388" y="105"/>
                    </a:lnTo>
                    <a:lnTo>
                      <a:pt x="260" y="233"/>
                    </a:lnTo>
                    <a:lnTo>
                      <a:pt x="312" y="233"/>
                    </a:lnTo>
                    <a:lnTo>
                      <a:pt x="414" y="132"/>
                    </a:lnTo>
                    <a:lnTo>
                      <a:pt x="431" y="117"/>
                    </a:lnTo>
                    <a:lnTo>
                      <a:pt x="447" y="108"/>
                    </a:lnTo>
                    <a:lnTo>
                      <a:pt x="462" y="103"/>
                    </a:lnTo>
                    <a:lnTo>
                      <a:pt x="476" y="102"/>
                    </a:lnTo>
                    <a:lnTo>
                      <a:pt x="553" y="102"/>
                    </a:lnTo>
                    <a:lnTo>
                      <a:pt x="552" y="96"/>
                    </a:lnTo>
                    <a:lnTo>
                      <a:pt x="545" y="90"/>
                    </a:lnTo>
                    <a:lnTo>
                      <a:pt x="533" y="81"/>
                    </a:lnTo>
                    <a:lnTo>
                      <a:pt x="517" y="73"/>
                    </a:lnTo>
                    <a:lnTo>
                      <a:pt x="498" y="67"/>
                    </a:lnTo>
                    <a:lnTo>
                      <a:pt x="476" y="65"/>
                    </a:lnTo>
                    <a:close/>
                    <a:moveTo>
                      <a:pt x="553" y="102"/>
                    </a:moveTo>
                    <a:lnTo>
                      <a:pt x="476" y="102"/>
                    </a:lnTo>
                    <a:lnTo>
                      <a:pt x="493" y="104"/>
                    </a:lnTo>
                    <a:lnTo>
                      <a:pt x="507" y="109"/>
                    </a:lnTo>
                    <a:lnTo>
                      <a:pt x="516" y="114"/>
                    </a:lnTo>
                    <a:lnTo>
                      <a:pt x="521" y="117"/>
                    </a:lnTo>
                    <a:lnTo>
                      <a:pt x="524" y="120"/>
                    </a:lnTo>
                    <a:lnTo>
                      <a:pt x="528" y="121"/>
                    </a:lnTo>
                    <a:lnTo>
                      <a:pt x="538" y="121"/>
                    </a:lnTo>
                    <a:lnTo>
                      <a:pt x="543" y="119"/>
                    </a:lnTo>
                    <a:lnTo>
                      <a:pt x="553" y="108"/>
                    </a:lnTo>
                    <a:lnTo>
                      <a:pt x="553" y="102"/>
                    </a:lnTo>
                    <a:close/>
                  </a:path>
                </a:pathLst>
              </a:custGeom>
              <a:solidFill>
                <a:srgbClr val="63B7E6">
                  <a:alpha val="5882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" name="Google Shape;43;p21">
              <a:extLst>
                <a:ext uri="{FF2B5EF4-FFF2-40B4-BE49-F238E27FC236}">
                  <a16:creationId xmlns:a16="http://schemas.microsoft.com/office/drawing/2014/main" id="{194AA375-7BEC-6B41-F37C-4E5D8750EFF7}"/>
                </a:ext>
              </a:extLst>
            </p:cNvPr>
            <p:cNvSpPr/>
            <p:nvPr/>
          </p:nvSpPr>
          <p:spPr>
            <a:xfrm>
              <a:off x="8947368" y="3294636"/>
              <a:ext cx="258438" cy="199390"/>
            </a:xfrm>
            <a:custGeom>
              <a:avLst/>
              <a:gdLst/>
              <a:ahLst/>
              <a:cxnLst/>
              <a:rect l="l" t="t" r="r" b="b"/>
              <a:pathLst>
                <a:path w="407" h="314" extrusionOk="0">
                  <a:moveTo>
                    <a:pt x="301" y="0"/>
                  </a:moveTo>
                  <a:lnTo>
                    <a:pt x="245" y="37"/>
                  </a:lnTo>
                  <a:lnTo>
                    <a:pt x="222" y="53"/>
                  </a:lnTo>
                  <a:lnTo>
                    <a:pt x="217" y="56"/>
                  </a:lnTo>
                  <a:lnTo>
                    <a:pt x="208" y="56"/>
                  </a:lnTo>
                  <a:lnTo>
                    <a:pt x="204" y="54"/>
                  </a:lnTo>
                  <a:lnTo>
                    <a:pt x="181" y="37"/>
                  </a:lnTo>
                  <a:lnTo>
                    <a:pt x="126" y="0"/>
                  </a:lnTo>
                  <a:lnTo>
                    <a:pt x="112" y="69"/>
                  </a:lnTo>
                  <a:lnTo>
                    <a:pt x="3" y="124"/>
                  </a:lnTo>
                  <a:lnTo>
                    <a:pt x="60" y="214"/>
                  </a:lnTo>
                  <a:lnTo>
                    <a:pt x="0" y="303"/>
                  </a:lnTo>
                  <a:lnTo>
                    <a:pt x="16" y="305"/>
                  </a:lnTo>
                  <a:lnTo>
                    <a:pt x="48" y="312"/>
                  </a:lnTo>
                  <a:lnTo>
                    <a:pt x="63" y="314"/>
                  </a:lnTo>
                  <a:lnTo>
                    <a:pt x="75" y="312"/>
                  </a:lnTo>
                  <a:lnTo>
                    <a:pt x="87" y="308"/>
                  </a:lnTo>
                  <a:lnTo>
                    <a:pt x="98" y="300"/>
                  </a:lnTo>
                  <a:lnTo>
                    <a:pt x="108" y="286"/>
                  </a:lnTo>
                  <a:lnTo>
                    <a:pt x="86" y="226"/>
                  </a:lnTo>
                  <a:lnTo>
                    <a:pt x="92" y="174"/>
                  </a:lnTo>
                  <a:lnTo>
                    <a:pt x="150" y="102"/>
                  </a:lnTo>
                  <a:lnTo>
                    <a:pt x="212" y="84"/>
                  </a:lnTo>
                  <a:lnTo>
                    <a:pt x="246" y="89"/>
                  </a:lnTo>
                  <a:lnTo>
                    <a:pt x="278" y="106"/>
                  </a:lnTo>
                  <a:lnTo>
                    <a:pt x="308" y="135"/>
                  </a:lnTo>
                  <a:lnTo>
                    <a:pt x="335" y="173"/>
                  </a:lnTo>
                  <a:lnTo>
                    <a:pt x="407" y="123"/>
                  </a:lnTo>
                  <a:lnTo>
                    <a:pt x="356" y="113"/>
                  </a:lnTo>
                  <a:lnTo>
                    <a:pt x="326" y="108"/>
                  </a:lnTo>
                  <a:lnTo>
                    <a:pt x="320" y="102"/>
                  </a:lnTo>
                  <a:lnTo>
                    <a:pt x="314" y="6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3E9F6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44;p21">
              <a:extLst>
                <a:ext uri="{FF2B5EF4-FFF2-40B4-BE49-F238E27FC236}">
                  <a16:creationId xmlns:a16="http://schemas.microsoft.com/office/drawing/2014/main" id="{96DD4592-B026-823F-59A3-9413F93D5602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 amt="50000"/>
            </a:blip>
            <a:srcRect/>
            <a:stretch/>
          </p:blipFill>
          <p:spPr>
            <a:xfrm>
              <a:off x="9022296" y="3371834"/>
              <a:ext cx="109217" cy="990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45;p21">
              <a:extLst>
                <a:ext uri="{FF2B5EF4-FFF2-40B4-BE49-F238E27FC236}">
                  <a16:creationId xmlns:a16="http://schemas.microsoft.com/office/drawing/2014/main" id="{78A32030-A75A-4C8E-F926-55196016BFF1}"/>
                </a:ext>
              </a:extLst>
            </p:cNvPr>
            <p:cNvPicPr preferRelativeResize="0"/>
            <p:nvPr/>
          </p:nvPicPr>
          <p:blipFill rotWithShape="1">
            <a:blip r:embed="rId18">
              <a:alphaModFix amt="50000"/>
            </a:blip>
            <a:srcRect/>
            <a:stretch/>
          </p:blipFill>
          <p:spPr>
            <a:xfrm>
              <a:off x="9005968" y="3671191"/>
              <a:ext cx="378449" cy="178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46;p21">
              <a:extLst>
                <a:ext uri="{FF2B5EF4-FFF2-40B4-BE49-F238E27FC236}">
                  <a16:creationId xmlns:a16="http://schemas.microsoft.com/office/drawing/2014/main" id="{4DCC1104-B0CA-8B80-22A5-B2B3F8BCF2D5}"/>
                </a:ext>
              </a:extLst>
            </p:cNvPr>
            <p:cNvSpPr/>
            <p:nvPr/>
          </p:nvSpPr>
          <p:spPr>
            <a:xfrm>
              <a:off x="5725558" y="3297811"/>
              <a:ext cx="3737506" cy="532130"/>
            </a:xfrm>
            <a:custGeom>
              <a:avLst/>
              <a:gdLst/>
              <a:ahLst/>
              <a:cxnLst/>
              <a:rect l="l" t="t" r="r" b="b"/>
              <a:pathLst>
                <a:path w="5886" h="838" extrusionOk="0">
                  <a:moveTo>
                    <a:pt x="124" y="256"/>
                  </a:moveTo>
                  <a:lnTo>
                    <a:pt x="115" y="247"/>
                  </a:lnTo>
                  <a:lnTo>
                    <a:pt x="105" y="247"/>
                  </a:lnTo>
                  <a:lnTo>
                    <a:pt x="37" y="247"/>
                  </a:lnTo>
                  <a:lnTo>
                    <a:pt x="29" y="256"/>
                  </a:lnTo>
                  <a:lnTo>
                    <a:pt x="29" y="277"/>
                  </a:lnTo>
                  <a:lnTo>
                    <a:pt x="37" y="285"/>
                  </a:lnTo>
                  <a:lnTo>
                    <a:pt x="115" y="285"/>
                  </a:lnTo>
                  <a:lnTo>
                    <a:pt x="124" y="277"/>
                  </a:lnTo>
                  <a:lnTo>
                    <a:pt x="124" y="256"/>
                  </a:lnTo>
                  <a:close/>
                  <a:moveTo>
                    <a:pt x="153" y="180"/>
                  </a:moveTo>
                  <a:lnTo>
                    <a:pt x="144" y="171"/>
                  </a:lnTo>
                  <a:lnTo>
                    <a:pt x="134" y="171"/>
                  </a:lnTo>
                  <a:lnTo>
                    <a:pt x="9" y="171"/>
                  </a:lnTo>
                  <a:lnTo>
                    <a:pt x="0" y="180"/>
                  </a:lnTo>
                  <a:lnTo>
                    <a:pt x="0" y="201"/>
                  </a:lnTo>
                  <a:lnTo>
                    <a:pt x="9" y="209"/>
                  </a:lnTo>
                  <a:lnTo>
                    <a:pt x="144" y="209"/>
                  </a:lnTo>
                  <a:lnTo>
                    <a:pt x="153" y="201"/>
                  </a:lnTo>
                  <a:lnTo>
                    <a:pt x="153" y="180"/>
                  </a:lnTo>
                  <a:close/>
                  <a:moveTo>
                    <a:pt x="581" y="256"/>
                  </a:moveTo>
                  <a:lnTo>
                    <a:pt x="572" y="247"/>
                  </a:lnTo>
                  <a:lnTo>
                    <a:pt x="562" y="247"/>
                  </a:lnTo>
                  <a:lnTo>
                    <a:pt x="494" y="247"/>
                  </a:lnTo>
                  <a:lnTo>
                    <a:pt x="486" y="256"/>
                  </a:lnTo>
                  <a:lnTo>
                    <a:pt x="486" y="277"/>
                  </a:lnTo>
                  <a:lnTo>
                    <a:pt x="494" y="285"/>
                  </a:lnTo>
                  <a:lnTo>
                    <a:pt x="572" y="285"/>
                  </a:lnTo>
                  <a:lnTo>
                    <a:pt x="581" y="277"/>
                  </a:lnTo>
                  <a:lnTo>
                    <a:pt x="581" y="256"/>
                  </a:lnTo>
                  <a:close/>
                  <a:moveTo>
                    <a:pt x="610" y="180"/>
                  </a:moveTo>
                  <a:lnTo>
                    <a:pt x="601" y="171"/>
                  </a:lnTo>
                  <a:lnTo>
                    <a:pt x="590" y="171"/>
                  </a:lnTo>
                  <a:lnTo>
                    <a:pt x="466" y="171"/>
                  </a:lnTo>
                  <a:lnTo>
                    <a:pt x="457" y="180"/>
                  </a:lnTo>
                  <a:lnTo>
                    <a:pt x="457" y="201"/>
                  </a:lnTo>
                  <a:lnTo>
                    <a:pt x="466" y="209"/>
                  </a:lnTo>
                  <a:lnTo>
                    <a:pt x="601" y="209"/>
                  </a:lnTo>
                  <a:lnTo>
                    <a:pt x="610" y="201"/>
                  </a:lnTo>
                  <a:lnTo>
                    <a:pt x="610" y="180"/>
                  </a:lnTo>
                  <a:close/>
                  <a:moveTo>
                    <a:pt x="610" y="808"/>
                  </a:moveTo>
                  <a:lnTo>
                    <a:pt x="601" y="799"/>
                  </a:lnTo>
                  <a:lnTo>
                    <a:pt x="492" y="799"/>
                  </a:lnTo>
                  <a:lnTo>
                    <a:pt x="473" y="685"/>
                  </a:lnTo>
                  <a:lnTo>
                    <a:pt x="467" y="647"/>
                  </a:lnTo>
                  <a:lnTo>
                    <a:pt x="464" y="628"/>
                  </a:lnTo>
                  <a:lnTo>
                    <a:pt x="454" y="568"/>
                  </a:lnTo>
                  <a:lnTo>
                    <a:pt x="454" y="799"/>
                  </a:lnTo>
                  <a:lnTo>
                    <a:pt x="156" y="799"/>
                  </a:lnTo>
                  <a:lnTo>
                    <a:pt x="175" y="685"/>
                  </a:lnTo>
                  <a:lnTo>
                    <a:pt x="435" y="685"/>
                  </a:lnTo>
                  <a:lnTo>
                    <a:pt x="454" y="799"/>
                  </a:lnTo>
                  <a:lnTo>
                    <a:pt x="454" y="568"/>
                  </a:lnTo>
                  <a:lnTo>
                    <a:pt x="445" y="514"/>
                  </a:lnTo>
                  <a:lnTo>
                    <a:pt x="438" y="476"/>
                  </a:lnTo>
                  <a:lnTo>
                    <a:pt x="434" y="449"/>
                  </a:lnTo>
                  <a:lnTo>
                    <a:pt x="425" y="397"/>
                  </a:lnTo>
                  <a:lnTo>
                    <a:pt x="425" y="628"/>
                  </a:lnTo>
                  <a:lnTo>
                    <a:pt x="385" y="601"/>
                  </a:lnTo>
                  <a:lnTo>
                    <a:pt x="385" y="647"/>
                  </a:lnTo>
                  <a:lnTo>
                    <a:pt x="181" y="647"/>
                  </a:lnTo>
                  <a:lnTo>
                    <a:pt x="202" y="525"/>
                  </a:lnTo>
                  <a:lnTo>
                    <a:pt x="385" y="647"/>
                  </a:lnTo>
                  <a:lnTo>
                    <a:pt x="385" y="601"/>
                  </a:lnTo>
                  <a:lnTo>
                    <a:pt x="270" y="525"/>
                  </a:lnTo>
                  <a:lnTo>
                    <a:pt x="254" y="514"/>
                  </a:lnTo>
                  <a:lnTo>
                    <a:pt x="406" y="514"/>
                  </a:lnTo>
                  <a:lnTo>
                    <a:pt x="425" y="628"/>
                  </a:lnTo>
                  <a:lnTo>
                    <a:pt x="425" y="397"/>
                  </a:lnTo>
                  <a:lnTo>
                    <a:pt x="416" y="342"/>
                  </a:lnTo>
                  <a:lnTo>
                    <a:pt x="410" y="304"/>
                  </a:lnTo>
                  <a:lnTo>
                    <a:pt x="403" y="262"/>
                  </a:lnTo>
                  <a:lnTo>
                    <a:pt x="395" y="218"/>
                  </a:lnTo>
                  <a:lnTo>
                    <a:pt x="395" y="449"/>
                  </a:lnTo>
                  <a:lnTo>
                    <a:pt x="368" y="426"/>
                  </a:lnTo>
                  <a:lnTo>
                    <a:pt x="368" y="476"/>
                  </a:lnTo>
                  <a:lnTo>
                    <a:pt x="210" y="476"/>
                  </a:lnTo>
                  <a:lnTo>
                    <a:pt x="230" y="357"/>
                  </a:lnTo>
                  <a:lnTo>
                    <a:pt x="368" y="476"/>
                  </a:lnTo>
                  <a:lnTo>
                    <a:pt x="368" y="426"/>
                  </a:lnTo>
                  <a:lnTo>
                    <a:pt x="288" y="357"/>
                  </a:lnTo>
                  <a:lnTo>
                    <a:pt x="271" y="342"/>
                  </a:lnTo>
                  <a:lnTo>
                    <a:pt x="378" y="342"/>
                  </a:lnTo>
                  <a:lnTo>
                    <a:pt x="395" y="449"/>
                  </a:lnTo>
                  <a:lnTo>
                    <a:pt x="395" y="218"/>
                  </a:lnTo>
                  <a:lnTo>
                    <a:pt x="388" y="171"/>
                  </a:lnTo>
                  <a:lnTo>
                    <a:pt x="381" y="133"/>
                  </a:lnTo>
                  <a:lnTo>
                    <a:pt x="365" y="38"/>
                  </a:lnTo>
                  <a:lnTo>
                    <a:pt x="514" y="38"/>
                  </a:lnTo>
                  <a:lnTo>
                    <a:pt x="514" y="125"/>
                  </a:lnTo>
                  <a:lnTo>
                    <a:pt x="523" y="133"/>
                  </a:lnTo>
                  <a:lnTo>
                    <a:pt x="544" y="133"/>
                  </a:lnTo>
                  <a:lnTo>
                    <a:pt x="552" y="125"/>
                  </a:lnTo>
                  <a:lnTo>
                    <a:pt x="552" y="38"/>
                  </a:lnTo>
                  <a:lnTo>
                    <a:pt x="552" y="8"/>
                  </a:lnTo>
                  <a:lnTo>
                    <a:pt x="544" y="0"/>
                  </a:lnTo>
                  <a:lnTo>
                    <a:pt x="364" y="0"/>
                  </a:lnTo>
                  <a:lnTo>
                    <a:pt x="364" y="262"/>
                  </a:lnTo>
                  <a:lnTo>
                    <a:pt x="350" y="245"/>
                  </a:lnTo>
                  <a:lnTo>
                    <a:pt x="350" y="304"/>
                  </a:lnTo>
                  <a:lnTo>
                    <a:pt x="239" y="304"/>
                  </a:lnTo>
                  <a:lnTo>
                    <a:pt x="257" y="193"/>
                  </a:lnTo>
                  <a:lnTo>
                    <a:pt x="350" y="304"/>
                  </a:lnTo>
                  <a:lnTo>
                    <a:pt x="350" y="245"/>
                  </a:lnTo>
                  <a:lnTo>
                    <a:pt x="307" y="193"/>
                  </a:lnTo>
                  <a:lnTo>
                    <a:pt x="288" y="171"/>
                  </a:lnTo>
                  <a:lnTo>
                    <a:pt x="349" y="171"/>
                  </a:lnTo>
                  <a:lnTo>
                    <a:pt x="364" y="262"/>
                  </a:lnTo>
                  <a:lnTo>
                    <a:pt x="364" y="0"/>
                  </a:lnTo>
                  <a:lnTo>
                    <a:pt x="343" y="0"/>
                  </a:lnTo>
                  <a:lnTo>
                    <a:pt x="343" y="133"/>
                  </a:lnTo>
                  <a:lnTo>
                    <a:pt x="267" y="133"/>
                  </a:lnTo>
                  <a:lnTo>
                    <a:pt x="283" y="38"/>
                  </a:lnTo>
                  <a:lnTo>
                    <a:pt x="327" y="38"/>
                  </a:lnTo>
                  <a:lnTo>
                    <a:pt x="343" y="133"/>
                  </a:lnTo>
                  <a:lnTo>
                    <a:pt x="343" y="0"/>
                  </a:lnTo>
                  <a:lnTo>
                    <a:pt x="66" y="0"/>
                  </a:lnTo>
                  <a:lnTo>
                    <a:pt x="57" y="8"/>
                  </a:lnTo>
                  <a:lnTo>
                    <a:pt x="57" y="125"/>
                  </a:lnTo>
                  <a:lnTo>
                    <a:pt x="66" y="133"/>
                  </a:lnTo>
                  <a:lnTo>
                    <a:pt x="87" y="133"/>
                  </a:lnTo>
                  <a:lnTo>
                    <a:pt x="95" y="125"/>
                  </a:lnTo>
                  <a:lnTo>
                    <a:pt x="95" y="38"/>
                  </a:lnTo>
                  <a:lnTo>
                    <a:pt x="244" y="38"/>
                  </a:lnTo>
                  <a:lnTo>
                    <a:pt x="117" y="799"/>
                  </a:lnTo>
                  <a:lnTo>
                    <a:pt x="9" y="799"/>
                  </a:lnTo>
                  <a:lnTo>
                    <a:pt x="0" y="808"/>
                  </a:lnTo>
                  <a:lnTo>
                    <a:pt x="0" y="829"/>
                  </a:lnTo>
                  <a:lnTo>
                    <a:pt x="9" y="838"/>
                  </a:lnTo>
                  <a:lnTo>
                    <a:pt x="601" y="838"/>
                  </a:lnTo>
                  <a:lnTo>
                    <a:pt x="610" y="829"/>
                  </a:lnTo>
                  <a:lnTo>
                    <a:pt x="610" y="808"/>
                  </a:lnTo>
                  <a:close/>
                  <a:moveTo>
                    <a:pt x="5885" y="421"/>
                  </a:moveTo>
                  <a:lnTo>
                    <a:pt x="5877" y="368"/>
                  </a:lnTo>
                  <a:lnTo>
                    <a:pt x="5851" y="323"/>
                  </a:lnTo>
                  <a:lnTo>
                    <a:pt x="5851" y="414"/>
                  </a:lnTo>
                  <a:lnTo>
                    <a:pt x="5844" y="453"/>
                  </a:lnTo>
                  <a:lnTo>
                    <a:pt x="5822" y="486"/>
                  </a:lnTo>
                  <a:lnTo>
                    <a:pt x="5790" y="509"/>
                  </a:lnTo>
                  <a:lnTo>
                    <a:pt x="5752" y="518"/>
                  </a:lnTo>
                  <a:lnTo>
                    <a:pt x="5512" y="518"/>
                  </a:lnTo>
                  <a:lnTo>
                    <a:pt x="5451" y="518"/>
                  </a:lnTo>
                  <a:lnTo>
                    <a:pt x="5268" y="518"/>
                  </a:lnTo>
                  <a:lnTo>
                    <a:pt x="5235" y="511"/>
                  </a:lnTo>
                  <a:lnTo>
                    <a:pt x="5208" y="493"/>
                  </a:lnTo>
                  <a:lnTo>
                    <a:pt x="5188" y="467"/>
                  </a:lnTo>
                  <a:lnTo>
                    <a:pt x="5178" y="434"/>
                  </a:lnTo>
                  <a:lnTo>
                    <a:pt x="5181" y="404"/>
                  </a:lnTo>
                  <a:lnTo>
                    <a:pt x="5194" y="375"/>
                  </a:lnTo>
                  <a:lnTo>
                    <a:pt x="5217" y="351"/>
                  </a:lnTo>
                  <a:lnTo>
                    <a:pt x="5245" y="337"/>
                  </a:lnTo>
                  <a:lnTo>
                    <a:pt x="5256" y="335"/>
                  </a:lnTo>
                  <a:lnTo>
                    <a:pt x="5267" y="334"/>
                  </a:lnTo>
                  <a:lnTo>
                    <a:pt x="5279" y="334"/>
                  </a:lnTo>
                  <a:lnTo>
                    <a:pt x="5291" y="333"/>
                  </a:lnTo>
                  <a:lnTo>
                    <a:pt x="5299" y="299"/>
                  </a:lnTo>
                  <a:lnTo>
                    <a:pt x="5318" y="270"/>
                  </a:lnTo>
                  <a:lnTo>
                    <a:pt x="5346" y="251"/>
                  </a:lnTo>
                  <a:lnTo>
                    <a:pt x="5381" y="243"/>
                  </a:lnTo>
                  <a:lnTo>
                    <a:pt x="5395" y="244"/>
                  </a:lnTo>
                  <a:lnTo>
                    <a:pt x="5409" y="247"/>
                  </a:lnTo>
                  <a:lnTo>
                    <a:pt x="5424" y="253"/>
                  </a:lnTo>
                  <a:lnTo>
                    <a:pt x="5439" y="260"/>
                  </a:lnTo>
                  <a:lnTo>
                    <a:pt x="5450" y="243"/>
                  </a:lnTo>
                  <a:lnTo>
                    <a:pt x="5463" y="224"/>
                  </a:lnTo>
                  <a:lnTo>
                    <a:pt x="5478" y="210"/>
                  </a:lnTo>
                  <a:lnTo>
                    <a:pt x="5492" y="197"/>
                  </a:lnTo>
                  <a:lnTo>
                    <a:pt x="5527" y="181"/>
                  </a:lnTo>
                  <a:lnTo>
                    <a:pt x="5566" y="175"/>
                  </a:lnTo>
                  <a:lnTo>
                    <a:pt x="5575" y="175"/>
                  </a:lnTo>
                  <a:lnTo>
                    <a:pt x="5585" y="176"/>
                  </a:lnTo>
                  <a:lnTo>
                    <a:pt x="5595" y="178"/>
                  </a:lnTo>
                  <a:lnTo>
                    <a:pt x="5643" y="194"/>
                  </a:lnTo>
                  <a:lnTo>
                    <a:pt x="5680" y="222"/>
                  </a:lnTo>
                  <a:lnTo>
                    <a:pt x="5704" y="263"/>
                  </a:lnTo>
                  <a:lnTo>
                    <a:pt x="5717" y="313"/>
                  </a:lnTo>
                  <a:lnTo>
                    <a:pt x="5725" y="313"/>
                  </a:lnTo>
                  <a:lnTo>
                    <a:pt x="5731" y="314"/>
                  </a:lnTo>
                  <a:lnTo>
                    <a:pt x="5741" y="314"/>
                  </a:lnTo>
                  <a:lnTo>
                    <a:pt x="5745" y="314"/>
                  </a:lnTo>
                  <a:lnTo>
                    <a:pt x="5751" y="313"/>
                  </a:lnTo>
                  <a:lnTo>
                    <a:pt x="5753" y="313"/>
                  </a:lnTo>
                  <a:lnTo>
                    <a:pt x="5756" y="313"/>
                  </a:lnTo>
                  <a:lnTo>
                    <a:pt x="5791" y="321"/>
                  </a:lnTo>
                  <a:lnTo>
                    <a:pt x="5821" y="342"/>
                  </a:lnTo>
                  <a:lnTo>
                    <a:pt x="5842" y="374"/>
                  </a:lnTo>
                  <a:lnTo>
                    <a:pt x="5851" y="414"/>
                  </a:lnTo>
                  <a:lnTo>
                    <a:pt x="5851" y="323"/>
                  </a:lnTo>
                  <a:lnTo>
                    <a:pt x="5839" y="313"/>
                  </a:lnTo>
                  <a:lnTo>
                    <a:pt x="5812" y="291"/>
                  </a:lnTo>
                  <a:lnTo>
                    <a:pt x="5764" y="277"/>
                  </a:lnTo>
                  <a:lnTo>
                    <a:pt x="5752" y="276"/>
                  </a:lnTo>
                  <a:lnTo>
                    <a:pt x="5746" y="273"/>
                  </a:lnTo>
                  <a:lnTo>
                    <a:pt x="5741" y="260"/>
                  </a:lnTo>
                  <a:lnTo>
                    <a:pt x="5712" y="208"/>
                  </a:lnTo>
                  <a:lnTo>
                    <a:pt x="5677" y="175"/>
                  </a:lnTo>
                  <a:lnTo>
                    <a:pt x="5671" y="170"/>
                  </a:lnTo>
                  <a:lnTo>
                    <a:pt x="5623" y="147"/>
                  </a:lnTo>
                  <a:lnTo>
                    <a:pt x="5571" y="139"/>
                  </a:lnTo>
                  <a:lnTo>
                    <a:pt x="5533" y="143"/>
                  </a:lnTo>
                  <a:lnTo>
                    <a:pt x="5497" y="155"/>
                  </a:lnTo>
                  <a:lnTo>
                    <a:pt x="5463" y="175"/>
                  </a:lnTo>
                  <a:lnTo>
                    <a:pt x="5432" y="204"/>
                  </a:lnTo>
                  <a:lnTo>
                    <a:pt x="5429" y="208"/>
                  </a:lnTo>
                  <a:lnTo>
                    <a:pt x="5422" y="210"/>
                  </a:lnTo>
                  <a:lnTo>
                    <a:pt x="5415" y="210"/>
                  </a:lnTo>
                  <a:lnTo>
                    <a:pt x="5414" y="210"/>
                  </a:lnTo>
                  <a:lnTo>
                    <a:pt x="5403" y="208"/>
                  </a:lnTo>
                  <a:lnTo>
                    <a:pt x="5393" y="207"/>
                  </a:lnTo>
                  <a:lnTo>
                    <a:pt x="5383" y="207"/>
                  </a:lnTo>
                  <a:lnTo>
                    <a:pt x="5343" y="213"/>
                  </a:lnTo>
                  <a:lnTo>
                    <a:pt x="5309" y="230"/>
                  </a:lnTo>
                  <a:lnTo>
                    <a:pt x="5282" y="255"/>
                  </a:lnTo>
                  <a:lnTo>
                    <a:pt x="5264" y="286"/>
                  </a:lnTo>
                  <a:lnTo>
                    <a:pt x="5261" y="292"/>
                  </a:lnTo>
                  <a:lnTo>
                    <a:pt x="5251" y="297"/>
                  </a:lnTo>
                  <a:lnTo>
                    <a:pt x="5244" y="299"/>
                  </a:lnTo>
                  <a:lnTo>
                    <a:pt x="5198" y="319"/>
                  </a:lnTo>
                  <a:lnTo>
                    <a:pt x="5166" y="351"/>
                  </a:lnTo>
                  <a:lnTo>
                    <a:pt x="5147" y="394"/>
                  </a:lnTo>
                  <a:lnTo>
                    <a:pt x="5145" y="445"/>
                  </a:lnTo>
                  <a:lnTo>
                    <a:pt x="5159" y="486"/>
                  </a:lnTo>
                  <a:lnTo>
                    <a:pt x="5186" y="520"/>
                  </a:lnTo>
                  <a:lnTo>
                    <a:pt x="5224" y="544"/>
                  </a:lnTo>
                  <a:lnTo>
                    <a:pt x="5270" y="553"/>
                  </a:lnTo>
                  <a:lnTo>
                    <a:pt x="5272" y="553"/>
                  </a:lnTo>
                  <a:lnTo>
                    <a:pt x="5320" y="552"/>
                  </a:lnTo>
                  <a:lnTo>
                    <a:pt x="5412" y="552"/>
                  </a:lnTo>
                  <a:lnTo>
                    <a:pt x="5510" y="552"/>
                  </a:lnTo>
                  <a:lnTo>
                    <a:pt x="5659" y="552"/>
                  </a:lnTo>
                  <a:lnTo>
                    <a:pt x="5734" y="552"/>
                  </a:lnTo>
                  <a:lnTo>
                    <a:pt x="5759" y="552"/>
                  </a:lnTo>
                  <a:lnTo>
                    <a:pt x="5806" y="540"/>
                  </a:lnTo>
                  <a:lnTo>
                    <a:pt x="5837" y="518"/>
                  </a:lnTo>
                  <a:lnTo>
                    <a:pt x="5846" y="512"/>
                  </a:lnTo>
                  <a:lnTo>
                    <a:pt x="5874" y="470"/>
                  </a:lnTo>
                  <a:lnTo>
                    <a:pt x="5885" y="421"/>
                  </a:lnTo>
                  <a:close/>
                </a:path>
              </a:pathLst>
            </a:custGeom>
            <a:solidFill>
              <a:srgbClr val="E3E9F6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47;p21">
              <a:extLst>
                <a:ext uri="{FF2B5EF4-FFF2-40B4-BE49-F238E27FC236}">
                  <a16:creationId xmlns:a16="http://schemas.microsoft.com/office/drawing/2014/main" id="{9F288169-6CD1-D05B-DED3-7C7984C63D26}"/>
                </a:ext>
              </a:extLst>
            </p:cNvPr>
            <p:cNvGrpSpPr/>
            <p:nvPr/>
          </p:nvGrpSpPr>
          <p:grpSpPr>
            <a:xfrm>
              <a:off x="6241074" y="3551448"/>
              <a:ext cx="1019147" cy="899795"/>
              <a:chOff x="0" y="0"/>
              <a:chExt cx="1019175" cy="899795"/>
            </a:xfrm>
          </p:grpSpPr>
          <p:pic>
            <p:nvPicPr>
              <p:cNvPr id="59" name="Google Shape;48;p21">
                <a:extLst>
                  <a:ext uri="{FF2B5EF4-FFF2-40B4-BE49-F238E27FC236}">
                    <a16:creationId xmlns:a16="http://schemas.microsoft.com/office/drawing/2014/main" id="{9B42E6FE-084B-A6B9-FA75-2E1E9953B1DC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49;p21">
                <a:extLst>
                  <a:ext uri="{FF2B5EF4-FFF2-40B4-BE49-F238E27FC236}">
                    <a16:creationId xmlns:a16="http://schemas.microsoft.com/office/drawing/2014/main" id="{9937B29D-29D5-F91E-4D8B-7C5D3D94DD17}"/>
                  </a:ext>
                </a:extLst>
              </p:cNvPr>
              <p:cNvPicPr preferRelativeResize="0"/>
              <p:nvPr/>
            </p:nvPicPr>
            <p:blipFill rotWithShape="1">
              <a:blip r:embed="rId19">
                <a:alphaModFix amt="50000"/>
              </a:blip>
              <a:srcRect/>
              <a:stretch/>
            </p:blipFill>
            <p:spPr>
              <a:xfrm>
                <a:off x="214993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50;p21">
              <a:extLst>
                <a:ext uri="{FF2B5EF4-FFF2-40B4-BE49-F238E27FC236}">
                  <a16:creationId xmlns:a16="http://schemas.microsoft.com/office/drawing/2014/main" id="{05038D37-705E-0981-DBBB-B30C14EA6CD0}"/>
                </a:ext>
              </a:extLst>
            </p:cNvPr>
            <p:cNvGrpSpPr/>
            <p:nvPr/>
          </p:nvGrpSpPr>
          <p:grpSpPr>
            <a:xfrm>
              <a:off x="8712062" y="4155605"/>
              <a:ext cx="1019147" cy="899795"/>
              <a:chOff x="0" y="0"/>
              <a:chExt cx="1019175" cy="899795"/>
            </a:xfrm>
          </p:grpSpPr>
          <p:pic>
            <p:nvPicPr>
              <p:cNvPr id="57" name="Google Shape;51;p21">
                <a:extLst>
                  <a:ext uri="{FF2B5EF4-FFF2-40B4-BE49-F238E27FC236}">
                    <a16:creationId xmlns:a16="http://schemas.microsoft.com/office/drawing/2014/main" id="{888BD91A-5FD0-5625-234F-E60527A123B0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2;p21">
                <a:extLst>
                  <a:ext uri="{FF2B5EF4-FFF2-40B4-BE49-F238E27FC236}">
                    <a16:creationId xmlns:a16="http://schemas.microsoft.com/office/drawing/2014/main" id="{844668C3-53AC-BC0D-A8EF-B4A3C7CCE1C7}"/>
                  </a:ext>
                </a:extLst>
              </p:cNvPr>
              <p:cNvPicPr preferRelativeResize="0"/>
              <p:nvPr/>
            </p:nvPicPr>
            <p:blipFill rotWithShape="1">
              <a:blip r:embed="rId20">
                <a:alphaModFix amt="50000"/>
              </a:blip>
              <a:srcRect/>
              <a:stretch/>
            </p:blipFill>
            <p:spPr>
              <a:xfrm>
                <a:off x="198665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" name="Google Shape;53;p21">
              <a:extLst>
                <a:ext uri="{FF2B5EF4-FFF2-40B4-BE49-F238E27FC236}">
                  <a16:creationId xmlns:a16="http://schemas.microsoft.com/office/drawing/2014/main" id="{C50818F8-0381-2D57-DB77-E41657885D4C}"/>
                </a:ext>
              </a:extLst>
            </p:cNvPr>
            <p:cNvGrpSpPr/>
            <p:nvPr/>
          </p:nvGrpSpPr>
          <p:grpSpPr>
            <a:xfrm>
              <a:off x="7846672" y="4678120"/>
              <a:ext cx="1019147" cy="899795"/>
              <a:chOff x="0" y="0"/>
              <a:chExt cx="1019175" cy="899795"/>
            </a:xfrm>
          </p:grpSpPr>
          <p:pic>
            <p:nvPicPr>
              <p:cNvPr id="55" name="Google Shape;54;p21">
                <a:extLst>
                  <a:ext uri="{FF2B5EF4-FFF2-40B4-BE49-F238E27FC236}">
                    <a16:creationId xmlns:a16="http://schemas.microsoft.com/office/drawing/2014/main" id="{C94D0AB7-7449-F10A-CF6D-B9D699A36B8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5;p21">
                <a:extLst>
                  <a:ext uri="{FF2B5EF4-FFF2-40B4-BE49-F238E27FC236}">
                    <a16:creationId xmlns:a16="http://schemas.microsoft.com/office/drawing/2014/main" id="{4955469E-DDF0-CAEC-F353-718549E287AF}"/>
                  </a:ext>
                </a:extLst>
              </p:cNvPr>
              <p:cNvPicPr preferRelativeResize="0"/>
              <p:nvPr/>
            </p:nvPicPr>
            <p:blipFill rotWithShape="1">
              <a:blip r:embed="rId21">
                <a:alphaModFix amt="50000"/>
              </a:blip>
              <a:srcRect/>
              <a:stretch/>
            </p:blipFill>
            <p:spPr>
              <a:xfrm>
                <a:off x="209550" y="130629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0" name="Google Shape;56;p21">
              <a:extLst>
                <a:ext uri="{FF2B5EF4-FFF2-40B4-BE49-F238E27FC236}">
                  <a16:creationId xmlns:a16="http://schemas.microsoft.com/office/drawing/2014/main" id="{5DE174AF-F373-EAD1-2F9C-78D0F3609C5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 amt="50000"/>
            </a:blip>
            <a:srcRect/>
            <a:stretch/>
          </p:blipFill>
          <p:spPr>
            <a:xfrm>
              <a:off x="5413782" y="2130862"/>
              <a:ext cx="1019147" cy="89979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" name="Google Shape;57;p21">
              <a:extLst>
                <a:ext uri="{FF2B5EF4-FFF2-40B4-BE49-F238E27FC236}">
                  <a16:creationId xmlns:a16="http://schemas.microsoft.com/office/drawing/2014/main" id="{27722A37-F2AC-BA1A-317E-FF4F181171FC}"/>
                </a:ext>
              </a:extLst>
            </p:cNvPr>
            <p:cNvGrpSpPr/>
            <p:nvPr/>
          </p:nvGrpSpPr>
          <p:grpSpPr>
            <a:xfrm>
              <a:off x="7857557" y="2626162"/>
              <a:ext cx="1019147" cy="899795"/>
              <a:chOff x="0" y="0"/>
              <a:chExt cx="1019175" cy="899795"/>
            </a:xfrm>
          </p:grpSpPr>
          <p:pic>
            <p:nvPicPr>
              <p:cNvPr id="53" name="Google Shape;58;p21">
                <a:extLst>
                  <a:ext uri="{FF2B5EF4-FFF2-40B4-BE49-F238E27FC236}">
                    <a16:creationId xmlns:a16="http://schemas.microsoft.com/office/drawing/2014/main" id="{0B2D78AA-8D88-7B05-3966-B3A2D260A843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9;p21">
                <a:extLst>
                  <a:ext uri="{FF2B5EF4-FFF2-40B4-BE49-F238E27FC236}">
                    <a16:creationId xmlns:a16="http://schemas.microsoft.com/office/drawing/2014/main" id="{68AA5F50-EEAD-E554-9E58-478DA34BB042}"/>
                  </a:ext>
                </a:extLst>
              </p:cNvPr>
              <p:cNvPicPr preferRelativeResize="0"/>
              <p:nvPr/>
            </p:nvPicPr>
            <p:blipFill rotWithShape="1">
              <a:blip r:embed="rId22">
                <a:alphaModFix amt="50000"/>
              </a:blip>
              <a:srcRect/>
              <a:stretch/>
            </p:blipFill>
            <p:spPr>
              <a:xfrm>
                <a:off x="212271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2" name="Google Shape;60;p21">
              <a:extLst>
                <a:ext uri="{FF2B5EF4-FFF2-40B4-BE49-F238E27FC236}">
                  <a16:creationId xmlns:a16="http://schemas.microsoft.com/office/drawing/2014/main" id="{001C515D-164E-D197-A225-AE1C3E474370}"/>
                </a:ext>
              </a:extLst>
            </p:cNvPr>
            <p:cNvGrpSpPr/>
            <p:nvPr/>
          </p:nvGrpSpPr>
          <p:grpSpPr>
            <a:xfrm>
              <a:off x="6997609" y="4161048"/>
              <a:ext cx="1019147" cy="899795"/>
              <a:chOff x="0" y="0"/>
              <a:chExt cx="1019175" cy="899795"/>
            </a:xfrm>
          </p:grpSpPr>
          <p:pic>
            <p:nvPicPr>
              <p:cNvPr id="51" name="Google Shape;61;p21">
                <a:extLst>
                  <a:ext uri="{FF2B5EF4-FFF2-40B4-BE49-F238E27FC236}">
                    <a16:creationId xmlns:a16="http://schemas.microsoft.com/office/drawing/2014/main" id="{C6BBE018-F661-492F-3F6D-AA2046DCC77A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62;p21">
                <a:extLst>
                  <a:ext uri="{FF2B5EF4-FFF2-40B4-BE49-F238E27FC236}">
                    <a16:creationId xmlns:a16="http://schemas.microsoft.com/office/drawing/2014/main" id="{A3972F77-2E46-AB59-EEC3-BEA2701C48B9}"/>
                  </a:ext>
                </a:extLst>
              </p:cNvPr>
              <p:cNvPicPr preferRelativeResize="0"/>
              <p:nvPr/>
            </p:nvPicPr>
            <p:blipFill rotWithShape="1">
              <a:blip r:embed="rId23">
                <a:alphaModFix amt="50000"/>
              </a:blip>
              <a:srcRect/>
              <a:stretch/>
            </p:blipFill>
            <p:spPr>
              <a:xfrm>
                <a:off x="212271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3" name="Google Shape;63;p21">
              <a:extLst>
                <a:ext uri="{FF2B5EF4-FFF2-40B4-BE49-F238E27FC236}">
                  <a16:creationId xmlns:a16="http://schemas.microsoft.com/office/drawing/2014/main" id="{7B029B87-EEB7-CD7F-9535-5EE682053D6E}"/>
                </a:ext>
              </a:extLst>
            </p:cNvPr>
            <p:cNvSpPr/>
            <p:nvPr/>
          </p:nvSpPr>
          <p:spPr>
            <a:xfrm>
              <a:off x="8131693" y="3855043"/>
              <a:ext cx="441048" cy="441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64;p21">
              <a:extLst>
                <a:ext uri="{FF2B5EF4-FFF2-40B4-BE49-F238E27FC236}">
                  <a16:creationId xmlns:a16="http://schemas.microsoft.com/office/drawing/2014/main" id="{F291C2E8-B987-A7DF-6281-B44D44E189C9}"/>
                </a:ext>
              </a:extLst>
            </p:cNvPr>
            <p:cNvGrpSpPr/>
            <p:nvPr/>
          </p:nvGrpSpPr>
          <p:grpSpPr>
            <a:xfrm>
              <a:off x="7862999" y="3660305"/>
              <a:ext cx="1019147" cy="899795"/>
              <a:chOff x="0" y="0"/>
              <a:chExt cx="1019175" cy="899795"/>
            </a:xfrm>
          </p:grpSpPr>
          <p:pic>
            <p:nvPicPr>
              <p:cNvPr id="49" name="Google Shape;65;p21">
                <a:extLst>
                  <a:ext uri="{FF2B5EF4-FFF2-40B4-BE49-F238E27FC236}">
                    <a16:creationId xmlns:a16="http://schemas.microsoft.com/office/drawing/2014/main" id="{9BE4D4ED-97AE-E807-0099-1AB91961946E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" name="Google Shape;66;p21">
                <a:extLst>
                  <a:ext uri="{FF2B5EF4-FFF2-40B4-BE49-F238E27FC236}">
                    <a16:creationId xmlns:a16="http://schemas.microsoft.com/office/drawing/2014/main" id="{D0740CBD-CCA6-87F6-EE51-3D502F2D77EC}"/>
                  </a:ext>
                </a:extLst>
              </p:cNvPr>
              <p:cNvPicPr preferRelativeResize="0"/>
              <p:nvPr/>
            </p:nvPicPr>
            <p:blipFill rotWithShape="1">
              <a:blip r:embed="rId24">
                <a:alphaModFix amt="50000"/>
              </a:blip>
              <a:srcRect/>
              <a:stretch/>
            </p:blipFill>
            <p:spPr>
              <a:xfrm>
                <a:off x="198665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5" name="Google Shape;67;p21">
              <a:extLst>
                <a:ext uri="{FF2B5EF4-FFF2-40B4-BE49-F238E27FC236}">
                  <a16:creationId xmlns:a16="http://schemas.microsoft.com/office/drawing/2014/main" id="{A025D1CD-C0D9-F7EA-8343-4B6CE3E852DE}"/>
                </a:ext>
              </a:extLst>
            </p:cNvPr>
            <p:cNvSpPr/>
            <p:nvPr/>
          </p:nvSpPr>
          <p:spPr>
            <a:xfrm>
              <a:off x="9005280" y="5331969"/>
              <a:ext cx="441048" cy="441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" name="Google Shape;68;p21">
              <a:extLst>
                <a:ext uri="{FF2B5EF4-FFF2-40B4-BE49-F238E27FC236}">
                  <a16:creationId xmlns:a16="http://schemas.microsoft.com/office/drawing/2014/main" id="{A0DECB4D-3906-A89E-9034-92836471F35F}"/>
                </a:ext>
              </a:extLst>
            </p:cNvPr>
            <p:cNvGrpSpPr/>
            <p:nvPr/>
          </p:nvGrpSpPr>
          <p:grpSpPr>
            <a:xfrm>
              <a:off x="8713521" y="5100535"/>
              <a:ext cx="1019147" cy="899795"/>
              <a:chOff x="0" y="0"/>
              <a:chExt cx="1019175" cy="899795"/>
            </a:xfrm>
          </p:grpSpPr>
          <p:pic>
            <p:nvPicPr>
              <p:cNvPr id="47" name="Google Shape;69;p21">
                <a:extLst>
                  <a:ext uri="{FF2B5EF4-FFF2-40B4-BE49-F238E27FC236}">
                    <a16:creationId xmlns:a16="http://schemas.microsoft.com/office/drawing/2014/main" id="{8501F2BD-3506-E541-EFFD-5AAA30304BD2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50000"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70;p21">
                <a:extLst>
                  <a:ext uri="{FF2B5EF4-FFF2-40B4-BE49-F238E27FC236}">
                    <a16:creationId xmlns:a16="http://schemas.microsoft.com/office/drawing/2014/main" id="{3568EF93-37DA-9C9B-F012-24F1DC2D2242}"/>
                  </a:ext>
                </a:extLst>
              </p:cNvPr>
              <p:cNvPicPr preferRelativeResize="0"/>
              <p:nvPr/>
            </p:nvPicPr>
            <p:blipFill rotWithShape="1">
              <a:blip r:embed="rId25">
                <a:alphaModFix amt="50000"/>
              </a:blip>
              <a:srcRect/>
              <a:stretch/>
            </p:blipFill>
            <p:spPr>
              <a:xfrm>
                <a:off x="212271" y="122465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2;p23">
            <a:extLst>
              <a:ext uri="{FF2B5EF4-FFF2-40B4-BE49-F238E27FC236}">
                <a16:creationId xmlns:a16="http://schemas.microsoft.com/office/drawing/2014/main" id="{992C861A-A46E-4FA3-EF47-0A634B51E1B1}"/>
              </a:ext>
            </a:extLst>
          </p:cNvPr>
          <p:cNvSpPr/>
          <p:nvPr userDrawn="1"/>
        </p:nvSpPr>
        <p:spPr>
          <a:xfrm>
            <a:off x="103667" y="6550742"/>
            <a:ext cx="224526" cy="176829"/>
          </a:xfrm>
          <a:custGeom>
            <a:avLst/>
            <a:gdLst/>
            <a:ahLst/>
            <a:cxnLst/>
            <a:rect l="l" t="t" r="r" b="b"/>
            <a:pathLst>
              <a:path w="819" h="645" extrusionOk="0">
                <a:moveTo>
                  <a:pt x="322" y="467"/>
                </a:moveTo>
                <a:lnTo>
                  <a:pt x="237" y="467"/>
                </a:lnTo>
                <a:lnTo>
                  <a:pt x="249" y="468"/>
                </a:lnTo>
                <a:lnTo>
                  <a:pt x="261" y="472"/>
                </a:lnTo>
                <a:lnTo>
                  <a:pt x="273" y="477"/>
                </a:lnTo>
                <a:lnTo>
                  <a:pt x="281" y="484"/>
                </a:lnTo>
                <a:lnTo>
                  <a:pt x="407" y="611"/>
                </a:lnTo>
                <a:lnTo>
                  <a:pt x="425" y="624"/>
                </a:lnTo>
                <a:lnTo>
                  <a:pt x="447" y="635"/>
                </a:lnTo>
                <a:lnTo>
                  <a:pt x="470" y="642"/>
                </a:lnTo>
                <a:lnTo>
                  <a:pt x="492" y="645"/>
                </a:lnTo>
                <a:lnTo>
                  <a:pt x="758" y="645"/>
                </a:lnTo>
                <a:lnTo>
                  <a:pt x="781" y="640"/>
                </a:lnTo>
                <a:lnTo>
                  <a:pt x="801" y="627"/>
                </a:lnTo>
                <a:lnTo>
                  <a:pt x="814" y="607"/>
                </a:lnTo>
                <a:lnTo>
                  <a:pt x="815" y="604"/>
                </a:lnTo>
                <a:lnTo>
                  <a:pt x="492" y="604"/>
                </a:lnTo>
                <a:lnTo>
                  <a:pt x="478" y="602"/>
                </a:lnTo>
                <a:lnTo>
                  <a:pt x="462" y="597"/>
                </a:lnTo>
                <a:lnTo>
                  <a:pt x="447" y="590"/>
                </a:lnTo>
                <a:lnTo>
                  <a:pt x="436" y="582"/>
                </a:lnTo>
                <a:lnTo>
                  <a:pt x="322" y="467"/>
                </a:lnTo>
                <a:close/>
                <a:moveTo>
                  <a:pt x="436" y="400"/>
                </a:moveTo>
                <a:lnTo>
                  <a:pt x="425" y="400"/>
                </a:lnTo>
                <a:lnTo>
                  <a:pt x="420" y="401"/>
                </a:lnTo>
                <a:lnTo>
                  <a:pt x="408" y="413"/>
                </a:lnTo>
                <a:lnTo>
                  <a:pt x="408" y="426"/>
                </a:lnTo>
                <a:lnTo>
                  <a:pt x="524" y="543"/>
                </a:lnTo>
                <a:lnTo>
                  <a:pt x="535" y="551"/>
                </a:lnTo>
                <a:lnTo>
                  <a:pt x="547" y="557"/>
                </a:lnTo>
                <a:lnTo>
                  <a:pt x="561" y="561"/>
                </a:lnTo>
                <a:lnTo>
                  <a:pt x="574" y="563"/>
                </a:lnTo>
                <a:lnTo>
                  <a:pt x="769" y="563"/>
                </a:lnTo>
                <a:lnTo>
                  <a:pt x="778" y="572"/>
                </a:lnTo>
                <a:lnTo>
                  <a:pt x="778" y="595"/>
                </a:lnTo>
                <a:lnTo>
                  <a:pt x="769" y="604"/>
                </a:lnTo>
                <a:lnTo>
                  <a:pt x="815" y="604"/>
                </a:lnTo>
                <a:lnTo>
                  <a:pt x="819" y="583"/>
                </a:lnTo>
                <a:lnTo>
                  <a:pt x="814" y="560"/>
                </a:lnTo>
                <a:lnTo>
                  <a:pt x="801" y="540"/>
                </a:lnTo>
                <a:lnTo>
                  <a:pt x="781" y="527"/>
                </a:lnTo>
                <a:lnTo>
                  <a:pt x="758" y="522"/>
                </a:lnTo>
                <a:lnTo>
                  <a:pt x="568" y="522"/>
                </a:lnTo>
                <a:lnTo>
                  <a:pt x="557" y="518"/>
                </a:lnTo>
                <a:lnTo>
                  <a:pt x="546" y="507"/>
                </a:lnTo>
                <a:lnTo>
                  <a:pt x="552" y="504"/>
                </a:lnTo>
                <a:lnTo>
                  <a:pt x="558" y="500"/>
                </a:lnTo>
                <a:lnTo>
                  <a:pt x="563" y="495"/>
                </a:lnTo>
                <a:lnTo>
                  <a:pt x="571" y="485"/>
                </a:lnTo>
                <a:lnTo>
                  <a:pt x="576" y="475"/>
                </a:lnTo>
                <a:lnTo>
                  <a:pt x="577" y="472"/>
                </a:lnTo>
                <a:lnTo>
                  <a:pt x="515" y="472"/>
                </a:lnTo>
                <a:lnTo>
                  <a:pt x="509" y="470"/>
                </a:lnTo>
                <a:lnTo>
                  <a:pt x="441" y="401"/>
                </a:lnTo>
                <a:lnTo>
                  <a:pt x="436" y="400"/>
                </a:lnTo>
                <a:close/>
                <a:moveTo>
                  <a:pt x="533" y="226"/>
                </a:moveTo>
                <a:lnTo>
                  <a:pt x="522" y="226"/>
                </a:lnTo>
                <a:lnTo>
                  <a:pt x="512" y="235"/>
                </a:lnTo>
                <a:lnTo>
                  <a:pt x="512" y="246"/>
                </a:lnTo>
                <a:lnTo>
                  <a:pt x="522" y="297"/>
                </a:lnTo>
                <a:lnTo>
                  <a:pt x="548" y="340"/>
                </a:lnTo>
                <a:lnTo>
                  <a:pt x="587" y="371"/>
                </a:lnTo>
                <a:lnTo>
                  <a:pt x="635" y="388"/>
                </a:lnTo>
                <a:lnTo>
                  <a:pt x="635" y="463"/>
                </a:lnTo>
                <a:lnTo>
                  <a:pt x="615" y="472"/>
                </a:lnTo>
                <a:lnTo>
                  <a:pt x="598" y="485"/>
                </a:lnTo>
                <a:lnTo>
                  <a:pt x="585" y="502"/>
                </a:lnTo>
                <a:lnTo>
                  <a:pt x="576" y="522"/>
                </a:lnTo>
                <a:lnTo>
                  <a:pt x="620" y="522"/>
                </a:lnTo>
                <a:lnTo>
                  <a:pt x="627" y="514"/>
                </a:lnTo>
                <a:lnTo>
                  <a:pt x="635" y="507"/>
                </a:lnTo>
                <a:lnTo>
                  <a:pt x="645" y="503"/>
                </a:lnTo>
                <a:lnTo>
                  <a:pt x="655" y="502"/>
                </a:lnTo>
                <a:lnTo>
                  <a:pt x="726" y="502"/>
                </a:lnTo>
                <a:lnTo>
                  <a:pt x="713" y="485"/>
                </a:lnTo>
                <a:lnTo>
                  <a:pt x="696" y="472"/>
                </a:lnTo>
                <a:lnTo>
                  <a:pt x="676" y="463"/>
                </a:lnTo>
                <a:lnTo>
                  <a:pt x="676" y="388"/>
                </a:lnTo>
                <a:lnTo>
                  <a:pt x="724" y="371"/>
                </a:lnTo>
                <a:lnTo>
                  <a:pt x="756" y="346"/>
                </a:lnTo>
                <a:lnTo>
                  <a:pt x="632" y="346"/>
                </a:lnTo>
                <a:lnTo>
                  <a:pt x="606" y="335"/>
                </a:lnTo>
                <a:lnTo>
                  <a:pt x="583" y="318"/>
                </a:lnTo>
                <a:lnTo>
                  <a:pt x="566" y="296"/>
                </a:lnTo>
                <a:lnTo>
                  <a:pt x="556" y="269"/>
                </a:lnTo>
                <a:lnTo>
                  <a:pt x="794" y="269"/>
                </a:lnTo>
                <a:lnTo>
                  <a:pt x="635" y="269"/>
                </a:lnTo>
                <a:lnTo>
                  <a:pt x="614" y="251"/>
                </a:lnTo>
                <a:lnTo>
                  <a:pt x="589" y="237"/>
                </a:lnTo>
                <a:lnTo>
                  <a:pt x="562" y="229"/>
                </a:lnTo>
                <a:lnTo>
                  <a:pt x="533" y="226"/>
                </a:lnTo>
                <a:close/>
                <a:moveTo>
                  <a:pt x="726" y="502"/>
                </a:moveTo>
                <a:lnTo>
                  <a:pt x="655" y="502"/>
                </a:lnTo>
                <a:lnTo>
                  <a:pt x="666" y="503"/>
                </a:lnTo>
                <a:lnTo>
                  <a:pt x="676" y="507"/>
                </a:lnTo>
                <a:lnTo>
                  <a:pt x="684" y="514"/>
                </a:lnTo>
                <a:lnTo>
                  <a:pt x="691" y="522"/>
                </a:lnTo>
                <a:lnTo>
                  <a:pt x="734" y="522"/>
                </a:lnTo>
                <a:lnTo>
                  <a:pt x="726" y="502"/>
                </a:lnTo>
                <a:close/>
                <a:moveTo>
                  <a:pt x="237" y="426"/>
                </a:moveTo>
                <a:lnTo>
                  <a:pt x="232" y="426"/>
                </a:lnTo>
                <a:lnTo>
                  <a:pt x="228" y="426"/>
                </a:lnTo>
                <a:lnTo>
                  <a:pt x="8" y="463"/>
                </a:lnTo>
                <a:lnTo>
                  <a:pt x="0" y="473"/>
                </a:lnTo>
                <a:lnTo>
                  <a:pt x="4" y="495"/>
                </a:lnTo>
                <a:lnTo>
                  <a:pt x="12" y="502"/>
                </a:lnTo>
                <a:lnTo>
                  <a:pt x="23" y="502"/>
                </a:lnTo>
                <a:lnTo>
                  <a:pt x="24" y="502"/>
                </a:lnTo>
                <a:lnTo>
                  <a:pt x="232" y="467"/>
                </a:lnTo>
                <a:lnTo>
                  <a:pt x="234" y="467"/>
                </a:lnTo>
                <a:lnTo>
                  <a:pt x="322" y="467"/>
                </a:lnTo>
                <a:lnTo>
                  <a:pt x="310" y="455"/>
                </a:lnTo>
                <a:lnTo>
                  <a:pt x="295" y="443"/>
                </a:lnTo>
                <a:lnTo>
                  <a:pt x="277" y="434"/>
                </a:lnTo>
                <a:lnTo>
                  <a:pt x="257" y="428"/>
                </a:lnTo>
                <a:lnTo>
                  <a:pt x="237" y="426"/>
                </a:lnTo>
                <a:close/>
                <a:moveTo>
                  <a:pt x="349" y="236"/>
                </a:moveTo>
                <a:lnTo>
                  <a:pt x="11" y="236"/>
                </a:lnTo>
                <a:lnTo>
                  <a:pt x="2" y="245"/>
                </a:lnTo>
                <a:lnTo>
                  <a:pt x="2" y="268"/>
                </a:lnTo>
                <a:lnTo>
                  <a:pt x="11" y="277"/>
                </a:lnTo>
                <a:lnTo>
                  <a:pt x="349" y="277"/>
                </a:lnTo>
                <a:lnTo>
                  <a:pt x="363" y="279"/>
                </a:lnTo>
                <a:lnTo>
                  <a:pt x="378" y="284"/>
                </a:lnTo>
                <a:lnTo>
                  <a:pt x="392" y="291"/>
                </a:lnTo>
                <a:lnTo>
                  <a:pt x="403" y="300"/>
                </a:lnTo>
                <a:lnTo>
                  <a:pt x="534" y="437"/>
                </a:lnTo>
                <a:lnTo>
                  <a:pt x="538" y="441"/>
                </a:lnTo>
                <a:lnTo>
                  <a:pt x="540" y="446"/>
                </a:lnTo>
                <a:lnTo>
                  <a:pt x="540" y="457"/>
                </a:lnTo>
                <a:lnTo>
                  <a:pt x="538" y="462"/>
                </a:lnTo>
                <a:lnTo>
                  <a:pt x="530" y="470"/>
                </a:lnTo>
                <a:lnTo>
                  <a:pt x="525" y="472"/>
                </a:lnTo>
                <a:lnTo>
                  <a:pt x="577" y="472"/>
                </a:lnTo>
                <a:lnTo>
                  <a:pt x="580" y="463"/>
                </a:lnTo>
                <a:lnTo>
                  <a:pt x="581" y="451"/>
                </a:lnTo>
                <a:lnTo>
                  <a:pt x="580" y="439"/>
                </a:lnTo>
                <a:lnTo>
                  <a:pt x="577" y="428"/>
                </a:lnTo>
                <a:lnTo>
                  <a:pt x="571" y="417"/>
                </a:lnTo>
                <a:lnTo>
                  <a:pt x="563" y="408"/>
                </a:lnTo>
                <a:lnTo>
                  <a:pt x="433" y="272"/>
                </a:lnTo>
                <a:lnTo>
                  <a:pt x="415" y="258"/>
                </a:lnTo>
                <a:lnTo>
                  <a:pt x="394" y="246"/>
                </a:lnTo>
                <a:lnTo>
                  <a:pt x="371" y="239"/>
                </a:lnTo>
                <a:lnTo>
                  <a:pt x="349" y="236"/>
                </a:lnTo>
                <a:close/>
                <a:moveTo>
                  <a:pt x="755" y="269"/>
                </a:moveTo>
                <a:lnTo>
                  <a:pt x="556" y="269"/>
                </a:lnTo>
                <a:lnTo>
                  <a:pt x="583" y="280"/>
                </a:lnTo>
                <a:lnTo>
                  <a:pt x="605" y="297"/>
                </a:lnTo>
                <a:lnTo>
                  <a:pt x="622" y="319"/>
                </a:lnTo>
                <a:lnTo>
                  <a:pt x="632" y="346"/>
                </a:lnTo>
                <a:lnTo>
                  <a:pt x="678" y="346"/>
                </a:lnTo>
                <a:lnTo>
                  <a:pt x="689" y="319"/>
                </a:lnTo>
                <a:lnTo>
                  <a:pt x="706" y="297"/>
                </a:lnTo>
                <a:lnTo>
                  <a:pt x="728" y="280"/>
                </a:lnTo>
                <a:lnTo>
                  <a:pt x="755" y="269"/>
                </a:lnTo>
                <a:close/>
                <a:moveTo>
                  <a:pt x="794" y="269"/>
                </a:moveTo>
                <a:lnTo>
                  <a:pt x="755" y="269"/>
                </a:lnTo>
                <a:lnTo>
                  <a:pt x="745" y="296"/>
                </a:lnTo>
                <a:lnTo>
                  <a:pt x="728" y="318"/>
                </a:lnTo>
                <a:lnTo>
                  <a:pt x="705" y="335"/>
                </a:lnTo>
                <a:lnTo>
                  <a:pt x="678" y="346"/>
                </a:lnTo>
                <a:lnTo>
                  <a:pt x="756" y="346"/>
                </a:lnTo>
                <a:lnTo>
                  <a:pt x="763" y="340"/>
                </a:lnTo>
                <a:lnTo>
                  <a:pt x="789" y="297"/>
                </a:lnTo>
                <a:lnTo>
                  <a:pt x="794" y="269"/>
                </a:lnTo>
                <a:close/>
                <a:moveTo>
                  <a:pt x="697" y="193"/>
                </a:moveTo>
                <a:lnTo>
                  <a:pt x="614" y="193"/>
                </a:lnTo>
                <a:lnTo>
                  <a:pt x="621" y="197"/>
                </a:lnTo>
                <a:lnTo>
                  <a:pt x="628" y="200"/>
                </a:lnTo>
                <a:lnTo>
                  <a:pt x="635" y="202"/>
                </a:lnTo>
                <a:lnTo>
                  <a:pt x="635" y="269"/>
                </a:lnTo>
                <a:lnTo>
                  <a:pt x="676" y="269"/>
                </a:lnTo>
                <a:lnTo>
                  <a:pt x="676" y="202"/>
                </a:lnTo>
                <a:lnTo>
                  <a:pt x="683" y="200"/>
                </a:lnTo>
                <a:lnTo>
                  <a:pt x="690" y="197"/>
                </a:lnTo>
                <a:lnTo>
                  <a:pt x="697" y="193"/>
                </a:lnTo>
                <a:close/>
                <a:moveTo>
                  <a:pt x="789" y="226"/>
                </a:moveTo>
                <a:lnTo>
                  <a:pt x="778" y="226"/>
                </a:lnTo>
                <a:lnTo>
                  <a:pt x="749" y="229"/>
                </a:lnTo>
                <a:lnTo>
                  <a:pt x="722" y="237"/>
                </a:lnTo>
                <a:lnTo>
                  <a:pt x="697" y="251"/>
                </a:lnTo>
                <a:lnTo>
                  <a:pt x="676" y="269"/>
                </a:lnTo>
                <a:lnTo>
                  <a:pt x="794" y="269"/>
                </a:lnTo>
                <a:lnTo>
                  <a:pt x="798" y="246"/>
                </a:lnTo>
                <a:lnTo>
                  <a:pt x="798" y="235"/>
                </a:lnTo>
                <a:lnTo>
                  <a:pt x="789" y="226"/>
                </a:lnTo>
                <a:close/>
                <a:moveTo>
                  <a:pt x="588" y="30"/>
                </a:moveTo>
                <a:lnTo>
                  <a:pt x="578" y="30"/>
                </a:lnTo>
                <a:lnTo>
                  <a:pt x="573" y="32"/>
                </a:lnTo>
                <a:lnTo>
                  <a:pt x="561" y="44"/>
                </a:lnTo>
                <a:lnTo>
                  <a:pt x="561" y="57"/>
                </a:lnTo>
                <a:lnTo>
                  <a:pt x="585" y="82"/>
                </a:lnTo>
                <a:lnTo>
                  <a:pt x="581" y="88"/>
                </a:lnTo>
                <a:lnTo>
                  <a:pt x="578" y="95"/>
                </a:lnTo>
                <a:lnTo>
                  <a:pt x="576" y="103"/>
                </a:lnTo>
                <a:lnTo>
                  <a:pt x="542" y="103"/>
                </a:lnTo>
                <a:lnTo>
                  <a:pt x="533" y="112"/>
                </a:lnTo>
                <a:lnTo>
                  <a:pt x="533" y="134"/>
                </a:lnTo>
                <a:lnTo>
                  <a:pt x="542" y="143"/>
                </a:lnTo>
                <a:lnTo>
                  <a:pt x="576" y="143"/>
                </a:lnTo>
                <a:lnTo>
                  <a:pt x="578" y="151"/>
                </a:lnTo>
                <a:lnTo>
                  <a:pt x="581" y="158"/>
                </a:lnTo>
                <a:lnTo>
                  <a:pt x="585" y="164"/>
                </a:lnTo>
                <a:lnTo>
                  <a:pt x="561" y="189"/>
                </a:lnTo>
                <a:lnTo>
                  <a:pt x="561" y="202"/>
                </a:lnTo>
                <a:lnTo>
                  <a:pt x="573" y="214"/>
                </a:lnTo>
                <a:lnTo>
                  <a:pt x="578" y="216"/>
                </a:lnTo>
                <a:lnTo>
                  <a:pt x="588" y="216"/>
                </a:lnTo>
                <a:lnTo>
                  <a:pt x="594" y="214"/>
                </a:lnTo>
                <a:lnTo>
                  <a:pt x="614" y="193"/>
                </a:lnTo>
                <a:lnTo>
                  <a:pt x="750" y="193"/>
                </a:lnTo>
                <a:lnTo>
                  <a:pt x="750" y="189"/>
                </a:lnTo>
                <a:lnTo>
                  <a:pt x="726" y="164"/>
                </a:lnTo>
                <a:lnTo>
                  <a:pt x="655" y="164"/>
                </a:lnTo>
                <a:lnTo>
                  <a:pt x="640" y="161"/>
                </a:lnTo>
                <a:lnTo>
                  <a:pt x="627" y="152"/>
                </a:lnTo>
                <a:lnTo>
                  <a:pt x="618" y="139"/>
                </a:lnTo>
                <a:lnTo>
                  <a:pt x="615" y="123"/>
                </a:lnTo>
                <a:lnTo>
                  <a:pt x="618" y="107"/>
                </a:lnTo>
                <a:lnTo>
                  <a:pt x="627" y="94"/>
                </a:lnTo>
                <a:lnTo>
                  <a:pt x="640" y="85"/>
                </a:lnTo>
                <a:lnTo>
                  <a:pt x="655" y="82"/>
                </a:lnTo>
                <a:lnTo>
                  <a:pt x="726" y="82"/>
                </a:lnTo>
                <a:lnTo>
                  <a:pt x="750" y="57"/>
                </a:lnTo>
                <a:lnTo>
                  <a:pt x="750" y="53"/>
                </a:lnTo>
                <a:lnTo>
                  <a:pt x="614" y="53"/>
                </a:lnTo>
                <a:lnTo>
                  <a:pt x="594" y="32"/>
                </a:lnTo>
                <a:lnTo>
                  <a:pt x="588" y="30"/>
                </a:lnTo>
                <a:close/>
                <a:moveTo>
                  <a:pt x="750" y="193"/>
                </a:moveTo>
                <a:lnTo>
                  <a:pt x="697" y="193"/>
                </a:lnTo>
                <a:lnTo>
                  <a:pt x="717" y="214"/>
                </a:lnTo>
                <a:lnTo>
                  <a:pt x="722" y="216"/>
                </a:lnTo>
                <a:lnTo>
                  <a:pt x="733" y="216"/>
                </a:lnTo>
                <a:lnTo>
                  <a:pt x="738" y="214"/>
                </a:lnTo>
                <a:lnTo>
                  <a:pt x="750" y="202"/>
                </a:lnTo>
                <a:lnTo>
                  <a:pt x="750" y="193"/>
                </a:lnTo>
                <a:close/>
                <a:moveTo>
                  <a:pt x="726" y="82"/>
                </a:moveTo>
                <a:lnTo>
                  <a:pt x="655" y="82"/>
                </a:lnTo>
                <a:lnTo>
                  <a:pt x="671" y="85"/>
                </a:lnTo>
                <a:lnTo>
                  <a:pt x="684" y="94"/>
                </a:lnTo>
                <a:lnTo>
                  <a:pt x="693" y="107"/>
                </a:lnTo>
                <a:lnTo>
                  <a:pt x="696" y="123"/>
                </a:lnTo>
                <a:lnTo>
                  <a:pt x="693" y="139"/>
                </a:lnTo>
                <a:lnTo>
                  <a:pt x="684" y="152"/>
                </a:lnTo>
                <a:lnTo>
                  <a:pt x="671" y="161"/>
                </a:lnTo>
                <a:lnTo>
                  <a:pt x="655" y="164"/>
                </a:lnTo>
                <a:lnTo>
                  <a:pt x="726" y="164"/>
                </a:lnTo>
                <a:lnTo>
                  <a:pt x="730" y="158"/>
                </a:lnTo>
                <a:lnTo>
                  <a:pt x="733" y="151"/>
                </a:lnTo>
                <a:lnTo>
                  <a:pt x="734" y="143"/>
                </a:lnTo>
                <a:lnTo>
                  <a:pt x="769" y="143"/>
                </a:lnTo>
                <a:lnTo>
                  <a:pt x="778" y="134"/>
                </a:lnTo>
                <a:lnTo>
                  <a:pt x="778" y="112"/>
                </a:lnTo>
                <a:lnTo>
                  <a:pt x="769" y="103"/>
                </a:lnTo>
                <a:lnTo>
                  <a:pt x="734" y="103"/>
                </a:lnTo>
                <a:lnTo>
                  <a:pt x="733" y="95"/>
                </a:lnTo>
                <a:lnTo>
                  <a:pt x="730" y="88"/>
                </a:lnTo>
                <a:lnTo>
                  <a:pt x="726" y="82"/>
                </a:lnTo>
                <a:close/>
                <a:moveTo>
                  <a:pt x="667" y="0"/>
                </a:moveTo>
                <a:lnTo>
                  <a:pt x="644" y="0"/>
                </a:lnTo>
                <a:lnTo>
                  <a:pt x="635" y="10"/>
                </a:lnTo>
                <a:lnTo>
                  <a:pt x="635" y="44"/>
                </a:lnTo>
                <a:lnTo>
                  <a:pt x="628" y="46"/>
                </a:lnTo>
                <a:lnTo>
                  <a:pt x="620" y="49"/>
                </a:lnTo>
                <a:lnTo>
                  <a:pt x="614" y="53"/>
                </a:lnTo>
                <a:lnTo>
                  <a:pt x="697" y="53"/>
                </a:lnTo>
                <a:lnTo>
                  <a:pt x="690" y="49"/>
                </a:lnTo>
                <a:lnTo>
                  <a:pt x="683" y="46"/>
                </a:lnTo>
                <a:lnTo>
                  <a:pt x="676" y="44"/>
                </a:lnTo>
                <a:lnTo>
                  <a:pt x="676" y="10"/>
                </a:lnTo>
                <a:lnTo>
                  <a:pt x="667" y="0"/>
                </a:lnTo>
                <a:close/>
                <a:moveTo>
                  <a:pt x="733" y="30"/>
                </a:moveTo>
                <a:lnTo>
                  <a:pt x="722" y="30"/>
                </a:lnTo>
                <a:lnTo>
                  <a:pt x="717" y="32"/>
                </a:lnTo>
                <a:lnTo>
                  <a:pt x="697" y="53"/>
                </a:lnTo>
                <a:lnTo>
                  <a:pt x="750" y="53"/>
                </a:lnTo>
                <a:lnTo>
                  <a:pt x="750" y="44"/>
                </a:lnTo>
                <a:lnTo>
                  <a:pt x="738" y="32"/>
                </a:lnTo>
                <a:lnTo>
                  <a:pt x="733" y="30"/>
                </a:lnTo>
                <a:close/>
              </a:path>
            </a:pathLst>
          </a:custGeom>
          <a:solidFill>
            <a:srgbClr val="E4EDF8">
              <a:alpha val="5882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84;p23">
            <a:extLst>
              <a:ext uri="{FF2B5EF4-FFF2-40B4-BE49-F238E27FC236}">
                <a16:creationId xmlns:a16="http://schemas.microsoft.com/office/drawing/2014/main" id="{BB657D7A-8C2F-54EB-1F92-5F274D6ABC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9878" y="54845"/>
            <a:ext cx="1743085" cy="6805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85;p23">
            <a:extLst>
              <a:ext uri="{FF2B5EF4-FFF2-40B4-BE49-F238E27FC236}">
                <a16:creationId xmlns:a16="http://schemas.microsoft.com/office/drawing/2014/main" id="{6229779A-516B-05AA-DFDE-885B0EA391A2}"/>
              </a:ext>
            </a:extLst>
          </p:cNvPr>
          <p:cNvGrpSpPr/>
          <p:nvPr userDrawn="1"/>
        </p:nvGrpSpPr>
        <p:grpSpPr>
          <a:xfrm>
            <a:off x="8800791" y="6250680"/>
            <a:ext cx="3257338" cy="458819"/>
            <a:chOff x="8884784" y="230188"/>
            <a:chExt cx="3257338" cy="458819"/>
          </a:xfrm>
        </p:grpSpPr>
        <p:pic>
          <p:nvPicPr>
            <p:cNvPr id="13" name="Google Shape;86;p23">
              <a:extLst>
                <a:ext uri="{FF2B5EF4-FFF2-40B4-BE49-F238E27FC236}">
                  <a16:creationId xmlns:a16="http://schemas.microsoft.com/office/drawing/2014/main" id="{C3A87464-FDEC-4BCF-8E4F-259C610A92A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22984" y="230188"/>
              <a:ext cx="570708" cy="4588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87;p23">
              <a:extLst>
                <a:ext uri="{FF2B5EF4-FFF2-40B4-BE49-F238E27FC236}">
                  <a16:creationId xmlns:a16="http://schemas.microsoft.com/office/drawing/2014/main" id="{D5BB55FA-BE06-1593-5460-902C68BC60A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84784" y="324617"/>
              <a:ext cx="726074" cy="3336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88;p23">
              <a:extLst>
                <a:ext uri="{FF2B5EF4-FFF2-40B4-BE49-F238E27FC236}">
                  <a16:creationId xmlns:a16="http://schemas.microsoft.com/office/drawing/2014/main" id="{4381824A-76C8-3A3C-2843-E19D69FE0AC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303922" y="307313"/>
              <a:ext cx="838200" cy="381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89;p23">
              <a:extLst>
                <a:ext uri="{FF2B5EF4-FFF2-40B4-BE49-F238E27FC236}">
                  <a16:creationId xmlns:a16="http://schemas.microsoft.com/office/drawing/2014/main" id="{1779FB82-186B-378E-44B7-9D0E83E0D24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338640" y="374182"/>
              <a:ext cx="885764" cy="2575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91;p23">
            <a:extLst>
              <a:ext uri="{FF2B5EF4-FFF2-40B4-BE49-F238E27FC236}">
                <a16:creationId xmlns:a16="http://schemas.microsoft.com/office/drawing/2014/main" id="{679DB34A-7C99-B2E2-27DF-CF8F2D8AA7F5}"/>
              </a:ext>
            </a:extLst>
          </p:cNvPr>
          <p:cNvGrpSpPr/>
          <p:nvPr userDrawn="1"/>
        </p:nvGrpSpPr>
        <p:grpSpPr>
          <a:xfrm>
            <a:off x="10776520" y="95053"/>
            <a:ext cx="1281609" cy="1245715"/>
            <a:chOff x="0" y="5185491"/>
            <a:chExt cx="1522713" cy="1656872"/>
          </a:xfrm>
        </p:grpSpPr>
        <p:sp>
          <p:nvSpPr>
            <p:cNvPr id="19" name="Google Shape;92;p23">
              <a:extLst>
                <a:ext uri="{FF2B5EF4-FFF2-40B4-BE49-F238E27FC236}">
                  <a16:creationId xmlns:a16="http://schemas.microsoft.com/office/drawing/2014/main" id="{A49544C1-84BF-937E-3302-03A1AB01BF1E}"/>
                </a:ext>
              </a:extLst>
            </p:cNvPr>
            <p:cNvSpPr/>
            <p:nvPr/>
          </p:nvSpPr>
          <p:spPr>
            <a:xfrm>
              <a:off x="0" y="6459370"/>
              <a:ext cx="433699" cy="382993"/>
            </a:xfrm>
            <a:custGeom>
              <a:avLst/>
              <a:gdLst/>
              <a:ahLst/>
              <a:cxnLst/>
              <a:rect l="l" t="t" r="r" b="b"/>
              <a:pathLst>
                <a:path w="1582" h="1397" extrusionOk="0">
                  <a:moveTo>
                    <a:pt x="1186" y="0"/>
                  </a:moveTo>
                  <a:lnTo>
                    <a:pt x="395" y="0"/>
                  </a:lnTo>
                  <a:lnTo>
                    <a:pt x="0" y="698"/>
                  </a:lnTo>
                  <a:lnTo>
                    <a:pt x="395" y="1396"/>
                  </a:lnTo>
                  <a:lnTo>
                    <a:pt x="1186" y="1396"/>
                  </a:lnTo>
                  <a:lnTo>
                    <a:pt x="1426" y="973"/>
                  </a:lnTo>
                  <a:lnTo>
                    <a:pt x="867" y="973"/>
                  </a:lnTo>
                  <a:lnTo>
                    <a:pt x="845" y="970"/>
                  </a:lnTo>
                  <a:lnTo>
                    <a:pt x="822" y="963"/>
                  </a:lnTo>
                  <a:lnTo>
                    <a:pt x="800" y="952"/>
                  </a:lnTo>
                  <a:lnTo>
                    <a:pt x="782" y="939"/>
                  </a:lnTo>
                  <a:lnTo>
                    <a:pt x="674" y="830"/>
                  </a:lnTo>
                  <a:lnTo>
                    <a:pt x="387" y="830"/>
                  </a:lnTo>
                  <a:lnTo>
                    <a:pt x="379" y="823"/>
                  </a:lnTo>
                  <a:lnTo>
                    <a:pt x="375" y="801"/>
                  </a:lnTo>
                  <a:lnTo>
                    <a:pt x="383" y="791"/>
                  </a:lnTo>
                  <a:lnTo>
                    <a:pt x="603" y="754"/>
                  </a:lnTo>
                  <a:lnTo>
                    <a:pt x="607" y="754"/>
                  </a:lnTo>
                  <a:lnTo>
                    <a:pt x="783" y="754"/>
                  </a:lnTo>
                  <a:lnTo>
                    <a:pt x="783" y="741"/>
                  </a:lnTo>
                  <a:lnTo>
                    <a:pt x="795" y="729"/>
                  </a:lnTo>
                  <a:lnTo>
                    <a:pt x="800" y="727"/>
                  </a:lnTo>
                  <a:lnTo>
                    <a:pt x="873" y="727"/>
                  </a:lnTo>
                  <a:lnTo>
                    <a:pt x="778" y="628"/>
                  </a:lnTo>
                  <a:lnTo>
                    <a:pt x="767" y="619"/>
                  </a:lnTo>
                  <a:lnTo>
                    <a:pt x="753" y="612"/>
                  </a:lnTo>
                  <a:lnTo>
                    <a:pt x="738" y="607"/>
                  </a:lnTo>
                  <a:lnTo>
                    <a:pt x="724" y="605"/>
                  </a:lnTo>
                  <a:lnTo>
                    <a:pt x="386" y="605"/>
                  </a:lnTo>
                  <a:lnTo>
                    <a:pt x="377" y="596"/>
                  </a:lnTo>
                  <a:lnTo>
                    <a:pt x="377" y="573"/>
                  </a:lnTo>
                  <a:lnTo>
                    <a:pt x="386" y="564"/>
                  </a:lnTo>
                  <a:lnTo>
                    <a:pt x="887" y="564"/>
                  </a:lnTo>
                  <a:lnTo>
                    <a:pt x="887" y="563"/>
                  </a:lnTo>
                  <a:lnTo>
                    <a:pt x="897" y="554"/>
                  </a:lnTo>
                  <a:lnTo>
                    <a:pt x="1010" y="554"/>
                  </a:lnTo>
                  <a:lnTo>
                    <a:pt x="1010" y="544"/>
                  </a:lnTo>
                  <a:lnTo>
                    <a:pt x="953" y="544"/>
                  </a:lnTo>
                  <a:lnTo>
                    <a:pt x="948" y="542"/>
                  </a:lnTo>
                  <a:lnTo>
                    <a:pt x="936" y="530"/>
                  </a:lnTo>
                  <a:lnTo>
                    <a:pt x="936" y="517"/>
                  </a:lnTo>
                  <a:lnTo>
                    <a:pt x="960" y="492"/>
                  </a:lnTo>
                  <a:lnTo>
                    <a:pt x="956" y="486"/>
                  </a:lnTo>
                  <a:lnTo>
                    <a:pt x="953" y="479"/>
                  </a:lnTo>
                  <a:lnTo>
                    <a:pt x="951" y="471"/>
                  </a:lnTo>
                  <a:lnTo>
                    <a:pt x="917" y="471"/>
                  </a:lnTo>
                  <a:lnTo>
                    <a:pt x="908" y="462"/>
                  </a:lnTo>
                  <a:lnTo>
                    <a:pt x="908" y="440"/>
                  </a:lnTo>
                  <a:lnTo>
                    <a:pt x="917" y="431"/>
                  </a:lnTo>
                  <a:lnTo>
                    <a:pt x="951" y="431"/>
                  </a:lnTo>
                  <a:lnTo>
                    <a:pt x="953" y="423"/>
                  </a:lnTo>
                  <a:lnTo>
                    <a:pt x="956" y="416"/>
                  </a:lnTo>
                  <a:lnTo>
                    <a:pt x="960" y="410"/>
                  </a:lnTo>
                  <a:lnTo>
                    <a:pt x="936" y="385"/>
                  </a:lnTo>
                  <a:lnTo>
                    <a:pt x="936" y="372"/>
                  </a:lnTo>
                  <a:lnTo>
                    <a:pt x="948" y="360"/>
                  </a:lnTo>
                  <a:lnTo>
                    <a:pt x="953" y="358"/>
                  </a:lnTo>
                  <a:lnTo>
                    <a:pt x="1010" y="358"/>
                  </a:lnTo>
                  <a:lnTo>
                    <a:pt x="1010" y="338"/>
                  </a:lnTo>
                  <a:lnTo>
                    <a:pt x="1019" y="328"/>
                  </a:lnTo>
                  <a:lnTo>
                    <a:pt x="1372" y="328"/>
                  </a:lnTo>
                  <a:lnTo>
                    <a:pt x="1186" y="0"/>
                  </a:lnTo>
                  <a:close/>
                  <a:moveTo>
                    <a:pt x="1500" y="554"/>
                  </a:moveTo>
                  <a:lnTo>
                    <a:pt x="1164" y="554"/>
                  </a:lnTo>
                  <a:lnTo>
                    <a:pt x="1173" y="563"/>
                  </a:lnTo>
                  <a:lnTo>
                    <a:pt x="1173" y="574"/>
                  </a:lnTo>
                  <a:lnTo>
                    <a:pt x="1164" y="625"/>
                  </a:lnTo>
                  <a:lnTo>
                    <a:pt x="1138" y="668"/>
                  </a:lnTo>
                  <a:lnTo>
                    <a:pt x="1099" y="699"/>
                  </a:lnTo>
                  <a:lnTo>
                    <a:pt x="1051" y="716"/>
                  </a:lnTo>
                  <a:lnTo>
                    <a:pt x="1051" y="791"/>
                  </a:lnTo>
                  <a:lnTo>
                    <a:pt x="1071" y="800"/>
                  </a:lnTo>
                  <a:lnTo>
                    <a:pt x="1088" y="813"/>
                  </a:lnTo>
                  <a:lnTo>
                    <a:pt x="1101" y="830"/>
                  </a:lnTo>
                  <a:lnTo>
                    <a:pt x="1109" y="850"/>
                  </a:lnTo>
                  <a:lnTo>
                    <a:pt x="1133" y="850"/>
                  </a:lnTo>
                  <a:lnTo>
                    <a:pt x="1156" y="855"/>
                  </a:lnTo>
                  <a:lnTo>
                    <a:pt x="1176" y="868"/>
                  </a:lnTo>
                  <a:lnTo>
                    <a:pt x="1189" y="888"/>
                  </a:lnTo>
                  <a:lnTo>
                    <a:pt x="1194" y="911"/>
                  </a:lnTo>
                  <a:lnTo>
                    <a:pt x="1189" y="935"/>
                  </a:lnTo>
                  <a:lnTo>
                    <a:pt x="1176" y="955"/>
                  </a:lnTo>
                  <a:lnTo>
                    <a:pt x="1156" y="968"/>
                  </a:lnTo>
                  <a:lnTo>
                    <a:pt x="1133" y="973"/>
                  </a:lnTo>
                  <a:lnTo>
                    <a:pt x="1426" y="973"/>
                  </a:lnTo>
                  <a:lnTo>
                    <a:pt x="1581" y="698"/>
                  </a:lnTo>
                  <a:lnTo>
                    <a:pt x="1500" y="554"/>
                  </a:lnTo>
                  <a:close/>
                  <a:moveTo>
                    <a:pt x="783" y="754"/>
                  </a:moveTo>
                  <a:lnTo>
                    <a:pt x="612" y="754"/>
                  </a:lnTo>
                  <a:lnTo>
                    <a:pt x="632" y="756"/>
                  </a:lnTo>
                  <a:lnTo>
                    <a:pt x="652" y="762"/>
                  </a:lnTo>
                  <a:lnTo>
                    <a:pt x="670" y="771"/>
                  </a:lnTo>
                  <a:lnTo>
                    <a:pt x="685" y="783"/>
                  </a:lnTo>
                  <a:lnTo>
                    <a:pt x="811" y="910"/>
                  </a:lnTo>
                  <a:lnTo>
                    <a:pt x="822" y="918"/>
                  </a:lnTo>
                  <a:lnTo>
                    <a:pt x="837" y="925"/>
                  </a:lnTo>
                  <a:lnTo>
                    <a:pt x="853" y="930"/>
                  </a:lnTo>
                  <a:lnTo>
                    <a:pt x="867" y="932"/>
                  </a:lnTo>
                  <a:lnTo>
                    <a:pt x="1144" y="932"/>
                  </a:lnTo>
                  <a:lnTo>
                    <a:pt x="1153" y="923"/>
                  </a:lnTo>
                  <a:lnTo>
                    <a:pt x="1153" y="900"/>
                  </a:lnTo>
                  <a:lnTo>
                    <a:pt x="1144" y="891"/>
                  </a:lnTo>
                  <a:lnTo>
                    <a:pt x="949" y="891"/>
                  </a:lnTo>
                  <a:lnTo>
                    <a:pt x="936" y="889"/>
                  </a:lnTo>
                  <a:lnTo>
                    <a:pt x="922" y="885"/>
                  </a:lnTo>
                  <a:lnTo>
                    <a:pt x="910" y="879"/>
                  </a:lnTo>
                  <a:lnTo>
                    <a:pt x="899" y="871"/>
                  </a:lnTo>
                  <a:lnTo>
                    <a:pt x="783" y="754"/>
                  </a:lnTo>
                  <a:close/>
                  <a:moveTo>
                    <a:pt x="887" y="564"/>
                  </a:moveTo>
                  <a:lnTo>
                    <a:pt x="724" y="564"/>
                  </a:lnTo>
                  <a:lnTo>
                    <a:pt x="746" y="567"/>
                  </a:lnTo>
                  <a:lnTo>
                    <a:pt x="769" y="574"/>
                  </a:lnTo>
                  <a:lnTo>
                    <a:pt x="790" y="586"/>
                  </a:lnTo>
                  <a:lnTo>
                    <a:pt x="808" y="600"/>
                  </a:lnTo>
                  <a:lnTo>
                    <a:pt x="938" y="736"/>
                  </a:lnTo>
                  <a:lnTo>
                    <a:pt x="946" y="745"/>
                  </a:lnTo>
                  <a:lnTo>
                    <a:pt x="952" y="756"/>
                  </a:lnTo>
                  <a:lnTo>
                    <a:pt x="955" y="767"/>
                  </a:lnTo>
                  <a:lnTo>
                    <a:pt x="956" y="779"/>
                  </a:lnTo>
                  <a:lnTo>
                    <a:pt x="955" y="790"/>
                  </a:lnTo>
                  <a:lnTo>
                    <a:pt x="955" y="791"/>
                  </a:lnTo>
                  <a:lnTo>
                    <a:pt x="951" y="803"/>
                  </a:lnTo>
                  <a:lnTo>
                    <a:pt x="946" y="813"/>
                  </a:lnTo>
                  <a:lnTo>
                    <a:pt x="938" y="823"/>
                  </a:lnTo>
                  <a:lnTo>
                    <a:pt x="933" y="828"/>
                  </a:lnTo>
                  <a:lnTo>
                    <a:pt x="927" y="832"/>
                  </a:lnTo>
                  <a:lnTo>
                    <a:pt x="921" y="835"/>
                  </a:lnTo>
                  <a:lnTo>
                    <a:pt x="932" y="846"/>
                  </a:lnTo>
                  <a:lnTo>
                    <a:pt x="943" y="850"/>
                  </a:lnTo>
                  <a:lnTo>
                    <a:pt x="951" y="850"/>
                  </a:lnTo>
                  <a:lnTo>
                    <a:pt x="960" y="830"/>
                  </a:lnTo>
                  <a:lnTo>
                    <a:pt x="973" y="813"/>
                  </a:lnTo>
                  <a:lnTo>
                    <a:pt x="990" y="800"/>
                  </a:lnTo>
                  <a:lnTo>
                    <a:pt x="1010" y="791"/>
                  </a:lnTo>
                  <a:lnTo>
                    <a:pt x="1010" y="716"/>
                  </a:lnTo>
                  <a:lnTo>
                    <a:pt x="962" y="699"/>
                  </a:lnTo>
                  <a:lnTo>
                    <a:pt x="923" y="668"/>
                  </a:lnTo>
                  <a:lnTo>
                    <a:pt x="897" y="625"/>
                  </a:lnTo>
                  <a:lnTo>
                    <a:pt x="887" y="574"/>
                  </a:lnTo>
                  <a:lnTo>
                    <a:pt x="887" y="564"/>
                  </a:lnTo>
                  <a:close/>
                  <a:moveTo>
                    <a:pt x="1030" y="830"/>
                  </a:moveTo>
                  <a:lnTo>
                    <a:pt x="1020" y="831"/>
                  </a:lnTo>
                  <a:lnTo>
                    <a:pt x="1010" y="835"/>
                  </a:lnTo>
                  <a:lnTo>
                    <a:pt x="1002" y="842"/>
                  </a:lnTo>
                  <a:lnTo>
                    <a:pt x="995" y="850"/>
                  </a:lnTo>
                  <a:lnTo>
                    <a:pt x="1066" y="850"/>
                  </a:lnTo>
                  <a:lnTo>
                    <a:pt x="1059" y="842"/>
                  </a:lnTo>
                  <a:lnTo>
                    <a:pt x="1051" y="835"/>
                  </a:lnTo>
                  <a:lnTo>
                    <a:pt x="1041" y="831"/>
                  </a:lnTo>
                  <a:lnTo>
                    <a:pt x="1030" y="830"/>
                  </a:lnTo>
                  <a:close/>
                  <a:moveTo>
                    <a:pt x="612" y="795"/>
                  </a:moveTo>
                  <a:lnTo>
                    <a:pt x="609" y="795"/>
                  </a:lnTo>
                  <a:lnTo>
                    <a:pt x="607" y="795"/>
                  </a:lnTo>
                  <a:lnTo>
                    <a:pt x="399" y="830"/>
                  </a:lnTo>
                  <a:lnTo>
                    <a:pt x="398" y="830"/>
                  </a:lnTo>
                  <a:lnTo>
                    <a:pt x="674" y="830"/>
                  </a:lnTo>
                  <a:lnTo>
                    <a:pt x="656" y="812"/>
                  </a:lnTo>
                  <a:lnTo>
                    <a:pt x="648" y="805"/>
                  </a:lnTo>
                  <a:lnTo>
                    <a:pt x="636" y="800"/>
                  </a:lnTo>
                  <a:lnTo>
                    <a:pt x="624" y="796"/>
                  </a:lnTo>
                  <a:lnTo>
                    <a:pt x="612" y="795"/>
                  </a:lnTo>
                  <a:close/>
                  <a:moveTo>
                    <a:pt x="873" y="727"/>
                  </a:moveTo>
                  <a:lnTo>
                    <a:pt x="811" y="727"/>
                  </a:lnTo>
                  <a:lnTo>
                    <a:pt x="816" y="729"/>
                  </a:lnTo>
                  <a:lnTo>
                    <a:pt x="884" y="798"/>
                  </a:lnTo>
                  <a:lnTo>
                    <a:pt x="890" y="800"/>
                  </a:lnTo>
                  <a:lnTo>
                    <a:pt x="900" y="800"/>
                  </a:lnTo>
                  <a:lnTo>
                    <a:pt x="905" y="798"/>
                  </a:lnTo>
                  <a:lnTo>
                    <a:pt x="913" y="790"/>
                  </a:lnTo>
                  <a:lnTo>
                    <a:pt x="915" y="785"/>
                  </a:lnTo>
                  <a:lnTo>
                    <a:pt x="915" y="774"/>
                  </a:lnTo>
                  <a:lnTo>
                    <a:pt x="913" y="769"/>
                  </a:lnTo>
                  <a:lnTo>
                    <a:pt x="909" y="765"/>
                  </a:lnTo>
                  <a:lnTo>
                    <a:pt x="873" y="727"/>
                  </a:lnTo>
                  <a:close/>
                  <a:moveTo>
                    <a:pt x="931" y="597"/>
                  </a:moveTo>
                  <a:lnTo>
                    <a:pt x="941" y="624"/>
                  </a:lnTo>
                  <a:lnTo>
                    <a:pt x="958" y="646"/>
                  </a:lnTo>
                  <a:lnTo>
                    <a:pt x="981" y="663"/>
                  </a:lnTo>
                  <a:lnTo>
                    <a:pt x="1007" y="674"/>
                  </a:lnTo>
                  <a:lnTo>
                    <a:pt x="997" y="647"/>
                  </a:lnTo>
                  <a:lnTo>
                    <a:pt x="980" y="625"/>
                  </a:lnTo>
                  <a:lnTo>
                    <a:pt x="958" y="608"/>
                  </a:lnTo>
                  <a:lnTo>
                    <a:pt x="931" y="597"/>
                  </a:lnTo>
                  <a:close/>
                  <a:moveTo>
                    <a:pt x="1130" y="597"/>
                  </a:moveTo>
                  <a:lnTo>
                    <a:pt x="1103" y="608"/>
                  </a:lnTo>
                  <a:lnTo>
                    <a:pt x="1081" y="625"/>
                  </a:lnTo>
                  <a:lnTo>
                    <a:pt x="1064" y="647"/>
                  </a:lnTo>
                  <a:lnTo>
                    <a:pt x="1053" y="674"/>
                  </a:lnTo>
                  <a:lnTo>
                    <a:pt x="1080" y="663"/>
                  </a:lnTo>
                  <a:lnTo>
                    <a:pt x="1103" y="646"/>
                  </a:lnTo>
                  <a:lnTo>
                    <a:pt x="1120" y="624"/>
                  </a:lnTo>
                  <a:lnTo>
                    <a:pt x="1130" y="597"/>
                  </a:lnTo>
                  <a:close/>
                  <a:moveTo>
                    <a:pt x="1010" y="554"/>
                  </a:moveTo>
                  <a:lnTo>
                    <a:pt x="908" y="554"/>
                  </a:lnTo>
                  <a:lnTo>
                    <a:pt x="937" y="557"/>
                  </a:lnTo>
                  <a:lnTo>
                    <a:pt x="964" y="565"/>
                  </a:lnTo>
                  <a:lnTo>
                    <a:pt x="989" y="579"/>
                  </a:lnTo>
                  <a:lnTo>
                    <a:pt x="1010" y="597"/>
                  </a:lnTo>
                  <a:lnTo>
                    <a:pt x="1010" y="554"/>
                  </a:lnTo>
                  <a:close/>
                  <a:moveTo>
                    <a:pt x="1072" y="521"/>
                  </a:moveTo>
                  <a:lnTo>
                    <a:pt x="1065" y="525"/>
                  </a:lnTo>
                  <a:lnTo>
                    <a:pt x="1058" y="528"/>
                  </a:lnTo>
                  <a:lnTo>
                    <a:pt x="1051" y="530"/>
                  </a:lnTo>
                  <a:lnTo>
                    <a:pt x="1051" y="597"/>
                  </a:lnTo>
                  <a:lnTo>
                    <a:pt x="1072" y="579"/>
                  </a:lnTo>
                  <a:lnTo>
                    <a:pt x="1097" y="565"/>
                  </a:lnTo>
                  <a:lnTo>
                    <a:pt x="1124" y="557"/>
                  </a:lnTo>
                  <a:lnTo>
                    <a:pt x="1153" y="554"/>
                  </a:lnTo>
                  <a:lnTo>
                    <a:pt x="1500" y="554"/>
                  </a:lnTo>
                  <a:lnTo>
                    <a:pt x="1494" y="544"/>
                  </a:lnTo>
                  <a:lnTo>
                    <a:pt x="1097" y="544"/>
                  </a:lnTo>
                  <a:lnTo>
                    <a:pt x="1092" y="542"/>
                  </a:lnTo>
                  <a:lnTo>
                    <a:pt x="1072" y="521"/>
                  </a:lnTo>
                  <a:close/>
                  <a:moveTo>
                    <a:pt x="989" y="521"/>
                  </a:moveTo>
                  <a:lnTo>
                    <a:pt x="969" y="542"/>
                  </a:lnTo>
                  <a:lnTo>
                    <a:pt x="963" y="544"/>
                  </a:lnTo>
                  <a:lnTo>
                    <a:pt x="1010" y="544"/>
                  </a:lnTo>
                  <a:lnTo>
                    <a:pt x="1010" y="530"/>
                  </a:lnTo>
                  <a:lnTo>
                    <a:pt x="1003" y="528"/>
                  </a:lnTo>
                  <a:lnTo>
                    <a:pt x="995" y="525"/>
                  </a:lnTo>
                  <a:lnTo>
                    <a:pt x="989" y="521"/>
                  </a:lnTo>
                  <a:close/>
                  <a:moveTo>
                    <a:pt x="1389" y="358"/>
                  </a:moveTo>
                  <a:lnTo>
                    <a:pt x="1108" y="358"/>
                  </a:lnTo>
                  <a:lnTo>
                    <a:pt x="1113" y="360"/>
                  </a:lnTo>
                  <a:lnTo>
                    <a:pt x="1125" y="372"/>
                  </a:lnTo>
                  <a:lnTo>
                    <a:pt x="1125" y="385"/>
                  </a:lnTo>
                  <a:lnTo>
                    <a:pt x="1101" y="410"/>
                  </a:lnTo>
                  <a:lnTo>
                    <a:pt x="1105" y="416"/>
                  </a:lnTo>
                  <a:lnTo>
                    <a:pt x="1108" y="423"/>
                  </a:lnTo>
                  <a:lnTo>
                    <a:pt x="1109" y="431"/>
                  </a:lnTo>
                  <a:lnTo>
                    <a:pt x="1144" y="431"/>
                  </a:lnTo>
                  <a:lnTo>
                    <a:pt x="1153" y="440"/>
                  </a:lnTo>
                  <a:lnTo>
                    <a:pt x="1153" y="462"/>
                  </a:lnTo>
                  <a:lnTo>
                    <a:pt x="1144" y="471"/>
                  </a:lnTo>
                  <a:lnTo>
                    <a:pt x="1109" y="471"/>
                  </a:lnTo>
                  <a:lnTo>
                    <a:pt x="1108" y="479"/>
                  </a:lnTo>
                  <a:lnTo>
                    <a:pt x="1105" y="486"/>
                  </a:lnTo>
                  <a:lnTo>
                    <a:pt x="1101" y="492"/>
                  </a:lnTo>
                  <a:lnTo>
                    <a:pt x="1125" y="517"/>
                  </a:lnTo>
                  <a:lnTo>
                    <a:pt x="1125" y="530"/>
                  </a:lnTo>
                  <a:lnTo>
                    <a:pt x="1113" y="542"/>
                  </a:lnTo>
                  <a:lnTo>
                    <a:pt x="1108" y="544"/>
                  </a:lnTo>
                  <a:lnTo>
                    <a:pt x="1494" y="544"/>
                  </a:lnTo>
                  <a:lnTo>
                    <a:pt x="1389" y="358"/>
                  </a:lnTo>
                  <a:close/>
                  <a:moveTo>
                    <a:pt x="1030" y="410"/>
                  </a:moveTo>
                  <a:lnTo>
                    <a:pt x="1015" y="413"/>
                  </a:lnTo>
                  <a:lnTo>
                    <a:pt x="1002" y="422"/>
                  </a:lnTo>
                  <a:lnTo>
                    <a:pt x="993" y="435"/>
                  </a:lnTo>
                  <a:lnTo>
                    <a:pt x="990" y="451"/>
                  </a:lnTo>
                  <a:lnTo>
                    <a:pt x="993" y="467"/>
                  </a:lnTo>
                  <a:lnTo>
                    <a:pt x="1002" y="480"/>
                  </a:lnTo>
                  <a:lnTo>
                    <a:pt x="1015" y="489"/>
                  </a:lnTo>
                  <a:lnTo>
                    <a:pt x="1030" y="492"/>
                  </a:lnTo>
                  <a:lnTo>
                    <a:pt x="1046" y="489"/>
                  </a:lnTo>
                  <a:lnTo>
                    <a:pt x="1059" y="480"/>
                  </a:lnTo>
                  <a:lnTo>
                    <a:pt x="1068" y="467"/>
                  </a:lnTo>
                  <a:lnTo>
                    <a:pt x="1071" y="451"/>
                  </a:lnTo>
                  <a:lnTo>
                    <a:pt x="1068" y="435"/>
                  </a:lnTo>
                  <a:lnTo>
                    <a:pt x="1059" y="422"/>
                  </a:lnTo>
                  <a:lnTo>
                    <a:pt x="1046" y="413"/>
                  </a:lnTo>
                  <a:lnTo>
                    <a:pt x="1030" y="410"/>
                  </a:lnTo>
                  <a:close/>
                  <a:moveTo>
                    <a:pt x="1010" y="358"/>
                  </a:moveTo>
                  <a:lnTo>
                    <a:pt x="963" y="358"/>
                  </a:lnTo>
                  <a:lnTo>
                    <a:pt x="969" y="360"/>
                  </a:lnTo>
                  <a:lnTo>
                    <a:pt x="989" y="381"/>
                  </a:lnTo>
                  <a:lnTo>
                    <a:pt x="995" y="377"/>
                  </a:lnTo>
                  <a:lnTo>
                    <a:pt x="1003" y="374"/>
                  </a:lnTo>
                  <a:lnTo>
                    <a:pt x="1010" y="372"/>
                  </a:lnTo>
                  <a:lnTo>
                    <a:pt x="1010" y="358"/>
                  </a:lnTo>
                  <a:close/>
                  <a:moveTo>
                    <a:pt x="1372" y="328"/>
                  </a:moveTo>
                  <a:lnTo>
                    <a:pt x="1042" y="328"/>
                  </a:lnTo>
                  <a:lnTo>
                    <a:pt x="1051" y="338"/>
                  </a:lnTo>
                  <a:lnTo>
                    <a:pt x="1051" y="372"/>
                  </a:lnTo>
                  <a:lnTo>
                    <a:pt x="1058" y="374"/>
                  </a:lnTo>
                  <a:lnTo>
                    <a:pt x="1065" y="377"/>
                  </a:lnTo>
                  <a:lnTo>
                    <a:pt x="1072" y="381"/>
                  </a:lnTo>
                  <a:lnTo>
                    <a:pt x="1092" y="360"/>
                  </a:lnTo>
                  <a:lnTo>
                    <a:pt x="1097" y="358"/>
                  </a:lnTo>
                  <a:lnTo>
                    <a:pt x="1389" y="358"/>
                  </a:lnTo>
                  <a:lnTo>
                    <a:pt x="1372" y="328"/>
                  </a:lnTo>
                  <a:close/>
                </a:path>
              </a:pathLst>
            </a:custGeom>
            <a:solidFill>
              <a:srgbClr val="88BEE7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3;p23">
              <a:extLst>
                <a:ext uri="{FF2B5EF4-FFF2-40B4-BE49-F238E27FC236}">
                  <a16:creationId xmlns:a16="http://schemas.microsoft.com/office/drawing/2014/main" id="{413ACF42-F2A1-025A-EEE5-C4C7DEE6CDAE}"/>
                </a:ext>
              </a:extLst>
            </p:cNvPr>
            <p:cNvSpPr/>
            <p:nvPr/>
          </p:nvSpPr>
          <p:spPr>
            <a:xfrm>
              <a:off x="6110" y="6022447"/>
              <a:ext cx="440827" cy="381896"/>
            </a:xfrm>
            <a:custGeom>
              <a:avLst/>
              <a:gdLst/>
              <a:ahLst/>
              <a:cxnLst/>
              <a:rect l="l" t="t" r="r" b="b"/>
              <a:pathLst>
                <a:path w="1608" h="1393" extrusionOk="0">
                  <a:moveTo>
                    <a:pt x="1206" y="0"/>
                  </a:moveTo>
                  <a:lnTo>
                    <a:pt x="402" y="0"/>
                  </a:lnTo>
                  <a:lnTo>
                    <a:pt x="0" y="696"/>
                  </a:lnTo>
                  <a:lnTo>
                    <a:pt x="402" y="1392"/>
                  </a:lnTo>
                  <a:lnTo>
                    <a:pt x="1206" y="1392"/>
                  </a:lnTo>
                  <a:lnTo>
                    <a:pt x="1357" y="1130"/>
                  </a:lnTo>
                  <a:lnTo>
                    <a:pt x="499" y="1130"/>
                  </a:lnTo>
                  <a:lnTo>
                    <a:pt x="490" y="1121"/>
                  </a:lnTo>
                  <a:lnTo>
                    <a:pt x="490" y="1100"/>
                  </a:lnTo>
                  <a:lnTo>
                    <a:pt x="499" y="1091"/>
                  </a:lnTo>
                  <a:lnTo>
                    <a:pt x="607" y="1091"/>
                  </a:lnTo>
                  <a:lnTo>
                    <a:pt x="693" y="577"/>
                  </a:lnTo>
                  <a:lnTo>
                    <a:pt x="527" y="577"/>
                  </a:lnTo>
                  <a:lnTo>
                    <a:pt x="519" y="569"/>
                  </a:lnTo>
                  <a:lnTo>
                    <a:pt x="519" y="548"/>
                  </a:lnTo>
                  <a:lnTo>
                    <a:pt x="527" y="539"/>
                  </a:lnTo>
                  <a:lnTo>
                    <a:pt x="699" y="539"/>
                  </a:lnTo>
                  <a:lnTo>
                    <a:pt x="706" y="501"/>
                  </a:lnTo>
                  <a:lnTo>
                    <a:pt x="499" y="501"/>
                  </a:lnTo>
                  <a:lnTo>
                    <a:pt x="490" y="493"/>
                  </a:lnTo>
                  <a:lnTo>
                    <a:pt x="490" y="472"/>
                  </a:lnTo>
                  <a:lnTo>
                    <a:pt x="499" y="463"/>
                  </a:lnTo>
                  <a:lnTo>
                    <a:pt x="712" y="463"/>
                  </a:lnTo>
                  <a:lnTo>
                    <a:pt x="718" y="425"/>
                  </a:lnTo>
                  <a:lnTo>
                    <a:pt x="556" y="425"/>
                  </a:lnTo>
                  <a:lnTo>
                    <a:pt x="547" y="417"/>
                  </a:lnTo>
                  <a:lnTo>
                    <a:pt x="547" y="300"/>
                  </a:lnTo>
                  <a:lnTo>
                    <a:pt x="556" y="292"/>
                  </a:lnTo>
                  <a:lnTo>
                    <a:pt x="1374" y="292"/>
                  </a:lnTo>
                  <a:lnTo>
                    <a:pt x="1206" y="0"/>
                  </a:lnTo>
                  <a:close/>
                  <a:moveTo>
                    <a:pt x="1004" y="330"/>
                  </a:moveTo>
                  <a:lnTo>
                    <a:pt x="855" y="330"/>
                  </a:lnTo>
                  <a:lnTo>
                    <a:pt x="982" y="1091"/>
                  </a:lnTo>
                  <a:lnTo>
                    <a:pt x="1091" y="1091"/>
                  </a:lnTo>
                  <a:lnTo>
                    <a:pt x="1100" y="1100"/>
                  </a:lnTo>
                  <a:lnTo>
                    <a:pt x="1100" y="1121"/>
                  </a:lnTo>
                  <a:lnTo>
                    <a:pt x="1091" y="1130"/>
                  </a:lnTo>
                  <a:lnTo>
                    <a:pt x="1357" y="1130"/>
                  </a:lnTo>
                  <a:lnTo>
                    <a:pt x="1608" y="696"/>
                  </a:lnTo>
                  <a:lnTo>
                    <a:pt x="1539" y="577"/>
                  </a:lnTo>
                  <a:lnTo>
                    <a:pt x="984" y="577"/>
                  </a:lnTo>
                  <a:lnTo>
                    <a:pt x="976" y="569"/>
                  </a:lnTo>
                  <a:lnTo>
                    <a:pt x="976" y="548"/>
                  </a:lnTo>
                  <a:lnTo>
                    <a:pt x="984" y="539"/>
                  </a:lnTo>
                  <a:lnTo>
                    <a:pt x="1517" y="539"/>
                  </a:lnTo>
                  <a:lnTo>
                    <a:pt x="1495" y="501"/>
                  </a:lnTo>
                  <a:lnTo>
                    <a:pt x="956" y="501"/>
                  </a:lnTo>
                  <a:lnTo>
                    <a:pt x="947" y="493"/>
                  </a:lnTo>
                  <a:lnTo>
                    <a:pt x="947" y="472"/>
                  </a:lnTo>
                  <a:lnTo>
                    <a:pt x="956" y="463"/>
                  </a:lnTo>
                  <a:lnTo>
                    <a:pt x="1473" y="463"/>
                  </a:lnTo>
                  <a:lnTo>
                    <a:pt x="1451" y="425"/>
                  </a:lnTo>
                  <a:lnTo>
                    <a:pt x="1013" y="425"/>
                  </a:lnTo>
                  <a:lnTo>
                    <a:pt x="1004" y="417"/>
                  </a:lnTo>
                  <a:lnTo>
                    <a:pt x="1004" y="330"/>
                  </a:lnTo>
                  <a:close/>
                  <a:moveTo>
                    <a:pt x="925" y="977"/>
                  </a:moveTo>
                  <a:lnTo>
                    <a:pt x="665" y="977"/>
                  </a:lnTo>
                  <a:lnTo>
                    <a:pt x="646" y="1091"/>
                  </a:lnTo>
                  <a:lnTo>
                    <a:pt x="944" y="1091"/>
                  </a:lnTo>
                  <a:lnTo>
                    <a:pt x="925" y="977"/>
                  </a:lnTo>
                  <a:close/>
                  <a:moveTo>
                    <a:pt x="692" y="817"/>
                  </a:moveTo>
                  <a:lnTo>
                    <a:pt x="671" y="939"/>
                  </a:lnTo>
                  <a:lnTo>
                    <a:pt x="875" y="939"/>
                  </a:lnTo>
                  <a:lnTo>
                    <a:pt x="692" y="817"/>
                  </a:lnTo>
                  <a:close/>
                  <a:moveTo>
                    <a:pt x="896" y="806"/>
                  </a:moveTo>
                  <a:lnTo>
                    <a:pt x="744" y="806"/>
                  </a:lnTo>
                  <a:lnTo>
                    <a:pt x="915" y="920"/>
                  </a:lnTo>
                  <a:lnTo>
                    <a:pt x="896" y="806"/>
                  </a:lnTo>
                  <a:close/>
                  <a:moveTo>
                    <a:pt x="720" y="649"/>
                  </a:moveTo>
                  <a:lnTo>
                    <a:pt x="700" y="768"/>
                  </a:lnTo>
                  <a:lnTo>
                    <a:pt x="858" y="768"/>
                  </a:lnTo>
                  <a:lnTo>
                    <a:pt x="720" y="649"/>
                  </a:lnTo>
                  <a:close/>
                  <a:moveTo>
                    <a:pt x="868" y="634"/>
                  </a:moveTo>
                  <a:lnTo>
                    <a:pt x="761" y="634"/>
                  </a:lnTo>
                  <a:lnTo>
                    <a:pt x="885" y="741"/>
                  </a:lnTo>
                  <a:lnTo>
                    <a:pt x="868" y="634"/>
                  </a:lnTo>
                  <a:close/>
                  <a:moveTo>
                    <a:pt x="747" y="485"/>
                  </a:moveTo>
                  <a:lnTo>
                    <a:pt x="729" y="596"/>
                  </a:lnTo>
                  <a:lnTo>
                    <a:pt x="840" y="596"/>
                  </a:lnTo>
                  <a:lnTo>
                    <a:pt x="747" y="485"/>
                  </a:lnTo>
                  <a:close/>
                  <a:moveTo>
                    <a:pt x="699" y="539"/>
                  </a:moveTo>
                  <a:lnTo>
                    <a:pt x="605" y="539"/>
                  </a:lnTo>
                  <a:lnTo>
                    <a:pt x="614" y="548"/>
                  </a:lnTo>
                  <a:lnTo>
                    <a:pt x="614" y="569"/>
                  </a:lnTo>
                  <a:lnTo>
                    <a:pt x="605" y="577"/>
                  </a:lnTo>
                  <a:lnTo>
                    <a:pt x="693" y="577"/>
                  </a:lnTo>
                  <a:lnTo>
                    <a:pt x="699" y="539"/>
                  </a:lnTo>
                  <a:close/>
                  <a:moveTo>
                    <a:pt x="1517" y="539"/>
                  </a:moveTo>
                  <a:lnTo>
                    <a:pt x="1062" y="539"/>
                  </a:lnTo>
                  <a:lnTo>
                    <a:pt x="1071" y="548"/>
                  </a:lnTo>
                  <a:lnTo>
                    <a:pt x="1071" y="569"/>
                  </a:lnTo>
                  <a:lnTo>
                    <a:pt x="1062" y="577"/>
                  </a:lnTo>
                  <a:lnTo>
                    <a:pt x="1539" y="577"/>
                  </a:lnTo>
                  <a:lnTo>
                    <a:pt x="1517" y="539"/>
                  </a:lnTo>
                  <a:close/>
                  <a:moveTo>
                    <a:pt x="839" y="463"/>
                  </a:moveTo>
                  <a:lnTo>
                    <a:pt x="778" y="463"/>
                  </a:lnTo>
                  <a:lnTo>
                    <a:pt x="854" y="554"/>
                  </a:lnTo>
                  <a:lnTo>
                    <a:pt x="839" y="463"/>
                  </a:lnTo>
                  <a:close/>
                  <a:moveTo>
                    <a:pt x="712" y="463"/>
                  </a:moveTo>
                  <a:lnTo>
                    <a:pt x="634" y="463"/>
                  </a:lnTo>
                  <a:lnTo>
                    <a:pt x="643" y="472"/>
                  </a:lnTo>
                  <a:lnTo>
                    <a:pt x="643" y="493"/>
                  </a:lnTo>
                  <a:lnTo>
                    <a:pt x="634" y="501"/>
                  </a:lnTo>
                  <a:lnTo>
                    <a:pt x="706" y="501"/>
                  </a:lnTo>
                  <a:lnTo>
                    <a:pt x="712" y="463"/>
                  </a:lnTo>
                  <a:close/>
                  <a:moveTo>
                    <a:pt x="1473" y="463"/>
                  </a:moveTo>
                  <a:lnTo>
                    <a:pt x="1091" y="463"/>
                  </a:lnTo>
                  <a:lnTo>
                    <a:pt x="1100" y="472"/>
                  </a:lnTo>
                  <a:lnTo>
                    <a:pt x="1100" y="493"/>
                  </a:lnTo>
                  <a:lnTo>
                    <a:pt x="1091" y="501"/>
                  </a:lnTo>
                  <a:lnTo>
                    <a:pt x="1495" y="501"/>
                  </a:lnTo>
                  <a:lnTo>
                    <a:pt x="1473" y="463"/>
                  </a:lnTo>
                  <a:close/>
                  <a:moveTo>
                    <a:pt x="734" y="330"/>
                  </a:moveTo>
                  <a:lnTo>
                    <a:pt x="585" y="330"/>
                  </a:lnTo>
                  <a:lnTo>
                    <a:pt x="585" y="417"/>
                  </a:lnTo>
                  <a:lnTo>
                    <a:pt x="577" y="425"/>
                  </a:lnTo>
                  <a:lnTo>
                    <a:pt x="718" y="425"/>
                  </a:lnTo>
                  <a:lnTo>
                    <a:pt x="734" y="330"/>
                  </a:lnTo>
                  <a:close/>
                  <a:moveTo>
                    <a:pt x="817" y="330"/>
                  </a:moveTo>
                  <a:lnTo>
                    <a:pt x="773" y="330"/>
                  </a:lnTo>
                  <a:lnTo>
                    <a:pt x="757" y="425"/>
                  </a:lnTo>
                  <a:lnTo>
                    <a:pt x="833" y="425"/>
                  </a:lnTo>
                  <a:lnTo>
                    <a:pt x="817" y="330"/>
                  </a:lnTo>
                  <a:close/>
                  <a:moveTo>
                    <a:pt x="1374" y="292"/>
                  </a:moveTo>
                  <a:lnTo>
                    <a:pt x="1034" y="292"/>
                  </a:lnTo>
                  <a:lnTo>
                    <a:pt x="1042" y="300"/>
                  </a:lnTo>
                  <a:lnTo>
                    <a:pt x="1042" y="417"/>
                  </a:lnTo>
                  <a:lnTo>
                    <a:pt x="1034" y="425"/>
                  </a:lnTo>
                  <a:lnTo>
                    <a:pt x="1451" y="425"/>
                  </a:lnTo>
                  <a:lnTo>
                    <a:pt x="1374" y="292"/>
                  </a:lnTo>
                  <a:close/>
                </a:path>
              </a:pathLst>
            </a:custGeom>
            <a:solidFill>
              <a:srgbClr val="8FACD9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" name="Google Shape;94;p23">
              <a:extLst>
                <a:ext uri="{FF2B5EF4-FFF2-40B4-BE49-F238E27FC236}">
                  <a16:creationId xmlns:a16="http://schemas.microsoft.com/office/drawing/2014/main" id="{9BB16F46-44C6-2F9D-81C4-0CFC4DAE2B85}"/>
                </a:ext>
              </a:extLst>
            </p:cNvPr>
            <p:cNvGrpSpPr/>
            <p:nvPr/>
          </p:nvGrpSpPr>
          <p:grpSpPr>
            <a:xfrm>
              <a:off x="736069" y="5185491"/>
              <a:ext cx="439457" cy="388476"/>
              <a:chOff x="0" y="0"/>
              <a:chExt cx="1017905" cy="899795"/>
            </a:xfrm>
          </p:grpSpPr>
          <p:pic>
            <p:nvPicPr>
              <p:cNvPr id="49" name="Google Shape;95;p23">
                <a:extLst>
                  <a:ext uri="{FF2B5EF4-FFF2-40B4-BE49-F238E27FC236}">
                    <a16:creationId xmlns:a16="http://schemas.microsoft.com/office/drawing/2014/main" id="{9723E96F-CE41-0655-CFD3-C8FBD594F9E0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0" y="0"/>
                <a:ext cx="101790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96;p23">
                <a:extLst>
                  <a:ext uri="{FF2B5EF4-FFF2-40B4-BE49-F238E27FC236}">
                    <a16:creationId xmlns:a16="http://schemas.microsoft.com/office/drawing/2014/main" id="{81E471BD-DE67-227A-9D39-1AE739A8D919}"/>
                  </a:ext>
                </a:extLst>
              </p:cNvPr>
              <p:cNvSpPr/>
              <p:nvPr/>
            </p:nvSpPr>
            <p:spPr>
              <a:xfrm>
                <a:off x="243296" y="170905"/>
                <a:ext cx="554990" cy="5543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73" extrusionOk="0">
                    <a:moveTo>
                      <a:pt x="608" y="510"/>
                    </a:moveTo>
                    <a:lnTo>
                      <a:pt x="607" y="499"/>
                    </a:lnTo>
                    <a:lnTo>
                      <a:pt x="604" y="488"/>
                    </a:lnTo>
                    <a:lnTo>
                      <a:pt x="598" y="478"/>
                    </a:lnTo>
                    <a:lnTo>
                      <a:pt x="591" y="470"/>
                    </a:lnTo>
                    <a:lnTo>
                      <a:pt x="583" y="462"/>
                    </a:lnTo>
                    <a:lnTo>
                      <a:pt x="573" y="457"/>
                    </a:lnTo>
                    <a:lnTo>
                      <a:pt x="564" y="452"/>
                    </a:lnTo>
                    <a:lnTo>
                      <a:pt x="553" y="447"/>
                    </a:lnTo>
                    <a:lnTo>
                      <a:pt x="536" y="439"/>
                    </a:lnTo>
                    <a:lnTo>
                      <a:pt x="527" y="434"/>
                    </a:lnTo>
                    <a:lnTo>
                      <a:pt x="521" y="426"/>
                    </a:lnTo>
                    <a:lnTo>
                      <a:pt x="515" y="418"/>
                    </a:lnTo>
                    <a:lnTo>
                      <a:pt x="510" y="411"/>
                    </a:lnTo>
                    <a:lnTo>
                      <a:pt x="503" y="405"/>
                    </a:lnTo>
                    <a:lnTo>
                      <a:pt x="495" y="398"/>
                    </a:lnTo>
                    <a:lnTo>
                      <a:pt x="483" y="390"/>
                    </a:lnTo>
                    <a:lnTo>
                      <a:pt x="470" y="386"/>
                    </a:lnTo>
                    <a:lnTo>
                      <a:pt x="457" y="383"/>
                    </a:lnTo>
                    <a:lnTo>
                      <a:pt x="426" y="378"/>
                    </a:lnTo>
                    <a:lnTo>
                      <a:pt x="416" y="377"/>
                    </a:lnTo>
                    <a:lnTo>
                      <a:pt x="405" y="372"/>
                    </a:lnTo>
                    <a:lnTo>
                      <a:pt x="394" y="368"/>
                    </a:lnTo>
                    <a:lnTo>
                      <a:pt x="384" y="363"/>
                    </a:lnTo>
                    <a:lnTo>
                      <a:pt x="373" y="359"/>
                    </a:lnTo>
                    <a:lnTo>
                      <a:pt x="351" y="353"/>
                    </a:lnTo>
                    <a:lnTo>
                      <a:pt x="342" y="352"/>
                    </a:lnTo>
                    <a:lnTo>
                      <a:pt x="333" y="352"/>
                    </a:lnTo>
                    <a:lnTo>
                      <a:pt x="320" y="353"/>
                    </a:lnTo>
                    <a:lnTo>
                      <a:pt x="308" y="355"/>
                    </a:lnTo>
                    <a:lnTo>
                      <a:pt x="278" y="360"/>
                    </a:lnTo>
                    <a:lnTo>
                      <a:pt x="269" y="362"/>
                    </a:lnTo>
                    <a:lnTo>
                      <a:pt x="266" y="362"/>
                    </a:lnTo>
                    <a:lnTo>
                      <a:pt x="265" y="361"/>
                    </a:lnTo>
                    <a:lnTo>
                      <a:pt x="262" y="350"/>
                    </a:lnTo>
                    <a:lnTo>
                      <a:pt x="255" y="335"/>
                    </a:lnTo>
                    <a:lnTo>
                      <a:pt x="244" y="326"/>
                    </a:lnTo>
                    <a:lnTo>
                      <a:pt x="231" y="319"/>
                    </a:lnTo>
                    <a:lnTo>
                      <a:pt x="219" y="315"/>
                    </a:lnTo>
                    <a:lnTo>
                      <a:pt x="196" y="310"/>
                    </a:lnTo>
                    <a:lnTo>
                      <a:pt x="200" y="292"/>
                    </a:lnTo>
                    <a:lnTo>
                      <a:pt x="205" y="282"/>
                    </a:lnTo>
                    <a:lnTo>
                      <a:pt x="211" y="273"/>
                    </a:lnTo>
                    <a:lnTo>
                      <a:pt x="220" y="267"/>
                    </a:lnTo>
                    <a:lnTo>
                      <a:pt x="230" y="262"/>
                    </a:lnTo>
                    <a:lnTo>
                      <a:pt x="235" y="261"/>
                    </a:lnTo>
                    <a:lnTo>
                      <a:pt x="240" y="260"/>
                    </a:lnTo>
                    <a:lnTo>
                      <a:pt x="256" y="260"/>
                    </a:lnTo>
                    <a:lnTo>
                      <a:pt x="268" y="264"/>
                    </a:lnTo>
                    <a:lnTo>
                      <a:pt x="279" y="274"/>
                    </a:lnTo>
                    <a:lnTo>
                      <a:pt x="282" y="276"/>
                    </a:lnTo>
                    <a:lnTo>
                      <a:pt x="288" y="276"/>
                    </a:lnTo>
                    <a:lnTo>
                      <a:pt x="297" y="273"/>
                    </a:lnTo>
                    <a:lnTo>
                      <a:pt x="301" y="268"/>
                    </a:lnTo>
                    <a:lnTo>
                      <a:pt x="301" y="262"/>
                    </a:lnTo>
                    <a:lnTo>
                      <a:pt x="306" y="240"/>
                    </a:lnTo>
                    <a:lnTo>
                      <a:pt x="315" y="219"/>
                    </a:lnTo>
                    <a:lnTo>
                      <a:pt x="328" y="199"/>
                    </a:lnTo>
                    <a:lnTo>
                      <a:pt x="342" y="181"/>
                    </a:lnTo>
                    <a:lnTo>
                      <a:pt x="355" y="167"/>
                    </a:lnTo>
                    <a:lnTo>
                      <a:pt x="368" y="158"/>
                    </a:lnTo>
                    <a:lnTo>
                      <a:pt x="382" y="154"/>
                    </a:lnTo>
                    <a:lnTo>
                      <a:pt x="403" y="153"/>
                    </a:lnTo>
                    <a:lnTo>
                      <a:pt x="430" y="154"/>
                    </a:lnTo>
                    <a:lnTo>
                      <a:pt x="441" y="152"/>
                    </a:lnTo>
                    <a:lnTo>
                      <a:pt x="451" y="139"/>
                    </a:lnTo>
                    <a:lnTo>
                      <a:pt x="454" y="131"/>
                    </a:lnTo>
                    <a:lnTo>
                      <a:pt x="451" y="119"/>
                    </a:lnTo>
                    <a:lnTo>
                      <a:pt x="448" y="109"/>
                    </a:lnTo>
                    <a:lnTo>
                      <a:pt x="437" y="101"/>
                    </a:lnTo>
                    <a:lnTo>
                      <a:pt x="424" y="92"/>
                    </a:lnTo>
                    <a:lnTo>
                      <a:pt x="420" y="88"/>
                    </a:lnTo>
                    <a:lnTo>
                      <a:pt x="418" y="86"/>
                    </a:lnTo>
                    <a:lnTo>
                      <a:pt x="414" y="81"/>
                    </a:lnTo>
                    <a:lnTo>
                      <a:pt x="397" y="42"/>
                    </a:lnTo>
                    <a:lnTo>
                      <a:pt x="391" y="33"/>
                    </a:lnTo>
                    <a:lnTo>
                      <a:pt x="370" y="36"/>
                    </a:lnTo>
                    <a:lnTo>
                      <a:pt x="350" y="39"/>
                    </a:lnTo>
                    <a:lnTo>
                      <a:pt x="352" y="40"/>
                    </a:lnTo>
                    <a:lnTo>
                      <a:pt x="360" y="43"/>
                    </a:lnTo>
                    <a:lnTo>
                      <a:pt x="366" y="51"/>
                    </a:lnTo>
                    <a:lnTo>
                      <a:pt x="373" y="62"/>
                    </a:lnTo>
                    <a:lnTo>
                      <a:pt x="379" y="76"/>
                    </a:lnTo>
                    <a:lnTo>
                      <a:pt x="383" y="86"/>
                    </a:lnTo>
                    <a:lnTo>
                      <a:pt x="388" y="96"/>
                    </a:lnTo>
                    <a:lnTo>
                      <a:pt x="393" y="105"/>
                    </a:lnTo>
                    <a:lnTo>
                      <a:pt x="397" y="112"/>
                    </a:lnTo>
                    <a:lnTo>
                      <a:pt x="404" y="116"/>
                    </a:lnTo>
                    <a:lnTo>
                      <a:pt x="411" y="120"/>
                    </a:lnTo>
                    <a:lnTo>
                      <a:pt x="416" y="123"/>
                    </a:lnTo>
                    <a:lnTo>
                      <a:pt x="418" y="125"/>
                    </a:lnTo>
                    <a:lnTo>
                      <a:pt x="401" y="125"/>
                    </a:lnTo>
                    <a:lnTo>
                      <a:pt x="376" y="127"/>
                    </a:lnTo>
                    <a:lnTo>
                      <a:pt x="356" y="132"/>
                    </a:lnTo>
                    <a:lnTo>
                      <a:pt x="337" y="144"/>
                    </a:lnTo>
                    <a:lnTo>
                      <a:pt x="319" y="164"/>
                    </a:lnTo>
                    <a:lnTo>
                      <a:pt x="306" y="181"/>
                    </a:lnTo>
                    <a:lnTo>
                      <a:pt x="294" y="199"/>
                    </a:lnTo>
                    <a:lnTo>
                      <a:pt x="284" y="218"/>
                    </a:lnTo>
                    <a:lnTo>
                      <a:pt x="276" y="239"/>
                    </a:lnTo>
                    <a:lnTo>
                      <a:pt x="266" y="235"/>
                    </a:lnTo>
                    <a:lnTo>
                      <a:pt x="256" y="232"/>
                    </a:lnTo>
                    <a:lnTo>
                      <a:pt x="238" y="232"/>
                    </a:lnTo>
                    <a:lnTo>
                      <a:pt x="230" y="234"/>
                    </a:lnTo>
                    <a:lnTo>
                      <a:pt x="223" y="236"/>
                    </a:lnTo>
                    <a:lnTo>
                      <a:pt x="205" y="243"/>
                    </a:lnTo>
                    <a:lnTo>
                      <a:pt x="190" y="255"/>
                    </a:lnTo>
                    <a:lnTo>
                      <a:pt x="179" y="269"/>
                    </a:lnTo>
                    <a:lnTo>
                      <a:pt x="172" y="286"/>
                    </a:lnTo>
                    <a:lnTo>
                      <a:pt x="171" y="314"/>
                    </a:lnTo>
                    <a:lnTo>
                      <a:pt x="181" y="331"/>
                    </a:lnTo>
                    <a:lnTo>
                      <a:pt x="196" y="340"/>
                    </a:lnTo>
                    <a:lnTo>
                      <a:pt x="211" y="345"/>
                    </a:lnTo>
                    <a:lnTo>
                      <a:pt x="225" y="349"/>
                    </a:lnTo>
                    <a:lnTo>
                      <a:pt x="231" y="352"/>
                    </a:lnTo>
                    <a:lnTo>
                      <a:pt x="233" y="359"/>
                    </a:lnTo>
                    <a:lnTo>
                      <a:pt x="239" y="375"/>
                    </a:lnTo>
                    <a:lnTo>
                      <a:pt x="247" y="386"/>
                    </a:lnTo>
                    <a:lnTo>
                      <a:pt x="256" y="391"/>
                    </a:lnTo>
                    <a:lnTo>
                      <a:pt x="266" y="392"/>
                    </a:lnTo>
                    <a:lnTo>
                      <a:pt x="273" y="392"/>
                    </a:lnTo>
                    <a:lnTo>
                      <a:pt x="312" y="385"/>
                    </a:lnTo>
                    <a:lnTo>
                      <a:pt x="323" y="383"/>
                    </a:lnTo>
                    <a:lnTo>
                      <a:pt x="334" y="383"/>
                    </a:lnTo>
                    <a:lnTo>
                      <a:pt x="341" y="383"/>
                    </a:lnTo>
                    <a:lnTo>
                      <a:pt x="348" y="383"/>
                    </a:lnTo>
                    <a:lnTo>
                      <a:pt x="364" y="388"/>
                    </a:lnTo>
                    <a:lnTo>
                      <a:pt x="408" y="405"/>
                    </a:lnTo>
                    <a:lnTo>
                      <a:pt x="421" y="408"/>
                    </a:lnTo>
                    <a:lnTo>
                      <a:pt x="456" y="412"/>
                    </a:lnTo>
                    <a:lnTo>
                      <a:pt x="469" y="413"/>
                    </a:lnTo>
                    <a:lnTo>
                      <a:pt x="484" y="425"/>
                    </a:lnTo>
                    <a:lnTo>
                      <a:pt x="499" y="443"/>
                    </a:lnTo>
                    <a:lnTo>
                      <a:pt x="506" y="451"/>
                    </a:lnTo>
                    <a:lnTo>
                      <a:pt x="514" y="458"/>
                    </a:lnTo>
                    <a:lnTo>
                      <a:pt x="523" y="464"/>
                    </a:lnTo>
                    <a:lnTo>
                      <a:pt x="530" y="468"/>
                    </a:lnTo>
                    <a:lnTo>
                      <a:pt x="555" y="478"/>
                    </a:lnTo>
                    <a:lnTo>
                      <a:pt x="566" y="483"/>
                    </a:lnTo>
                    <a:lnTo>
                      <a:pt x="574" y="490"/>
                    </a:lnTo>
                    <a:lnTo>
                      <a:pt x="579" y="495"/>
                    </a:lnTo>
                    <a:lnTo>
                      <a:pt x="581" y="501"/>
                    </a:lnTo>
                    <a:lnTo>
                      <a:pt x="581" y="508"/>
                    </a:lnTo>
                    <a:lnTo>
                      <a:pt x="577" y="528"/>
                    </a:lnTo>
                    <a:lnTo>
                      <a:pt x="566" y="548"/>
                    </a:lnTo>
                    <a:lnTo>
                      <a:pt x="553" y="567"/>
                    </a:lnTo>
                    <a:lnTo>
                      <a:pt x="540" y="581"/>
                    </a:lnTo>
                    <a:lnTo>
                      <a:pt x="536" y="584"/>
                    </a:lnTo>
                    <a:lnTo>
                      <a:pt x="517" y="596"/>
                    </a:lnTo>
                    <a:lnTo>
                      <a:pt x="508" y="603"/>
                    </a:lnTo>
                    <a:lnTo>
                      <a:pt x="501" y="612"/>
                    </a:lnTo>
                    <a:lnTo>
                      <a:pt x="495" y="625"/>
                    </a:lnTo>
                    <a:lnTo>
                      <a:pt x="494" y="628"/>
                    </a:lnTo>
                    <a:lnTo>
                      <a:pt x="491" y="642"/>
                    </a:lnTo>
                    <a:lnTo>
                      <a:pt x="487" y="653"/>
                    </a:lnTo>
                    <a:lnTo>
                      <a:pt x="481" y="663"/>
                    </a:lnTo>
                    <a:lnTo>
                      <a:pt x="472" y="671"/>
                    </a:lnTo>
                    <a:lnTo>
                      <a:pt x="466" y="676"/>
                    </a:lnTo>
                    <a:lnTo>
                      <a:pt x="436" y="689"/>
                    </a:lnTo>
                    <a:lnTo>
                      <a:pt x="425" y="694"/>
                    </a:lnTo>
                    <a:lnTo>
                      <a:pt x="415" y="701"/>
                    </a:lnTo>
                    <a:lnTo>
                      <a:pt x="406" y="710"/>
                    </a:lnTo>
                    <a:lnTo>
                      <a:pt x="400" y="722"/>
                    </a:lnTo>
                    <a:lnTo>
                      <a:pt x="398" y="735"/>
                    </a:lnTo>
                    <a:lnTo>
                      <a:pt x="398" y="749"/>
                    </a:lnTo>
                    <a:lnTo>
                      <a:pt x="399" y="763"/>
                    </a:lnTo>
                    <a:lnTo>
                      <a:pt x="390" y="748"/>
                    </a:lnTo>
                    <a:lnTo>
                      <a:pt x="385" y="729"/>
                    </a:lnTo>
                    <a:lnTo>
                      <a:pt x="384" y="705"/>
                    </a:lnTo>
                    <a:lnTo>
                      <a:pt x="385" y="658"/>
                    </a:lnTo>
                    <a:lnTo>
                      <a:pt x="385" y="639"/>
                    </a:lnTo>
                    <a:lnTo>
                      <a:pt x="384" y="621"/>
                    </a:lnTo>
                    <a:lnTo>
                      <a:pt x="380" y="604"/>
                    </a:lnTo>
                    <a:lnTo>
                      <a:pt x="373" y="589"/>
                    </a:lnTo>
                    <a:lnTo>
                      <a:pt x="365" y="577"/>
                    </a:lnTo>
                    <a:lnTo>
                      <a:pt x="356" y="567"/>
                    </a:lnTo>
                    <a:lnTo>
                      <a:pt x="328" y="542"/>
                    </a:lnTo>
                    <a:lnTo>
                      <a:pt x="324" y="532"/>
                    </a:lnTo>
                    <a:lnTo>
                      <a:pt x="320" y="522"/>
                    </a:lnTo>
                    <a:lnTo>
                      <a:pt x="318" y="511"/>
                    </a:lnTo>
                    <a:lnTo>
                      <a:pt x="317" y="499"/>
                    </a:lnTo>
                    <a:lnTo>
                      <a:pt x="317" y="462"/>
                    </a:lnTo>
                    <a:lnTo>
                      <a:pt x="314" y="449"/>
                    </a:lnTo>
                    <a:lnTo>
                      <a:pt x="306" y="429"/>
                    </a:lnTo>
                    <a:lnTo>
                      <a:pt x="296" y="416"/>
                    </a:lnTo>
                    <a:lnTo>
                      <a:pt x="283" y="407"/>
                    </a:lnTo>
                    <a:lnTo>
                      <a:pt x="256" y="395"/>
                    </a:lnTo>
                    <a:lnTo>
                      <a:pt x="250" y="391"/>
                    </a:lnTo>
                    <a:lnTo>
                      <a:pt x="241" y="386"/>
                    </a:lnTo>
                    <a:lnTo>
                      <a:pt x="225" y="372"/>
                    </a:lnTo>
                    <a:lnTo>
                      <a:pt x="219" y="366"/>
                    </a:lnTo>
                    <a:lnTo>
                      <a:pt x="212" y="360"/>
                    </a:lnTo>
                    <a:lnTo>
                      <a:pt x="205" y="355"/>
                    </a:lnTo>
                    <a:lnTo>
                      <a:pt x="194" y="349"/>
                    </a:lnTo>
                    <a:lnTo>
                      <a:pt x="184" y="344"/>
                    </a:lnTo>
                    <a:lnTo>
                      <a:pt x="174" y="341"/>
                    </a:lnTo>
                    <a:lnTo>
                      <a:pt x="164" y="338"/>
                    </a:lnTo>
                    <a:lnTo>
                      <a:pt x="163" y="337"/>
                    </a:lnTo>
                    <a:lnTo>
                      <a:pt x="160" y="337"/>
                    </a:lnTo>
                    <a:lnTo>
                      <a:pt x="157" y="336"/>
                    </a:lnTo>
                    <a:lnTo>
                      <a:pt x="144" y="330"/>
                    </a:lnTo>
                    <a:lnTo>
                      <a:pt x="136" y="321"/>
                    </a:lnTo>
                    <a:lnTo>
                      <a:pt x="129" y="308"/>
                    </a:lnTo>
                    <a:lnTo>
                      <a:pt x="124" y="289"/>
                    </a:lnTo>
                    <a:lnTo>
                      <a:pt x="117" y="262"/>
                    </a:lnTo>
                    <a:lnTo>
                      <a:pt x="112" y="238"/>
                    </a:lnTo>
                    <a:lnTo>
                      <a:pt x="110" y="216"/>
                    </a:lnTo>
                    <a:lnTo>
                      <a:pt x="110" y="194"/>
                    </a:lnTo>
                    <a:lnTo>
                      <a:pt x="96" y="215"/>
                    </a:lnTo>
                    <a:lnTo>
                      <a:pt x="82" y="236"/>
                    </a:lnTo>
                    <a:lnTo>
                      <a:pt x="85" y="253"/>
                    </a:lnTo>
                    <a:lnTo>
                      <a:pt x="88" y="269"/>
                    </a:lnTo>
                    <a:lnTo>
                      <a:pt x="92" y="283"/>
                    </a:lnTo>
                    <a:lnTo>
                      <a:pt x="96" y="297"/>
                    </a:lnTo>
                    <a:lnTo>
                      <a:pt x="102" y="317"/>
                    </a:lnTo>
                    <a:lnTo>
                      <a:pt x="111" y="336"/>
                    </a:lnTo>
                    <a:lnTo>
                      <a:pt x="127" y="353"/>
                    </a:lnTo>
                    <a:lnTo>
                      <a:pt x="150" y="364"/>
                    </a:lnTo>
                    <a:lnTo>
                      <a:pt x="153" y="365"/>
                    </a:lnTo>
                    <a:lnTo>
                      <a:pt x="156" y="365"/>
                    </a:lnTo>
                    <a:lnTo>
                      <a:pt x="159" y="366"/>
                    </a:lnTo>
                    <a:lnTo>
                      <a:pt x="171" y="369"/>
                    </a:lnTo>
                    <a:lnTo>
                      <a:pt x="178" y="371"/>
                    </a:lnTo>
                    <a:lnTo>
                      <a:pt x="189" y="378"/>
                    </a:lnTo>
                    <a:lnTo>
                      <a:pt x="196" y="382"/>
                    </a:lnTo>
                    <a:lnTo>
                      <a:pt x="201" y="388"/>
                    </a:lnTo>
                    <a:lnTo>
                      <a:pt x="216" y="401"/>
                    </a:lnTo>
                    <a:lnTo>
                      <a:pt x="226" y="409"/>
                    </a:lnTo>
                    <a:lnTo>
                      <a:pt x="236" y="415"/>
                    </a:lnTo>
                    <a:lnTo>
                      <a:pt x="245" y="420"/>
                    </a:lnTo>
                    <a:lnTo>
                      <a:pt x="253" y="424"/>
                    </a:lnTo>
                    <a:lnTo>
                      <a:pt x="275" y="434"/>
                    </a:lnTo>
                    <a:lnTo>
                      <a:pt x="283" y="438"/>
                    </a:lnTo>
                    <a:lnTo>
                      <a:pt x="287" y="454"/>
                    </a:lnTo>
                    <a:lnTo>
                      <a:pt x="290" y="464"/>
                    </a:lnTo>
                    <a:lnTo>
                      <a:pt x="290" y="501"/>
                    </a:lnTo>
                    <a:lnTo>
                      <a:pt x="291" y="515"/>
                    </a:lnTo>
                    <a:lnTo>
                      <a:pt x="294" y="529"/>
                    </a:lnTo>
                    <a:lnTo>
                      <a:pt x="299" y="543"/>
                    </a:lnTo>
                    <a:lnTo>
                      <a:pt x="305" y="554"/>
                    </a:lnTo>
                    <a:lnTo>
                      <a:pt x="312" y="563"/>
                    </a:lnTo>
                    <a:lnTo>
                      <a:pt x="320" y="572"/>
                    </a:lnTo>
                    <a:lnTo>
                      <a:pt x="336" y="586"/>
                    </a:lnTo>
                    <a:lnTo>
                      <a:pt x="343" y="594"/>
                    </a:lnTo>
                    <a:lnTo>
                      <a:pt x="349" y="602"/>
                    </a:lnTo>
                    <a:lnTo>
                      <a:pt x="354" y="612"/>
                    </a:lnTo>
                    <a:lnTo>
                      <a:pt x="356" y="626"/>
                    </a:lnTo>
                    <a:lnTo>
                      <a:pt x="357" y="641"/>
                    </a:lnTo>
                    <a:lnTo>
                      <a:pt x="357" y="657"/>
                    </a:lnTo>
                    <a:lnTo>
                      <a:pt x="357" y="674"/>
                    </a:lnTo>
                    <a:lnTo>
                      <a:pt x="356" y="713"/>
                    </a:lnTo>
                    <a:lnTo>
                      <a:pt x="361" y="751"/>
                    </a:lnTo>
                    <a:lnTo>
                      <a:pt x="380" y="783"/>
                    </a:lnTo>
                    <a:lnTo>
                      <a:pt x="417" y="803"/>
                    </a:lnTo>
                    <a:lnTo>
                      <a:pt x="421" y="804"/>
                    </a:lnTo>
                    <a:lnTo>
                      <a:pt x="423" y="804"/>
                    </a:lnTo>
                    <a:lnTo>
                      <a:pt x="426" y="803"/>
                    </a:lnTo>
                    <a:lnTo>
                      <a:pt x="424" y="803"/>
                    </a:lnTo>
                    <a:lnTo>
                      <a:pt x="428" y="800"/>
                    </a:lnTo>
                    <a:lnTo>
                      <a:pt x="430" y="796"/>
                    </a:lnTo>
                    <a:lnTo>
                      <a:pt x="426" y="774"/>
                    </a:lnTo>
                    <a:lnTo>
                      <a:pt x="423" y="750"/>
                    </a:lnTo>
                    <a:lnTo>
                      <a:pt x="423" y="738"/>
                    </a:lnTo>
                    <a:lnTo>
                      <a:pt x="425" y="731"/>
                    </a:lnTo>
                    <a:lnTo>
                      <a:pt x="431" y="724"/>
                    </a:lnTo>
                    <a:lnTo>
                      <a:pt x="444" y="718"/>
                    </a:lnTo>
                    <a:lnTo>
                      <a:pt x="478" y="703"/>
                    </a:lnTo>
                    <a:lnTo>
                      <a:pt x="486" y="697"/>
                    </a:lnTo>
                    <a:lnTo>
                      <a:pt x="501" y="683"/>
                    </a:lnTo>
                    <a:lnTo>
                      <a:pt x="511" y="668"/>
                    </a:lnTo>
                    <a:lnTo>
                      <a:pt x="517" y="653"/>
                    </a:lnTo>
                    <a:lnTo>
                      <a:pt x="520" y="636"/>
                    </a:lnTo>
                    <a:lnTo>
                      <a:pt x="523" y="627"/>
                    </a:lnTo>
                    <a:lnTo>
                      <a:pt x="529" y="623"/>
                    </a:lnTo>
                    <a:lnTo>
                      <a:pt x="539" y="617"/>
                    </a:lnTo>
                    <a:lnTo>
                      <a:pt x="544" y="613"/>
                    </a:lnTo>
                    <a:lnTo>
                      <a:pt x="551" y="609"/>
                    </a:lnTo>
                    <a:lnTo>
                      <a:pt x="556" y="604"/>
                    </a:lnTo>
                    <a:lnTo>
                      <a:pt x="572" y="588"/>
                    </a:lnTo>
                    <a:lnTo>
                      <a:pt x="589" y="565"/>
                    </a:lnTo>
                    <a:lnTo>
                      <a:pt x="602" y="538"/>
                    </a:lnTo>
                    <a:lnTo>
                      <a:pt x="608" y="510"/>
                    </a:lnTo>
                    <a:close/>
                    <a:moveTo>
                      <a:pt x="874" y="442"/>
                    </a:moveTo>
                    <a:lnTo>
                      <a:pt x="872" y="441"/>
                    </a:lnTo>
                    <a:lnTo>
                      <a:pt x="873" y="437"/>
                    </a:lnTo>
                    <a:lnTo>
                      <a:pt x="866" y="358"/>
                    </a:lnTo>
                    <a:lnTo>
                      <a:pt x="845" y="285"/>
                    </a:lnTo>
                    <a:lnTo>
                      <a:pt x="842" y="278"/>
                    </a:lnTo>
                    <a:lnTo>
                      <a:pt x="842" y="450"/>
                    </a:lnTo>
                    <a:lnTo>
                      <a:pt x="834" y="520"/>
                    </a:lnTo>
                    <a:lnTo>
                      <a:pt x="814" y="587"/>
                    </a:lnTo>
                    <a:lnTo>
                      <a:pt x="783" y="648"/>
                    </a:lnTo>
                    <a:lnTo>
                      <a:pt x="743" y="703"/>
                    </a:lnTo>
                    <a:lnTo>
                      <a:pt x="694" y="751"/>
                    </a:lnTo>
                    <a:lnTo>
                      <a:pt x="638" y="790"/>
                    </a:lnTo>
                    <a:lnTo>
                      <a:pt x="575" y="819"/>
                    </a:lnTo>
                    <a:lnTo>
                      <a:pt x="508" y="837"/>
                    </a:lnTo>
                    <a:lnTo>
                      <a:pt x="436" y="843"/>
                    </a:lnTo>
                    <a:lnTo>
                      <a:pt x="363" y="837"/>
                    </a:lnTo>
                    <a:lnTo>
                      <a:pt x="294" y="818"/>
                    </a:lnTo>
                    <a:lnTo>
                      <a:pt x="231" y="788"/>
                    </a:lnTo>
                    <a:lnTo>
                      <a:pt x="174" y="747"/>
                    </a:lnTo>
                    <a:lnTo>
                      <a:pt x="125" y="698"/>
                    </a:lnTo>
                    <a:lnTo>
                      <a:pt x="85" y="642"/>
                    </a:lnTo>
                    <a:lnTo>
                      <a:pt x="55" y="578"/>
                    </a:lnTo>
                    <a:lnTo>
                      <a:pt x="36" y="510"/>
                    </a:lnTo>
                    <a:lnTo>
                      <a:pt x="30" y="437"/>
                    </a:lnTo>
                    <a:lnTo>
                      <a:pt x="33" y="383"/>
                    </a:lnTo>
                    <a:lnTo>
                      <a:pt x="43" y="331"/>
                    </a:lnTo>
                    <a:lnTo>
                      <a:pt x="60" y="282"/>
                    </a:lnTo>
                    <a:lnTo>
                      <a:pt x="82" y="236"/>
                    </a:lnTo>
                    <a:lnTo>
                      <a:pt x="89" y="226"/>
                    </a:lnTo>
                    <a:lnTo>
                      <a:pt x="96" y="215"/>
                    </a:lnTo>
                    <a:lnTo>
                      <a:pt x="103" y="205"/>
                    </a:lnTo>
                    <a:lnTo>
                      <a:pt x="110" y="194"/>
                    </a:lnTo>
                    <a:lnTo>
                      <a:pt x="158" y="141"/>
                    </a:lnTo>
                    <a:lnTo>
                      <a:pt x="215" y="96"/>
                    </a:lnTo>
                    <a:lnTo>
                      <a:pt x="279" y="62"/>
                    </a:lnTo>
                    <a:lnTo>
                      <a:pt x="350" y="39"/>
                    </a:lnTo>
                    <a:lnTo>
                      <a:pt x="360" y="37"/>
                    </a:lnTo>
                    <a:lnTo>
                      <a:pt x="370" y="36"/>
                    </a:lnTo>
                    <a:lnTo>
                      <a:pt x="380" y="34"/>
                    </a:lnTo>
                    <a:lnTo>
                      <a:pt x="391" y="33"/>
                    </a:lnTo>
                    <a:lnTo>
                      <a:pt x="402" y="32"/>
                    </a:lnTo>
                    <a:lnTo>
                      <a:pt x="413" y="31"/>
                    </a:lnTo>
                    <a:lnTo>
                      <a:pt x="425" y="30"/>
                    </a:lnTo>
                    <a:lnTo>
                      <a:pt x="436" y="30"/>
                    </a:lnTo>
                    <a:lnTo>
                      <a:pt x="470" y="32"/>
                    </a:lnTo>
                    <a:lnTo>
                      <a:pt x="503" y="36"/>
                    </a:lnTo>
                    <a:lnTo>
                      <a:pt x="536" y="43"/>
                    </a:lnTo>
                    <a:lnTo>
                      <a:pt x="567" y="52"/>
                    </a:lnTo>
                    <a:lnTo>
                      <a:pt x="567" y="53"/>
                    </a:lnTo>
                    <a:lnTo>
                      <a:pt x="571" y="84"/>
                    </a:lnTo>
                    <a:lnTo>
                      <a:pt x="585" y="104"/>
                    </a:lnTo>
                    <a:lnTo>
                      <a:pt x="604" y="116"/>
                    </a:lnTo>
                    <a:lnTo>
                      <a:pt x="645" y="128"/>
                    </a:lnTo>
                    <a:lnTo>
                      <a:pt x="653" y="133"/>
                    </a:lnTo>
                    <a:lnTo>
                      <a:pt x="646" y="139"/>
                    </a:lnTo>
                    <a:lnTo>
                      <a:pt x="639" y="146"/>
                    </a:lnTo>
                    <a:lnTo>
                      <a:pt x="638" y="154"/>
                    </a:lnTo>
                    <a:lnTo>
                      <a:pt x="639" y="165"/>
                    </a:lnTo>
                    <a:lnTo>
                      <a:pt x="644" y="175"/>
                    </a:lnTo>
                    <a:lnTo>
                      <a:pt x="651" y="183"/>
                    </a:lnTo>
                    <a:lnTo>
                      <a:pt x="660" y="190"/>
                    </a:lnTo>
                    <a:lnTo>
                      <a:pt x="667" y="197"/>
                    </a:lnTo>
                    <a:lnTo>
                      <a:pt x="675" y="203"/>
                    </a:lnTo>
                    <a:lnTo>
                      <a:pt x="679" y="210"/>
                    </a:lnTo>
                    <a:lnTo>
                      <a:pt x="689" y="233"/>
                    </a:lnTo>
                    <a:lnTo>
                      <a:pt x="694" y="259"/>
                    </a:lnTo>
                    <a:lnTo>
                      <a:pt x="695" y="287"/>
                    </a:lnTo>
                    <a:lnTo>
                      <a:pt x="694" y="315"/>
                    </a:lnTo>
                    <a:lnTo>
                      <a:pt x="693" y="349"/>
                    </a:lnTo>
                    <a:lnTo>
                      <a:pt x="694" y="365"/>
                    </a:lnTo>
                    <a:lnTo>
                      <a:pt x="695" y="380"/>
                    </a:lnTo>
                    <a:lnTo>
                      <a:pt x="698" y="396"/>
                    </a:lnTo>
                    <a:lnTo>
                      <a:pt x="706" y="421"/>
                    </a:lnTo>
                    <a:lnTo>
                      <a:pt x="720" y="449"/>
                    </a:lnTo>
                    <a:lnTo>
                      <a:pt x="742" y="472"/>
                    </a:lnTo>
                    <a:lnTo>
                      <a:pt x="751" y="478"/>
                    </a:lnTo>
                    <a:lnTo>
                      <a:pt x="763" y="482"/>
                    </a:lnTo>
                    <a:lnTo>
                      <a:pt x="779" y="482"/>
                    </a:lnTo>
                    <a:lnTo>
                      <a:pt x="784" y="481"/>
                    </a:lnTo>
                    <a:lnTo>
                      <a:pt x="787" y="479"/>
                    </a:lnTo>
                    <a:lnTo>
                      <a:pt x="799" y="475"/>
                    </a:lnTo>
                    <a:lnTo>
                      <a:pt x="809" y="468"/>
                    </a:lnTo>
                    <a:lnTo>
                      <a:pt x="817" y="460"/>
                    </a:lnTo>
                    <a:lnTo>
                      <a:pt x="831" y="442"/>
                    </a:lnTo>
                    <a:lnTo>
                      <a:pt x="834" y="441"/>
                    </a:lnTo>
                    <a:lnTo>
                      <a:pt x="835" y="441"/>
                    </a:lnTo>
                    <a:lnTo>
                      <a:pt x="838" y="444"/>
                    </a:lnTo>
                    <a:lnTo>
                      <a:pt x="842" y="450"/>
                    </a:lnTo>
                    <a:lnTo>
                      <a:pt x="842" y="278"/>
                    </a:lnTo>
                    <a:lnTo>
                      <a:pt x="842" y="277"/>
                    </a:lnTo>
                    <a:lnTo>
                      <a:pt x="842" y="412"/>
                    </a:lnTo>
                    <a:lnTo>
                      <a:pt x="840" y="412"/>
                    </a:lnTo>
                    <a:lnTo>
                      <a:pt x="833" y="411"/>
                    </a:lnTo>
                    <a:lnTo>
                      <a:pt x="819" y="411"/>
                    </a:lnTo>
                    <a:lnTo>
                      <a:pt x="810" y="423"/>
                    </a:lnTo>
                    <a:lnTo>
                      <a:pt x="802" y="434"/>
                    </a:lnTo>
                    <a:lnTo>
                      <a:pt x="796" y="442"/>
                    </a:lnTo>
                    <a:lnTo>
                      <a:pt x="789" y="449"/>
                    </a:lnTo>
                    <a:lnTo>
                      <a:pt x="780" y="452"/>
                    </a:lnTo>
                    <a:lnTo>
                      <a:pt x="777" y="453"/>
                    </a:lnTo>
                    <a:lnTo>
                      <a:pt x="769" y="453"/>
                    </a:lnTo>
                    <a:lnTo>
                      <a:pt x="763" y="451"/>
                    </a:lnTo>
                    <a:lnTo>
                      <a:pt x="758" y="447"/>
                    </a:lnTo>
                    <a:lnTo>
                      <a:pt x="746" y="435"/>
                    </a:lnTo>
                    <a:lnTo>
                      <a:pt x="736" y="417"/>
                    </a:lnTo>
                    <a:lnTo>
                      <a:pt x="729" y="397"/>
                    </a:lnTo>
                    <a:lnTo>
                      <a:pt x="724" y="377"/>
                    </a:lnTo>
                    <a:lnTo>
                      <a:pt x="723" y="363"/>
                    </a:lnTo>
                    <a:lnTo>
                      <a:pt x="722" y="348"/>
                    </a:lnTo>
                    <a:lnTo>
                      <a:pt x="724" y="285"/>
                    </a:lnTo>
                    <a:lnTo>
                      <a:pt x="723" y="254"/>
                    </a:lnTo>
                    <a:lnTo>
                      <a:pt x="717" y="223"/>
                    </a:lnTo>
                    <a:lnTo>
                      <a:pt x="704" y="194"/>
                    </a:lnTo>
                    <a:lnTo>
                      <a:pt x="697" y="183"/>
                    </a:lnTo>
                    <a:lnTo>
                      <a:pt x="687" y="175"/>
                    </a:lnTo>
                    <a:lnTo>
                      <a:pt x="675" y="165"/>
                    </a:lnTo>
                    <a:lnTo>
                      <a:pt x="668" y="158"/>
                    </a:lnTo>
                    <a:lnTo>
                      <a:pt x="676" y="152"/>
                    </a:lnTo>
                    <a:lnTo>
                      <a:pt x="690" y="147"/>
                    </a:lnTo>
                    <a:lnTo>
                      <a:pt x="693" y="142"/>
                    </a:lnTo>
                    <a:lnTo>
                      <a:pt x="695" y="134"/>
                    </a:lnTo>
                    <a:lnTo>
                      <a:pt x="694" y="129"/>
                    </a:lnTo>
                    <a:lnTo>
                      <a:pt x="691" y="125"/>
                    </a:lnTo>
                    <a:lnTo>
                      <a:pt x="678" y="113"/>
                    </a:lnTo>
                    <a:lnTo>
                      <a:pt x="663" y="104"/>
                    </a:lnTo>
                    <a:lnTo>
                      <a:pt x="648" y="98"/>
                    </a:lnTo>
                    <a:lnTo>
                      <a:pt x="619" y="89"/>
                    </a:lnTo>
                    <a:lnTo>
                      <a:pt x="608" y="83"/>
                    </a:lnTo>
                    <a:lnTo>
                      <a:pt x="601" y="76"/>
                    </a:lnTo>
                    <a:lnTo>
                      <a:pt x="597" y="64"/>
                    </a:lnTo>
                    <a:lnTo>
                      <a:pt x="662" y="99"/>
                    </a:lnTo>
                    <a:lnTo>
                      <a:pt x="720" y="146"/>
                    </a:lnTo>
                    <a:lnTo>
                      <a:pt x="768" y="202"/>
                    </a:lnTo>
                    <a:lnTo>
                      <a:pt x="805" y="266"/>
                    </a:lnTo>
                    <a:lnTo>
                      <a:pt x="830" y="336"/>
                    </a:lnTo>
                    <a:lnTo>
                      <a:pt x="842" y="412"/>
                    </a:lnTo>
                    <a:lnTo>
                      <a:pt x="842" y="277"/>
                    </a:lnTo>
                    <a:lnTo>
                      <a:pt x="813" y="217"/>
                    </a:lnTo>
                    <a:lnTo>
                      <a:pt x="770" y="156"/>
                    </a:lnTo>
                    <a:lnTo>
                      <a:pt x="717" y="103"/>
                    </a:lnTo>
                    <a:lnTo>
                      <a:pt x="656" y="60"/>
                    </a:lnTo>
                    <a:lnTo>
                      <a:pt x="610" y="38"/>
                    </a:lnTo>
                    <a:lnTo>
                      <a:pt x="597" y="32"/>
                    </a:lnTo>
                    <a:lnTo>
                      <a:pt x="597" y="60"/>
                    </a:lnTo>
                    <a:lnTo>
                      <a:pt x="597" y="57"/>
                    </a:lnTo>
                    <a:lnTo>
                      <a:pt x="597" y="45"/>
                    </a:lnTo>
                    <a:lnTo>
                      <a:pt x="597" y="60"/>
                    </a:lnTo>
                    <a:lnTo>
                      <a:pt x="597" y="32"/>
                    </a:lnTo>
                    <a:lnTo>
                      <a:pt x="594" y="30"/>
                    </a:lnTo>
                    <a:lnTo>
                      <a:pt x="588" y="28"/>
                    </a:lnTo>
                    <a:lnTo>
                      <a:pt x="514" y="7"/>
                    </a:lnTo>
                    <a:lnTo>
                      <a:pt x="436" y="0"/>
                    </a:lnTo>
                    <a:lnTo>
                      <a:pt x="358" y="7"/>
                    </a:lnTo>
                    <a:lnTo>
                      <a:pt x="284" y="28"/>
                    </a:lnTo>
                    <a:lnTo>
                      <a:pt x="216" y="60"/>
                    </a:lnTo>
                    <a:lnTo>
                      <a:pt x="155" y="103"/>
                    </a:lnTo>
                    <a:lnTo>
                      <a:pt x="102" y="156"/>
                    </a:lnTo>
                    <a:lnTo>
                      <a:pt x="59" y="217"/>
                    </a:lnTo>
                    <a:lnTo>
                      <a:pt x="27" y="285"/>
                    </a:lnTo>
                    <a:lnTo>
                      <a:pt x="7" y="358"/>
                    </a:lnTo>
                    <a:lnTo>
                      <a:pt x="0" y="437"/>
                    </a:lnTo>
                    <a:lnTo>
                      <a:pt x="7" y="515"/>
                    </a:lnTo>
                    <a:lnTo>
                      <a:pt x="27" y="589"/>
                    </a:lnTo>
                    <a:lnTo>
                      <a:pt x="59" y="657"/>
                    </a:lnTo>
                    <a:lnTo>
                      <a:pt x="102" y="718"/>
                    </a:lnTo>
                    <a:lnTo>
                      <a:pt x="155" y="770"/>
                    </a:lnTo>
                    <a:lnTo>
                      <a:pt x="216" y="813"/>
                    </a:lnTo>
                    <a:lnTo>
                      <a:pt x="284" y="846"/>
                    </a:lnTo>
                    <a:lnTo>
                      <a:pt x="358" y="866"/>
                    </a:lnTo>
                    <a:lnTo>
                      <a:pt x="436" y="873"/>
                    </a:lnTo>
                    <a:lnTo>
                      <a:pt x="514" y="866"/>
                    </a:lnTo>
                    <a:lnTo>
                      <a:pt x="588" y="846"/>
                    </a:lnTo>
                    <a:lnTo>
                      <a:pt x="594" y="843"/>
                    </a:lnTo>
                    <a:lnTo>
                      <a:pt x="656" y="813"/>
                    </a:lnTo>
                    <a:lnTo>
                      <a:pt x="717" y="770"/>
                    </a:lnTo>
                    <a:lnTo>
                      <a:pt x="770" y="718"/>
                    </a:lnTo>
                    <a:lnTo>
                      <a:pt x="813" y="657"/>
                    </a:lnTo>
                    <a:lnTo>
                      <a:pt x="845" y="589"/>
                    </a:lnTo>
                    <a:lnTo>
                      <a:pt x="866" y="515"/>
                    </a:lnTo>
                    <a:lnTo>
                      <a:pt x="871" y="459"/>
                    </a:lnTo>
                    <a:lnTo>
                      <a:pt x="871" y="451"/>
                    </a:lnTo>
                    <a:lnTo>
                      <a:pt x="872" y="451"/>
                    </a:lnTo>
                    <a:lnTo>
                      <a:pt x="874" y="442"/>
                    </a:lnTo>
                    <a:close/>
                  </a:path>
                </a:pathLst>
              </a:custGeom>
              <a:solidFill>
                <a:srgbClr val="63B7E6">
                  <a:alpha val="5882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" name="Google Shape;97;p23">
              <a:extLst>
                <a:ext uri="{FF2B5EF4-FFF2-40B4-BE49-F238E27FC236}">
                  <a16:creationId xmlns:a16="http://schemas.microsoft.com/office/drawing/2014/main" id="{2D90566D-0F8F-5825-7B91-33A2654591F2}"/>
                </a:ext>
              </a:extLst>
            </p:cNvPr>
            <p:cNvSpPr/>
            <p:nvPr/>
          </p:nvSpPr>
          <p:spPr>
            <a:xfrm>
              <a:off x="103667" y="6550742"/>
              <a:ext cx="224526" cy="176829"/>
            </a:xfrm>
            <a:custGeom>
              <a:avLst/>
              <a:gdLst/>
              <a:ahLst/>
              <a:cxnLst/>
              <a:rect l="l" t="t" r="r" b="b"/>
              <a:pathLst>
                <a:path w="819" h="645" extrusionOk="0">
                  <a:moveTo>
                    <a:pt x="322" y="467"/>
                  </a:moveTo>
                  <a:lnTo>
                    <a:pt x="237" y="467"/>
                  </a:lnTo>
                  <a:lnTo>
                    <a:pt x="249" y="468"/>
                  </a:lnTo>
                  <a:lnTo>
                    <a:pt x="261" y="472"/>
                  </a:lnTo>
                  <a:lnTo>
                    <a:pt x="273" y="477"/>
                  </a:lnTo>
                  <a:lnTo>
                    <a:pt x="281" y="484"/>
                  </a:lnTo>
                  <a:lnTo>
                    <a:pt x="407" y="611"/>
                  </a:lnTo>
                  <a:lnTo>
                    <a:pt x="425" y="624"/>
                  </a:lnTo>
                  <a:lnTo>
                    <a:pt x="447" y="635"/>
                  </a:lnTo>
                  <a:lnTo>
                    <a:pt x="470" y="642"/>
                  </a:lnTo>
                  <a:lnTo>
                    <a:pt x="492" y="645"/>
                  </a:lnTo>
                  <a:lnTo>
                    <a:pt x="758" y="645"/>
                  </a:lnTo>
                  <a:lnTo>
                    <a:pt x="781" y="640"/>
                  </a:lnTo>
                  <a:lnTo>
                    <a:pt x="801" y="627"/>
                  </a:lnTo>
                  <a:lnTo>
                    <a:pt x="814" y="607"/>
                  </a:lnTo>
                  <a:lnTo>
                    <a:pt x="815" y="604"/>
                  </a:lnTo>
                  <a:lnTo>
                    <a:pt x="492" y="604"/>
                  </a:lnTo>
                  <a:lnTo>
                    <a:pt x="478" y="602"/>
                  </a:lnTo>
                  <a:lnTo>
                    <a:pt x="462" y="597"/>
                  </a:lnTo>
                  <a:lnTo>
                    <a:pt x="447" y="590"/>
                  </a:lnTo>
                  <a:lnTo>
                    <a:pt x="436" y="582"/>
                  </a:lnTo>
                  <a:lnTo>
                    <a:pt x="322" y="467"/>
                  </a:lnTo>
                  <a:close/>
                  <a:moveTo>
                    <a:pt x="436" y="400"/>
                  </a:moveTo>
                  <a:lnTo>
                    <a:pt x="425" y="400"/>
                  </a:lnTo>
                  <a:lnTo>
                    <a:pt x="420" y="401"/>
                  </a:lnTo>
                  <a:lnTo>
                    <a:pt x="408" y="413"/>
                  </a:lnTo>
                  <a:lnTo>
                    <a:pt x="408" y="426"/>
                  </a:lnTo>
                  <a:lnTo>
                    <a:pt x="524" y="543"/>
                  </a:lnTo>
                  <a:lnTo>
                    <a:pt x="535" y="551"/>
                  </a:lnTo>
                  <a:lnTo>
                    <a:pt x="547" y="557"/>
                  </a:lnTo>
                  <a:lnTo>
                    <a:pt x="561" y="561"/>
                  </a:lnTo>
                  <a:lnTo>
                    <a:pt x="574" y="563"/>
                  </a:lnTo>
                  <a:lnTo>
                    <a:pt x="769" y="563"/>
                  </a:lnTo>
                  <a:lnTo>
                    <a:pt x="778" y="572"/>
                  </a:lnTo>
                  <a:lnTo>
                    <a:pt x="778" y="595"/>
                  </a:lnTo>
                  <a:lnTo>
                    <a:pt x="769" y="604"/>
                  </a:lnTo>
                  <a:lnTo>
                    <a:pt x="815" y="604"/>
                  </a:lnTo>
                  <a:lnTo>
                    <a:pt x="819" y="583"/>
                  </a:lnTo>
                  <a:lnTo>
                    <a:pt x="814" y="560"/>
                  </a:lnTo>
                  <a:lnTo>
                    <a:pt x="801" y="540"/>
                  </a:lnTo>
                  <a:lnTo>
                    <a:pt x="781" y="527"/>
                  </a:lnTo>
                  <a:lnTo>
                    <a:pt x="758" y="522"/>
                  </a:lnTo>
                  <a:lnTo>
                    <a:pt x="568" y="522"/>
                  </a:lnTo>
                  <a:lnTo>
                    <a:pt x="557" y="518"/>
                  </a:lnTo>
                  <a:lnTo>
                    <a:pt x="546" y="507"/>
                  </a:lnTo>
                  <a:lnTo>
                    <a:pt x="552" y="504"/>
                  </a:lnTo>
                  <a:lnTo>
                    <a:pt x="558" y="500"/>
                  </a:lnTo>
                  <a:lnTo>
                    <a:pt x="563" y="495"/>
                  </a:lnTo>
                  <a:lnTo>
                    <a:pt x="571" y="485"/>
                  </a:lnTo>
                  <a:lnTo>
                    <a:pt x="576" y="475"/>
                  </a:lnTo>
                  <a:lnTo>
                    <a:pt x="577" y="472"/>
                  </a:lnTo>
                  <a:lnTo>
                    <a:pt x="515" y="472"/>
                  </a:lnTo>
                  <a:lnTo>
                    <a:pt x="509" y="470"/>
                  </a:lnTo>
                  <a:lnTo>
                    <a:pt x="441" y="401"/>
                  </a:lnTo>
                  <a:lnTo>
                    <a:pt x="436" y="400"/>
                  </a:lnTo>
                  <a:close/>
                  <a:moveTo>
                    <a:pt x="533" y="226"/>
                  </a:moveTo>
                  <a:lnTo>
                    <a:pt x="522" y="226"/>
                  </a:lnTo>
                  <a:lnTo>
                    <a:pt x="512" y="235"/>
                  </a:lnTo>
                  <a:lnTo>
                    <a:pt x="512" y="246"/>
                  </a:lnTo>
                  <a:lnTo>
                    <a:pt x="522" y="297"/>
                  </a:lnTo>
                  <a:lnTo>
                    <a:pt x="548" y="340"/>
                  </a:lnTo>
                  <a:lnTo>
                    <a:pt x="587" y="371"/>
                  </a:lnTo>
                  <a:lnTo>
                    <a:pt x="635" y="388"/>
                  </a:lnTo>
                  <a:lnTo>
                    <a:pt x="635" y="463"/>
                  </a:lnTo>
                  <a:lnTo>
                    <a:pt x="615" y="472"/>
                  </a:lnTo>
                  <a:lnTo>
                    <a:pt x="598" y="485"/>
                  </a:lnTo>
                  <a:lnTo>
                    <a:pt x="585" y="502"/>
                  </a:lnTo>
                  <a:lnTo>
                    <a:pt x="576" y="522"/>
                  </a:lnTo>
                  <a:lnTo>
                    <a:pt x="620" y="522"/>
                  </a:lnTo>
                  <a:lnTo>
                    <a:pt x="627" y="514"/>
                  </a:lnTo>
                  <a:lnTo>
                    <a:pt x="635" y="507"/>
                  </a:lnTo>
                  <a:lnTo>
                    <a:pt x="645" y="503"/>
                  </a:lnTo>
                  <a:lnTo>
                    <a:pt x="655" y="502"/>
                  </a:lnTo>
                  <a:lnTo>
                    <a:pt x="726" y="502"/>
                  </a:lnTo>
                  <a:lnTo>
                    <a:pt x="713" y="485"/>
                  </a:lnTo>
                  <a:lnTo>
                    <a:pt x="696" y="472"/>
                  </a:lnTo>
                  <a:lnTo>
                    <a:pt x="676" y="463"/>
                  </a:lnTo>
                  <a:lnTo>
                    <a:pt x="676" y="388"/>
                  </a:lnTo>
                  <a:lnTo>
                    <a:pt x="724" y="371"/>
                  </a:lnTo>
                  <a:lnTo>
                    <a:pt x="756" y="346"/>
                  </a:lnTo>
                  <a:lnTo>
                    <a:pt x="632" y="346"/>
                  </a:lnTo>
                  <a:lnTo>
                    <a:pt x="606" y="335"/>
                  </a:lnTo>
                  <a:lnTo>
                    <a:pt x="583" y="318"/>
                  </a:lnTo>
                  <a:lnTo>
                    <a:pt x="566" y="296"/>
                  </a:lnTo>
                  <a:lnTo>
                    <a:pt x="556" y="269"/>
                  </a:lnTo>
                  <a:lnTo>
                    <a:pt x="794" y="269"/>
                  </a:lnTo>
                  <a:lnTo>
                    <a:pt x="635" y="269"/>
                  </a:lnTo>
                  <a:lnTo>
                    <a:pt x="614" y="251"/>
                  </a:lnTo>
                  <a:lnTo>
                    <a:pt x="589" y="237"/>
                  </a:lnTo>
                  <a:lnTo>
                    <a:pt x="562" y="229"/>
                  </a:lnTo>
                  <a:lnTo>
                    <a:pt x="533" y="226"/>
                  </a:lnTo>
                  <a:close/>
                  <a:moveTo>
                    <a:pt x="726" y="502"/>
                  </a:moveTo>
                  <a:lnTo>
                    <a:pt x="655" y="502"/>
                  </a:lnTo>
                  <a:lnTo>
                    <a:pt x="666" y="503"/>
                  </a:lnTo>
                  <a:lnTo>
                    <a:pt x="676" y="507"/>
                  </a:lnTo>
                  <a:lnTo>
                    <a:pt x="684" y="514"/>
                  </a:lnTo>
                  <a:lnTo>
                    <a:pt x="691" y="522"/>
                  </a:lnTo>
                  <a:lnTo>
                    <a:pt x="734" y="522"/>
                  </a:lnTo>
                  <a:lnTo>
                    <a:pt x="726" y="502"/>
                  </a:lnTo>
                  <a:close/>
                  <a:moveTo>
                    <a:pt x="237" y="426"/>
                  </a:moveTo>
                  <a:lnTo>
                    <a:pt x="232" y="426"/>
                  </a:lnTo>
                  <a:lnTo>
                    <a:pt x="228" y="426"/>
                  </a:lnTo>
                  <a:lnTo>
                    <a:pt x="8" y="463"/>
                  </a:lnTo>
                  <a:lnTo>
                    <a:pt x="0" y="473"/>
                  </a:lnTo>
                  <a:lnTo>
                    <a:pt x="4" y="495"/>
                  </a:lnTo>
                  <a:lnTo>
                    <a:pt x="12" y="502"/>
                  </a:lnTo>
                  <a:lnTo>
                    <a:pt x="23" y="502"/>
                  </a:lnTo>
                  <a:lnTo>
                    <a:pt x="24" y="502"/>
                  </a:lnTo>
                  <a:lnTo>
                    <a:pt x="232" y="467"/>
                  </a:lnTo>
                  <a:lnTo>
                    <a:pt x="234" y="467"/>
                  </a:lnTo>
                  <a:lnTo>
                    <a:pt x="322" y="467"/>
                  </a:lnTo>
                  <a:lnTo>
                    <a:pt x="310" y="455"/>
                  </a:lnTo>
                  <a:lnTo>
                    <a:pt x="295" y="443"/>
                  </a:lnTo>
                  <a:lnTo>
                    <a:pt x="277" y="434"/>
                  </a:lnTo>
                  <a:lnTo>
                    <a:pt x="257" y="428"/>
                  </a:lnTo>
                  <a:lnTo>
                    <a:pt x="237" y="426"/>
                  </a:lnTo>
                  <a:close/>
                  <a:moveTo>
                    <a:pt x="349" y="236"/>
                  </a:moveTo>
                  <a:lnTo>
                    <a:pt x="11" y="236"/>
                  </a:lnTo>
                  <a:lnTo>
                    <a:pt x="2" y="245"/>
                  </a:lnTo>
                  <a:lnTo>
                    <a:pt x="2" y="268"/>
                  </a:lnTo>
                  <a:lnTo>
                    <a:pt x="11" y="277"/>
                  </a:lnTo>
                  <a:lnTo>
                    <a:pt x="349" y="277"/>
                  </a:lnTo>
                  <a:lnTo>
                    <a:pt x="363" y="279"/>
                  </a:lnTo>
                  <a:lnTo>
                    <a:pt x="378" y="284"/>
                  </a:lnTo>
                  <a:lnTo>
                    <a:pt x="392" y="291"/>
                  </a:lnTo>
                  <a:lnTo>
                    <a:pt x="403" y="300"/>
                  </a:lnTo>
                  <a:lnTo>
                    <a:pt x="534" y="437"/>
                  </a:lnTo>
                  <a:lnTo>
                    <a:pt x="538" y="441"/>
                  </a:lnTo>
                  <a:lnTo>
                    <a:pt x="540" y="446"/>
                  </a:lnTo>
                  <a:lnTo>
                    <a:pt x="540" y="457"/>
                  </a:lnTo>
                  <a:lnTo>
                    <a:pt x="538" y="462"/>
                  </a:lnTo>
                  <a:lnTo>
                    <a:pt x="530" y="470"/>
                  </a:lnTo>
                  <a:lnTo>
                    <a:pt x="525" y="472"/>
                  </a:lnTo>
                  <a:lnTo>
                    <a:pt x="577" y="472"/>
                  </a:lnTo>
                  <a:lnTo>
                    <a:pt x="580" y="463"/>
                  </a:lnTo>
                  <a:lnTo>
                    <a:pt x="581" y="451"/>
                  </a:lnTo>
                  <a:lnTo>
                    <a:pt x="580" y="439"/>
                  </a:lnTo>
                  <a:lnTo>
                    <a:pt x="577" y="428"/>
                  </a:lnTo>
                  <a:lnTo>
                    <a:pt x="571" y="417"/>
                  </a:lnTo>
                  <a:lnTo>
                    <a:pt x="563" y="408"/>
                  </a:lnTo>
                  <a:lnTo>
                    <a:pt x="433" y="272"/>
                  </a:lnTo>
                  <a:lnTo>
                    <a:pt x="415" y="258"/>
                  </a:lnTo>
                  <a:lnTo>
                    <a:pt x="394" y="246"/>
                  </a:lnTo>
                  <a:lnTo>
                    <a:pt x="371" y="239"/>
                  </a:lnTo>
                  <a:lnTo>
                    <a:pt x="349" y="236"/>
                  </a:lnTo>
                  <a:close/>
                  <a:moveTo>
                    <a:pt x="755" y="269"/>
                  </a:moveTo>
                  <a:lnTo>
                    <a:pt x="556" y="269"/>
                  </a:lnTo>
                  <a:lnTo>
                    <a:pt x="583" y="280"/>
                  </a:lnTo>
                  <a:lnTo>
                    <a:pt x="605" y="297"/>
                  </a:lnTo>
                  <a:lnTo>
                    <a:pt x="622" y="319"/>
                  </a:lnTo>
                  <a:lnTo>
                    <a:pt x="632" y="346"/>
                  </a:lnTo>
                  <a:lnTo>
                    <a:pt x="678" y="346"/>
                  </a:lnTo>
                  <a:lnTo>
                    <a:pt x="689" y="319"/>
                  </a:lnTo>
                  <a:lnTo>
                    <a:pt x="706" y="297"/>
                  </a:lnTo>
                  <a:lnTo>
                    <a:pt x="728" y="280"/>
                  </a:lnTo>
                  <a:lnTo>
                    <a:pt x="755" y="269"/>
                  </a:lnTo>
                  <a:close/>
                  <a:moveTo>
                    <a:pt x="794" y="269"/>
                  </a:moveTo>
                  <a:lnTo>
                    <a:pt x="755" y="269"/>
                  </a:lnTo>
                  <a:lnTo>
                    <a:pt x="745" y="296"/>
                  </a:lnTo>
                  <a:lnTo>
                    <a:pt x="728" y="318"/>
                  </a:lnTo>
                  <a:lnTo>
                    <a:pt x="705" y="335"/>
                  </a:lnTo>
                  <a:lnTo>
                    <a:pt x="678" y="346"/>
                  </a:lnTo>
                  <a:lnTo>
                    <a:pt x="756" y="346"/>
                  </a:lnTo>
                  <a:lnTo>
                    <a:pt x="763" y="340"/>
                  </a:lnTo>
                  <a:lnTo>
                    <a:pt x="789" y="297"/>
                  </a:lnTo>
                  <a:lnTo>
                    <a:pt x="794" y="269"/>
                  </a:lnTo>
                  <a:close/>
                  <a:moveTo>
                    <a:pt x="697" y="193"/>
                  </a:moveTo>
                  <a:lnTo>
                    <a:pt x="614" y="193"/>
                  </a:lnTo>
                  <a:lnTo>
                    <a:pt x="621" y="197"/>
                  </a:lnTo>
                  <a:lnTo>
                    <a:pt x="628" y="200"/>
                  </a:lnTo>
                  <a:lnTo>
                    <a:pt x="635" y="202"/>
                  </a:lnTo>
                  <a:lnTo>
                    <a:pt x="635" y="269"/>
                  </a:lnTo>
                  <a:lnTo>
                    <a:pt x="676" y="269"/>
                  </a:lnTo>
                  <a:lnTo>
                    <a:pt x="676" y="202"/>
                  </a:lnTo>
                  <a:lnTo>
                    <a:pt x="683" y="200"/>
                  </a:lnTo>
                  <a:lnTo>
                    <a:pt x="690" y="197"/>
                  </a:lnTo>
                  <a:lnTo>
                    <a:pt x="697" y="193"/>
                  </a:lnTo>
                  <a:close/>
                  <a:moveTo>
                    <a:pt x="789" y="226"/>
                  </a:moveTo>
                  <a:lnTo>
                    <a:pt x="778" y="226"/>
                  </a:lnTo>
                  <a:lnTo>
                    <a:pt x="749" y="229"/>
                  </a:lnTo>
                  <a:lnTo>
                    <a:pt x="722" y="237"/>
                  </a:lnTo>
                  <a:lnTo>
                    <a:pt x="697" y="251"/>
                  </a:lnTo>
                  <a:lnTo>
                    <a:pt x="676" y="269"/>
                  </a:lnTo>
                  <a:lnTo>
                    <a:pt x="794" y="269"/>
                  </a:lnTo>
                  <a:lnTo>
                    <a:pt x="798" y="246"/>
                  </a:lnTo>
                  <a:lnTo>
                    <a:pt x="798" y="235"/>
                  </a:lnTo>
                  <a:lnTo>
                    <a:pt x="789" y="226"/>
                  </a:lnTo>
                  <a:close/>
                  <a:moveTo>
                    <a:pt x="588" y="30"/>
                  </a:moveTo>
                  <a:lnTo>
                    <a:pt x="578" y="30"/>
                  </a:lnTo>
                  <a:lnTo>
                    <a:pt x="573" y="32"/>
                  </a:lnTo>
                  <a:lnTo>
                    <a:pt x="561" y="44"/>
                  </a:lnTo>
                  <a:lnTo>
                    <a:pt x="561" y="57"/>
                  </a:lnTo>
                  <a:lnTo>
                    <a:pt x="585" y="82"/>
                  </a:lnTo>
                  <a:lnTo>
                    <a:pt x="581" y="88"/>
                  </a:lnTo>
                  <a:lnTo>
                    <a:pt x="578" y="95"/>
                  </a:lnTo>
                  <a:lnTo>
                    <a:pt x="576" y="103"/>
                  </a:lnTo>
                  <a:lnTo>
                    <a:pt x="542" y="103"/>
                  </a:lnTo>
                  <a:lnTo>
                    <a:pt x="533" y="112"/>
                  </a:lnTo>
                  <a:lnTo>
                    <a:pt x="533" y="134"/>
                  </a:lnTo>
                  <a:lnTo>
                    <a:pt x="542" y="143"/>
                  </a:lnTo>
                  <a:lnTo>
                    <a:pt x="576" y="143"/>
                  </a:lnTo>
                  <a:lnTo>
                    <a:pt x="578" y="151"/>
                  </a:lnTo>
                  <a:lnTo>
                    <a:pt x="581" y="158"/>
                  </a:lnTo>
                  <a:lnTo>
                    <a:pt x="585" y="164"/>
                  </a:lnTo>
                  <a:lnTo>
                    <a:pt x="561" y="189"/>
                  </a:lnTo>
                  <a:lnTo>
                    <a:pt x="561" y="202"/>
                  </a:lnTo>
                  <a:lnTo>
                    <a:pt x="573" y="214"/>
                  </a:lnTo>
                  <a:lnTo>
                    <a:pt x="578" y="216"/>
                  </a:lnTo>
                  <a:lnTo>
                    <a:pt x="588" y="216"/>
                  </a:lnTo>
                  <a:lnTo>
                    <a:pt x="594" y="214"/>
                  </a:lnTo>
                  <a:lnTo>
                    <a:pt x="614" y="193"/>
                  </a:lnTo>
                  <a:lnTo>
                    <a:pt x="750" y="193"/>
                  </a:lnTo>
                  <a:lnTo>
                    <a:pt x="750" y="189"/>
                  </a:lnTo>
                  <a:lnTo>
                    <a:pt x="726" y="164"/>
                  </a:lnTo>
                  <a:lnTo>
                    <a:pt x="655" y="164"/>
                  </a:lnTo>
                  <a:lnTo>
                    <a:pt x="640" y="161"/>
                  </a:lnTo>
                  <a:lnTo>
                    <a:pt x="627" y="152"/>
                  </a:lnTo>
                  <a:lnTo>
                    <a:pt x="618" y="139"/>
                  </a:lnTo>
                  <a:lnTo>
                    <a:pt x="615" y="123"/>
                  </a:lnTo>
                  <a:lnTo>
                    <a:pt x="618" y="107"/>
                  </a:lnTo>
                  <a:lnTo>
                    <a:pt x="627" y="94"/>
                  </a:lnTo>
                  <a:lnTo>
                    <a:pt x="640" y="85"/>
                  </a:lnTo>
                  <a:lnTo>
                    <a:pt x="655" y="82"/>
                  </a:lnTo>
                  <a:lnTo>
                    <a:pt x="726" y="82"/>
                  </a:lnTo>
                  <a:lnTo>
                    <a:pt x="750" y="57"/>
                  </a:lnTo>
                  <a:lnTo>
                    <a:pt x="750" y="53"/>
                  </a:lnTo>
                  <a:lnTo>
                    <a:pt x="614" y="53"/>
                  </a:lnTo>
                  <a:lnTo>
                    <a:pt x="594" y="32"/>
                  </a:lnTo>
                  <a:lnTo>
                    <a:pt x="588" y="30"/>
                  </a:lnTo>
                  <a:close/>
                  <a:moveTo>
                    <a:pt x="750" y="193"/>
                  </a:moveTo>
                  <a:lnTo>
                    <a:pt x="697" y="193"/>
                  </a:lnTo>
                  <a:lnTo>
                    <a:pt x="717" y="214"/>
                  </a:lnTo>
                  <a:lnTo>
                    <a:pt x="722" y="216"/>
                  </a:lnTo>
                  <a:lnTo>
                    <a:pt x="733" y="216"/>
                  </a:lnTo>
                  <a:lnTo>
                    <a:pt x="738" y="214"/>
                  </a:lnTo>
                  <a:lnTo>
                    <a:pt x="750" y="202"/>
                  </a:lnTo>
                  <a:lnTo>
                    <a:pt x="750" y="193"/>
                  </a:lnTo>
                  <a:close/>
                  <a:moveTo>
                    <a:pt x="726" y="82"/>
                  </a:moveTo>
                  <a:lnTo>
                    <a:pt x="655" y="82"/>
                  </a:lnTo>
                  <a:lnTo>
                    <a:pt x="671" y="85"/>
                  </a:lnTo>
                  <a:lnTo>
                    <a:pt x="684" y="94"/>
                  </a:lnTo>
                  <a:lnTo>
                    <a:pt x="693" y="107"/>
                  </a:lnTo>
                  <a:lnTo>
                    <a:pt x="696" y="123"/>
                  </a:lnTo>
                  <a:lnTo>
                    <a:pt x="693" y="139"/>
                  </a:lnTo>
                  <a:lnTo>
                    <a:pt x="684" y="152"/>
                  </a:lnTo>
                  <a:lnTo>
                    <a:pt x="671" y="161"/>
                  </a:lnTo>
                  <a:lnTo>
                    <a:pt x="655" y="164"/>
                  </a:lnTo>
                  <a:lnTo>
                    <a:pt x="726" y="164"/>
                  </a:lnTo>
                  <a:lnTo>
                    <a:pt x="730" y="158"/>
                  </a:lnTo>
                  <a:lnTo>
                    <a:pt x="733" y="151"/>
                  </a:lnTo>
                  <a:lnTo>
                    <a:pt x="734" y="143"/>
                  </a:lnTo>
                  <a:lnTo>
                    <a:pt x="769" y="143"/>
                  </a:lnTo>
                  <a:lnTo>
                    <a:pt x="778" y="134"/>
                  </a:lnTo>
                  <a:lnTo>
                    <a:pt x="778" y="112"/>
                  </a:lnTo>
                  <a:lnTo>
                    <a:pt x="769" y="103"/>
                  </a:lnTo>
                  <a:lnTo>
                    <a:pt x="734" y="103"/>
                  </a:lnTo>
                  <a:lnTo>
                    <a:pt x="733" y="95"/>
                  </a:lnTo>
                  <a:lnTo>
                    <a:pt x="730" y="88"/>
                  </a:lnTo>
                  <a:lnTo>
                    <a:pt x="726" y="82"/>
                  </a:lnTo>
                  <a:close/>
                  <a:moveTo>
                    <a:pt x="667" y="0"/>
                  </a:moveTo>
                  <a:lnTo>
                    <a:pt x="644" y="0"/>
                  </a:lnTo>
                  <a:lnTo>
                    <a:pt x="635" y="10"/>
                  </a:lnTo>
                  <a:lnTo>
                    <a:pt x="635" y="44"/>
                  </a:lnTo>
                  <a:lnTo>
                    <a:pt x="628" y="46"/>
                  </a:lnTo>
                  <a:lnTo>
                    <a:pt x="620" y="49"/>
                  </a:lnTo>
                  <a:lnTo>
                    <a:pt x="614" y="53"/>
                  </a:lnTo>
                  <a:lnTo>
                    <a:pt x="697" y="53"/>
                  </a:lnTo>
                  <a:lnTo>
                    <a:pt x="690" y="49"/>
                  </a:lnTo>
                  <a:lnTo>
                    <a:pt x="683" y="46"/>
                  </a:lnTo>
                  <a:lnTo>
                    <a:pt x="676" y="44"/>
                  </a:lnTo>
                  <a:lnTo>
                    <a:pt x="676" y="10"/>
                  </a:lnTo>
                  <a:lnTo>
                    <a:pt x="667" y="0"/>
                  </a:lnTo>
                  <a:close/>
                  <a:moveTo>
                    <a:pt x="733" y="30"/>
                  </a:moveTo>
                  <a:lnTo>
                    <a:pt x="722" y="30"/>
                  </a:lnTo>
                  <a:lnTo>
                    <a:pt x="717" y="32"/>
                  </a:lnTo>
                  <a:lnTo>
                    <a:pt x="697" y="53"/>
                  </a:lnTo>
                  <a:lnTo>
                    <a:pt x="750" y="53"/>
                  </a:lnTo>
                  <a:lnTo>
                    <a:pt x="750" y="44"/>
                  </a:lnTo>
                  <a:lnTo>
                    <a:pt x="738" y="32"/>
                  </a:lnTo>
                  <a:lnTo>
                    <a:pt x="733" y="30"/>
                  </a:lnTo>
                  <a:close/>
                </a:path>
              </a:pathLst>
            </a:custGeom>
            <a:solidFill>
              <a:srgbClr val="E4EDF8">
                <a:alpha val="5882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98;p23">
              <a:extLst>
                <a:ext uri="{FF2B5EF4-FFF2-40B4-BE49-F238E27FC236}">
                  <a16:creationId xmlns:a16="http://schemas.microsoft.com/office/drawing/2014/main" id="{4465A9D1-8AA4-B9CA-3D29-42FCF878EB7B}"/>
                </a:ext>
              </a:extLst>
            </p:cNvPr>
            <p:cNvGrpSpPr/>
            <p:nvPr/>
          </p:nvGrpSpPr>
          <p:grpSpPr>
            <a:xfrm>
              <a:off x="1082708" y="5422288"/>
              <a:ext cx="440005" cy="388476"/>
              <a:chOff x="0" y="0"/>
              <a:chExt cx="1019175" cy="899795"/>
            </a:xfrm>
          </p:grpSpPr>
          <p:pic>
            <p:nvPicPr>
              <p:cNvPr id="47" name="Google Shape;99;p23">
                <a:extLst>
                  <a:ext uri="{FF2B5EF4-FFF2-40B4-BE49-F238E27FC236}">
                    <a16:creationId xmlns:a16="http://schemas.microsoft.com/office/drawing/2014/main" id="{0EBBDD7E-FB65-4904-D54A-C190E8A2091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100;p23">
                <a:extLst>
                  <a:ext uri="{FF2B5EF4-FFF2-40B4-BE49-F238E27FC236}">
                    <a16:creationId xmlns:a16="http://schemas.microsoft.com/office/drawing/2014/main" id="{4A967A48-74FF-707F-F427-0C9515930113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214993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" name="Google Shape;101;p23">
              <a:extLst>
                <a:ext uri="{FF2B5EF4-FFF2-40B4-BE49-F238E27FC236}">
                  <a16:creationId xmlns:a16="http://schemas.microsoft.com/office/drawing/2014/main" id="{C94FC1C9-32F9-E0BF-1F81-E2D47BAB0F6B}"/>
                </a:ext>
              </a:extLst>
            </p:cNvPr>
            <p:cNvGrpSpPr/>
            <p:nvPr/>
          </p:nvGrpSpPr>
          <p:grpSpPr>
            <a:xfrm>
              <a:off x="360742" y="5832209"/>
              <a:ext cx="440005" cy="388476"/>
              <a:chOff x="0" y="0"/>
              <a:chExt cx="1019175" cy="899795"/>
            </a:xfrm>
          </p:grpSpPr>
          <p:pic>
            <p:nvPicPr>
              <p:cNvPr id="45" name="Google Shape;102;p23">
                <a:extLst>
                  <a:ext uri="{FF2B5EF4-FFF2-40B4-BE49-F238E27FC236}">
                    <a16:creationId xmlns:a16="http://schemas.microsoft.com/office/drawing/2014/main" id="{6BA918F3-B429-FA17-7E9C-2BDF10C03D35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6" name="Google Shape;103;p23">
                <a:extLst>
                  <a:ext uri="{FF2B5EF4-FFF2-40B4-BE49-F238E27FC236}">
                    <a16:creationId xmlns:a16="http://schemas.microsoft.com/office/drawing/2014/main" id="{C528B687-2E91-46F1-2778-4FE4FD87F337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98665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" name="Google Shape;104;p23">
              <a:extLst>
                <a:ext uri="{FF2B5EF4-FFF2-40B4-BE49-F238E27FC236}">
                  <a16:creationId xmlns:a16="http://schemas.microsoft.com/office/drawing/2014/main" id="{F80D076A-3E60-00C7-40FF-59F1DEE71C21}"/>
                </a:ext>
              </a:extLst>
            </p:cNvPr>
            <p:cNvGrpSpPr/>
            <p:nvPr/>
          </p:nvGrpSpPr>
          <p:grpSpPr>
            <a:xfrm>
              <a:off x="1057675" y="5832209"/>
              <a:ext cx="440005" cy="388476"/>
              <a:chOff x="0" y="0"/>
              <a:chExt cx="1019175" cy="899795"/>
            </a:xfrm>
          </p:grpSpPr>
          <p:pic>
            <p:nvPicPr>
              <p:cNvPr id="43" name="Google Shape;105;p23">
                <a:extLst>
                  <a:ext uri="{FF2B5EF4-FFF2-40B4-BE49-F238E27FC236}">
                    <a16:creationId xmlns:a16="http://schemas.microsoft.com/office/drawing/2014/main" id="{89D9DEDE-17AC-88F4-B61F-B13C5B9D0A29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Google Shape;106;p23">
                <a:extLst>
                  <a:ext uri="{FF2B5EF4-FFF2-40B4-BE49-F238E27FC236}">
                    <a16:creationId xmlns:a16="http://schemas.microsoft.com/office/drawing/2014/main" id="{838B613A-79F9-201C-6C7E-67276FD6FDB6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209550" y="130629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" name="Google Shape;107;p23">
              <a:extLst>
                <a:ext uri="{FF2B5EF4-FFF2-40B4-BE49-F238E27FC236}">
                  <a16:creationId xmlns:a16="http://schemas.microsoft.com/office/drawing/2014/main" id="{FDCB6BA3-0BDC-D17F-1853-BF2D312B6199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762" y="5611145"/>
              <a:ext cx="440005" cy="3884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" name="Google Shape;108;p23">
              <a:extLst>
                <a:ext uri="{FF2B5EF4-FFF2-40B4-BE49-F238E27FC236}">
                  <a16:creationId xmlns:a16="http://schemas.microsoft.com/office/drawing/2014/main" id="{B526833A-F0FC-709E-6FB8-ABE251EAE233}"/>
                </a:ext>
              </a:extLst>
            </p:cNvPr>
            <p:cNvGrpSpPr/>
            <p:nvPr/>
          </p:nvGrpSpPr>
          <p:grpSpPr>
            <a:xfrm>
              <a:off x="703865" y="6044782"/>
              <a:ext cx="440005" cy="388476"/>
              <a:chOff x="0" y="0"/>
              <a:chExt cx="1019175" cy="899795"/>
            </a:xfrm>
          </p:grpSpPr>
          <p:pic>
            <p:nvPicPr>
              <p:cNvPr id="41" name="Google Shape;109;p23">
                <a:extLst>
                  <a:ext uri="{FF2B5EF4-FFF2-40B4-BE49-F238E27FC236}">
                    <a16:creationId xmlns:a16="http://schemas.microsoft.com/office/drawing/2014/main" id="{501F8052-BE0F-1EFF-C6D5-DE24AA3AD54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110;p23">
                <a:extLst>
                  <a:ext uri="{FF2B5EF4-FFF2-40B4-BE49-F238E27FC236}">
                    <a16:creationId xmlns:a16="http://schemas.microsoft.com/office/drawing/2014/main" id="{59B5C34A-7381-7647-6534-81847D8116FB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212271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" name="Google Shape;111;p23">
              <a:extLst>
                <a:ext uri="{FF2B5EF4-FFF2-40B4-BE49-F238E27FC236}">
                  <a16:creationId xmlns:a16="http://schemas.microsoft.com/office/drawing/2014/main" id="{91D11C47-5F07-957C-593B-D7D6D1A18956}"/>
                </a:ext>
              </a:extLst>
            </p:cNvPr>
            <p:cNvGrpSpPr/>
            <p:nvPr/>
          </p:nvGrpSpPr>
          <p:grpSpPr>
            <a:xfrm>
              <a:off x="708454" y="5629786"/>
              <a:ext cx="440005" cy="388476"/>
              <a:chOff x="0" y="0"/>
              <a:chExt cx="1019175" cy="899795"/>
            </a:xfrm>
          </p:grpSpPr>
          <p:pic>
            <p:nvPicPr>
              <p:cNvPr id="39" name="Google Shape;112;p23">
                <a:extLst>
                  <a:ext uri="{FF2B5EF4-FFF2-40B4-BE49-F238E27FC236}">
                    <a16:creationId xmlns:a16="http://schemas.microsoft.com/office/drawing/2014/main" id="{3761F099-78E0-568E-6019-858745E4C8A8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0"/>
                <a:ext cx="1019175" cy="8997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113;p23">
                <a:extLst>
                  <a:ext uri="{FF2B5EF4-FFF2-40B4-BE49-F238E27FC236}">
                    <a16:creationId xmlns:a16="http://schemas.microsoft.com/office/drawing/2014/main" id="{9EFF95A4-BDF3-314F-9B0F-52369C0BA107}"/>
                  </a:ext>
                </a:extLst>
              </p:cNvPr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2271" y="125186"/>
                <a:ext cx="629920" cy="61150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" name="Google Shape;114;p23">
              <a:extLst>
                <a:ext uri="{FF2B5EF4-FFF2-40B4-BE49-F238E27FC236}">
                  <a16:creationId xmlns:a16="http://schemas.microsoft.com/office/drawing/2014/main" id="{5EF0A002-264E-92BD-D7DC-8E5A2E595EDA}"/>
                </a:ext>
              </a:extLst>
            </p:cNvPr>
            <p:cNvGrpSpPr/>
            <p:nvPr/>
          </p:nvGrpSpPr>
          <p:grpSpPr>
            <a:xfrm>
              <a:off x="337546" y="6250680"/>
              <a:ext cx="440005" cy="388476"/>
              <a:chOff x="676031" y="1514051"/>
              <a:chExt cx="440005" cy="388476"/>
            </a:xfrm>
          </p:grpSpPr>
          <p:sp>
            <p:nvSpPr>
              <p:cNvPr id="35" name="Google Shape;115;p23">
                <a:extLst>
                  <a:ext uri="{FF2B5EF4-FFF2-40B4-BE49-F238E27FC236}">
                    <a16:creationId xmlns:a16="http://schemas.microsoft.com/office/drawing/2014/main" id="{9F2EE6A8-AE8F-323B-F9D8-CBDD712B305F}"/>
                  </a:ext>
                </a:extLst>
              </p:cNvPr>
              <p:cNvSpPr/>
              <p:nvPr/>
            </p:nvSpPr>
            <p:spPr>
              <a:xfrm>
                <a:off x="800698" y="1608659"/>
                <a:ext cx="190418" cy="19041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116;p23">
                <a:extLst>
                  <a:ext uri="{FF2B5EF4-FFF2-40B4-BE49-F238E27FC236}">
                    <a16:creationId xmlns:a16="http://schemas.microsoft.com/office/drawing/2014/main" id="{5927A528-645C-E609-3A41-00E7E2A0EB0B}"/>
                  </a:ext>
                </a:extLst>
              </p:cNvPr>
              <p:cNvGrpSpPr/>
              <p:nvPr/>
            </p:nvGrpSpPr>
            <p:grpSpPr>
              <a:xfrm>
                <a:off x="676031" y="1514051"/>
                <a:ext cx="440005" cy="388476"/>
                <a:chOff x="0" y="0"/>
                <a:chExt cx="1019175" cy="899795"/>
              </a:xfrm>
            </p:grpSpPr>
            <p:pic>
              <p:nvPicPr>
                <p:cNvPr id="37" name="Google Shape;117;p23">
                  <a:extLst>
                    <a:ext uri="{FF2B5EF4-FFF2-40B4-BE49-F238E27FC236}">
                      <a16:creationId xmlns:a16="http://schemas.microsoft.com/office/drawing/2014/main" id="{70B68A2E-CDA6-D32C-40E1-9B97DEE17A1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0" y="0"/>
                  <a:ext cx="1019175" cy="8997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8" name="Google Shape;118;p23">
                  <a:extLst>
                    <a:ext uri="{FF2B5EF4-FFF2-40B4-BE49-F238E27FC236}">
                      <a16:creationId xmlns:a16="http://schemas.microsoft.com/office/drawing/2014/main" id="{7BF5DB15-F34D-2AA5-53E7-F4E1666DE75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198665" y="125186"/>
                  <a:ext cx="629920" cy="6115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0" name="Google Shape;119;p23">
              <a:extLst>
                <a:ext uri="{FF2B5EF4-FFF2-40B4-BE49-F238E27FC236}">
                  <a16:creationId xmlns:a16="http://schemas.microsoft.com/office/drawing/2014/main" id="{ED620E85-3B67-75E7-D548-A0BCF0190EFF}"/>
                </a:ext>
              </a:extLst>
            </p:cNvPr>
            <p:cNvGrpSpPr/>
            <p:nvPr/>
          </p:nvGrpSpPr>
          <p:grpSpPr>
            <a:xfrm>
              <a:off x="365124" y="5414103"/>
              <a:ext cx="440005" cy="388476"/>
              <a:chOff x="365124" y="5414103"/>
              <a:chExt cx="440005" cy="388476"/>
            </a:xfrm>
          </p:grpSpPr>
          <p:sp>
            <p:nvSpPr>
              <p:cNvPr id="31" name="Google Shape;120;p23">
                <a:extLst>
                  <a:ext uri="{FF2B5EF4-FFF2-40B4-BE49-F238E27FC236}">
                    <a16:creationId xmlns:a16="http://schemas.microsoft.com/office/drawing/2014/main" id="{0315A5EC-79D4-2C99-A790-02093712CEF4}"/>
                  </a:ext>
                </a:extLst>
              </p:cNvPr>
              <p:cNvSpPr/>
              <p:nvPr/>
            </p:nvSpPr>
            <p:spPr>
              <a:xfrm>
                <a:off x="495018" y="5514418"/>
                <a:ext cx="190418" cy="19041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2" name="Google Shape;121;p23">
                <a:extLst>
                  <a:ext uri="{FF2B5EF4-FFF2-40B4-BE49-F238E27FC236}">
                    <a16:creationId xmlns:a16="http://schemas.microsoft.com/office/drawing/2014/main" id="{FC03AA7F-B3FA-67B7-6A49-AF27D5C03D79}"/>
                  </a:ext>
                </a:extLst>
              </p:cNvPr>
              <p:cNvGrpSpPr/>
              <p:nvPr/>
            </p:nvGrpSpPr>
            <p:grpSpPr>
              <a:xfrm>
                <a:off x="365124" y="5414103"/>
                <a:ext cx="440005" cy="388476"/>
                <a:chOff x="0" y="0"/>
                <a:chExt cx="1019175" cy="899795"/>
              </a:xfrm>
            </p:grpSpPr>
            <p:pic>
              <p:nvPicPr>
                <p:cNvPr id="33" name="Google Shape;122;p23">
                  <a:extLst>
                    <a:ext uri="{FF2B5EF4-FFF2-40B4-BE49-F238E27FC236}">
                      <a16:creationId xmlns:a16="http://schemas.microsoft.com/office/drawing/2014/main" id="{5191095B-C204-B7B9-AB91-2DAA4D724B4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0" y="0"/>
                  <a:ext cx="1019175" cy="89979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4" name="Google Shape;123;p23">
                  <a:extLst>
                    <a:ext uri="{FF2B5EF4-FFF2-40B4-BE49-F238E27FC236}">
                      <a16:creationId xmlns:a16="http://schemas.microsoft.com/office/drawing/2014/main" id="{A020C1F2-851C-8FD2-21D9-8940F36CA12E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/>
                <a:stretch/>
              </p:blipFill>
              <p:spPr>
                <a:xfrm>
                  <a:off x="212271" y="122465"/>
                  <a:ext cx="629920" cy="6115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cxnSp>
        <p:nvCxnSpPr>
          <p:cNvPr id="52" name="Google Shape;125;p23">
            <a:extLst>
              <a:ext uri="{FF2B5EF4-FFF2-40B4-BE49-F238E27FC236}">
                <a16:creationId xmlns:a16="http://schemas.microsoft.com/office/drawing/2014/main" id="{5FA2CCC3-FC2F-6552-D46C-D45A5BD10269}"/>
              </a:ext>
            </a:extLst>
          </p:cNvPr>
          <p:cNvCxnSpPr/>
          <p:nvPr userDrawn="1"/>
        </p:nvCxnSpPr>
        <p:spPr>
          <a:xfrm>
            <a:off x="732087" y="6607744"/>
            <a:ext cx="0" cy="252000"/>
          </a:xfrm>
          <a:prstGeom prst="straightConnector1">
            <a:avLst/>
          </a:prstGeom>
          <a:noFill/>
          <a:ln w="12700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167BC05-E0D5-D13B-AC90-3FA6AFA8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148501"/>
            <a:ext cx="9560837" cy="77498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0;p21">
            <a:extLst>
              <a:ext uri="{FF2B5EF4-FFF2-40B4-BE49-F238E27FC236}">
                <a16:creationId xmlns:a16="http://schemas.microsoft.com/office/drawing/2014/main" id="{B2EA5739-9586-B3E6-E840-6607304768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115" y="794044"/>
            <a:ext cx="2316141" cy="9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ixaDeTexto 117">
            <a:extLst>
              <a:ext uri="{FF2B5EF4-FFF2-40B4-BE49-F238E27FC236}">
                <a16:creationId xmlns:a16="http://schemas.microsoft.com/office/drawing/2014/main" id="{E2C6E0AD-89E4-1BE6-5117-B5701C841548}"/>
              </a:ext>
            </a:extLst>
          </p:cNvPr>
          <p:cNvSpPr txBox="1"/>
          <p:nvPr/>
        </p:nvSpPr>
        <p:spPr>
          <a:xfrm>
            <a:off x="3647728" y="139820"/>
            <a:ext cx="8424936" cy="1191816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Indicadores no </a:t>
            </a:r>
            <a:r>
              <a:rPr lang="pt-BR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AdaptaBrasil</a:t>
            </a:r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Construção, Validação e Reprodutibilidade</a:t>
            </a:r>
          </a:p>
        </p:txBody>
      </p:sp>
      <p:sp>
        <p:nvSpPr>
          <p:cNvPr id="6" name="CaixaDeTexto 117">
            <a:extLst>
              <a:ext uri="{FF2B5EF4-FFF2-40B4-BE49-F238E27FC236}">
                <a16:creationId xmlns:a16="http://schemas.microsoft.com/office/drawing/2014/main" id="{041EDF35-1884-418A-4492-49C6FCB25520}"/>
              </a:ext>
            </a:extLst>
          </p:cNvPr>
          <p:cNvSpPr txBox="1"/>
          <p:nvPr/>
        </p:nvSpPr>
        <p:spPr>
          <a:xfrm>
            <a:off x="1775520" y="2348880"/>
            <a:ext cx="8640960" cy="851297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400" b="1" i="1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SETOR ESTRATÉGICO</a:t>
            </a:r>
          </a:p>
        </p:txBody>
      </p:sp>
    </p:spTree>
    <p:extLst>
      <p:ext uri="{BB962C8B-B14F-4D97-AF65-F5344CB8AC3E}">
        <p14:creationId xmlns:p14="http://schemas.microsoft.com/office/powerpoint/2010/main" val="1982622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Nete</dc:creator>
  <cp:keywords/>
  <dc:description/>
  <cp:lastModifiedBy>Nete Barreto</cp:lastModifiedBy>
  <cp:revision>74</cp:revision>
  <dcterms:created xsi:type="dcterms:W3CDTF">2017-02-13T16:18:36Z</dcterms:created>
  <dcterms:modified xsi:type="dcterms:W3CDTF">2025-05-13T14:13:19Z</dcterms:modified>
  <cp:category/>
</cp:coreProperties>
</file>