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4DC50-BB95-4AAD-8AD7-073CD81D84A9}" v="68" dt="2023-08-18T00:07:26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lawuleko Oriel" userId="6b8380c11b96d93a" providerId="LiveId" clId="{7604DC50-BB95-4AAD-8AD7-073CD81D84A9}"/>
    <pc:docChg chg="custSel modSld">
      <pc:chgData name="Nhlawuleko Oriel" userId="6b8380c11b96d93a" providerId="LiveId" clId="{7604DC50-BB95-4AAD-8AD7-073CD81D84A9}" dt="2023-08-18T00:07:26.949" v="274"/>
      <pc:docMkLst>
        <pc:docMk/>
      </pc:docMkLst>
      <pc:sldChg chg="modTransition">
        <pc:chgData name="Nhlawuleko Oriel" userId="6b8380c11b96d93a" providerId="LiveId" clId="{7604DC50-BB95-4AAD-8AD7-073CD81D84A9}" dt="2023-08-18T00:01:00.495" v="224"/>
        <pc:sldMkLst>
          <pc:docMk/>
          <pc:sldMk cId="3169119869" sldId="264"/>
        </pc:sldMkLst>
      </pc:sldChg>
      <pc:sldChg chg="modSp mod modTransition">
        <pc:chgData name="Nhlawuleko Oriel" userId="6b8380c11b96d93a" providerId="LiveId" clId="{7604DC50-BB95-4AAD-8AD7-073CD81D84A9}" dt="2023-08-18T00:02:26.660" v="233"/>
        <pc:sldMkLst>
          <pc:docMk/>
          <pc:sldMk cId="2850694257" sldId="265"/>
        </pc:sldMkLst>
        <pc:spChg chg="mod">
          <ac:chgData name="Nhlawuleko Oriel" userId="6b8380c11b96d93a" providerId="LiveId" clId="{7604DC50-BB95-4AAD-8AD7-073CD81D84A9}" dt="2023-08-17T23:59:37.954" v="206" actId="20577"/>
          <ac:spMkLst>
            <pc:docMk/>
            <pc:sldMk cId="2850694257" sldId="265"/>
            <ac:spMk id="3" creationId="{3CF4557F-60EB-967C-5675-8CE45D85D29A}"/>
          </ac:spMkLst>
        </pc:spChg>
      </pc:sldChg>
      <pc:sldChg chg="modTransition">
        <pc:chgData name="Nhlawuleko Oriel" userId="6b8380c11b96d93a" providerId="LiveId" clId="{7604DC50-BB95-4AAD-8AD7-073CD81D84A9}" dt="2023-08-18T00:02:32.593" v="234"/>
        <pc:sldMkLst>
          <pc:docMk/>
          <pc:sldMk cId="3736375174" sldId="266"/>
        </pc:sldMkLst>
      </pc:sldChg>
      <pc:sldChg chg="modTransition">
        <pc:chgData name="Nhlawuleko Oriel" userId="6b8380c11b96d93a" providerId="LiveId" clId="{7604DC50-BB95-4AAD-8AD7-073CD81D84A9}" dt="2023-08-18T00:02:37.781" v="235"/>
        <pc:sldMkLst>
          <pc:docMk/>
          <pc:sldMk cId="3779660684" sldId="267"/>
        </pc:sldMkLst>
      </pc:sldChg>
      <pc:sldChg chg="modTransition">
        <pc:chgData name="Nhlawuleko Oriel" userId="6b8380c11b96d93a" providerId="LiveId" clId="{7604DC50-BB95-4AAD-8AD7-073CD81D84A9}" dt="2023-08-18T00:02:15.835" v="232"/>
        <pc:sldMkLst>
          <pc:docMk/>
          <pc:sldMk cId="3403372418" sldId="268"/>
        </pc:sldMkLst>
      </pc:sldChg>
      <pc:sldChg chg="modTransition">
        <pc:chgData name="Nhlawuleko Oriel" userId="6b8380c11b96d93a" providerId="LiveId" clId="{7604DC50-BB95-4AAD-8AD7-073CD81D84A9}" dt="2023-08-18T00:02:49.231" v="236"/>
        <pc:sldMkLst>
          <pc:docMk/>
          <pc:sldMk cId="1016108033" sldId="269"/>
        </pc:sldMkLst>
      </pc:sldChg>
      <pc:sldChg chg="modTransition">
        <pc:chgData name="Nhlawuleko Oriel" userId="6b8380c11b96d93a" providerId="LiveId" clId="{7604DC50-BB95-4AAD-8AD7-073CD81D84A9}" dt="2023-08-18T00:03:21.686" v="240"/>
        <pc:sldMkLst>
          <pc:docMk/>
          <pc:sldMk cId="2023287069" sldId="270"/>
        </pc:sldMkLst>
      </pc:sldChg>
      <pc:sldChg chg="modTransition">
        <pc:chgData name="Nhlawuleko Oriel" userId="6b8380c11b96d93a" providerId="LiveId" clId="{7604DC50-BB95-4AAD-8AD7-073CD81D84A9}" dt="2023-08-18T00:03:14.391" v="239"/>
        <pc:sldMkLst>
          <pc:docMk/>
          <pc:sldMk cId="3396688481" sldId="271"/>
        </pc:sldMkLst>
      </pc:sldChg>
      <pc:sldChg chg="modTransition">
        <pc:chgData name="Nhlawuleko Oriel" userId="6b8380c11b96d93a" providerId="LiveId" clId="{7604DC50-BB95-4AAD-8AD7-073CD81D84A9}" dt="2023-08-18T00:03:07.290" v="238"/>
        <pc:sldMkLst>
          <pc:docMk/>
          <pc:sldMk cId="1989701507" sldId="272"/>
        </pc:sldMkLst>
      </pc:sldChg>
      <pc:sldChg chg="modTransition">
        <pc:chgData name="Nhlawuleko Oriel" userId="6b8380c11b96d93a" providerId="LiveId" clId="{7604DC50-BB95-4AAD-8AD7-073CD81D84A9}" dt="2023-08-18T00:03:02.064" v="237"/>
        <pc:sldMkLst>
          <pc:docMk/>
          <pc:sldMk cId="3998898736" sldId="273"/>
        </pc:sldMkLst>
      </pc:sldChg>
      <pc:sldChg chg="modTransition">
        <pc:chgData name="Nhlawuleko Oriel" userId="6b8380c11b96d93a" providerId="LiveId" clId="{7604DC50-BB95-4AAD-8AD7-073CD81D84A9}" dt="2023-08-18T00:03:43.385" v="242"/>
        <pc:sldMkLst>
          <pc:docMk/>
          <pc:sldMk cId="851998873" sldId="274"/>
        </pc:sldMkLst>
      </pc:sldChg>
      <pc:sldChg chg="modTransition">
        <pc:chgData name="Nhlawuleko Oriel" userId="6b8380c11b96d93a" providerId="LiveId" clId="{7604DC50-BB95-4AAD-8AD7-073CD81D84A9}" dt="2023-08-18T00:04:49.545" v="251"/>
        <pc:sldMkLst>
          <pc:docMk/>
          <pc:sldMk cId="291469931" sldId="275"/>
        </pc:sldMkLst>
      </pc:sldChg>
      <pc:sldChg chg="modTransition">
        <pc:chgData name="Nhlawuleko Oriel" userId="6b8380c11b96d93a" providerId="LiveId" clId="{7604DC50-BB95-4AAD-8AD7-073CD81D84A9}" dt="2023-08-18T00:05:19.822" v="256"/>
        <pc:sldMkLst>
          <pc:docMk/>
          <pc:sldMk cId="3927883345" sldId="276"/>
        </pc:sldMkLst>
      </pc:sldChg>
      <pc:sldChg chg="modTransition">
        <pc:chgData name="Nhlawuleko Oriel" userId="6b8380c11b96d93a" providerId="LiveId" clId="{7604DC50-BB95-4AAD-8AD7-073CD81D84A9}" dt="2023-08-18T00:06:06.172" v="260"/>
        <pc:sldMkLst>
          <pc:docMk/>
          <pc:sldMk cId="1546913523" sldId="277"/>
        </pc:sldMkLst>
      </pc:sldChg>
      <pc:sldChg chg="modTransition">
        <pc:chgData name="Nhlawuleko Oriel" userId="6b8380c11b96d93a" providerId="LiveId" clId="{7604DC50-BB95-4AAD-8AD7-073CD81D84A9}" dt="2023-08-18T00:06:19.967" v="261"/>
        <pc:sldMkLst>
          <pc:docMk/>
          <pc:sldMk cId="1984598979" sldId="278"/>
        </pc:sldMkLst>
      </pc:sldChg>
      <pc:sldChg chg="modTransition">
        <pc:chgData name="Nhlawuleko Oriel" userId="6b8380c11b96d93a" providerId="LiveId" clId="{7604DC50-BB95-4AAD-8AD7-073CD81D84A9}" dt="2023-08-18T00:06:31.805" v="262"/>
        <pc:sldMkLst>
          <pc:docMk/>
          <pc:sldMk cId="2297289438" sldId="279"/>
        </pc:sldMkLst>
      </pc:sldChg>
      <pc:sldChg chg="modTransition">
        <pc:chgData name="Nhlawuleko Oriel" userId="6b8380c11b96d93a" providerId="LiveId" clId="{7604DC50-BB95-4AAD-8AD7-073CD81D84A9}" dt="2023-08-18T00:07:26.949" v="274"/>
        <pc:sldMkLst>
          <pc:docMk/>
          <pc:sldMk cId="2689604537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7B3091-C3C3-49D3-84D7-A29B724E57FB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97C8-E804-4816-B181-4F013199D07B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3F09-9A16-462D-848C-092C184F207E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8946-675C-4466-B855-2B06CE9B3E39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F92A-A4A1-4C05-A759-9929DECAC0DB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B1E-4B4E-4DBD-B90A-F20EC9B0FA50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EE-86AE-4A1B-B0F6-131A82543FE6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B378-F630-4789-B763-5A2A113CEA36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7F4B-82D4-4E6B-8BEA-F5A8CD18104A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118-59FF-4C4F-8D82-0C702E65C90A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6054-C844-4484-A144-A23A89B191DC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7695-6DF5-411B-BA6C-9348CE09A405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2001-CFC6-4D89-9E64-96B031AD3C3F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B56-4CDB-4CA8-8DEA-EB55E8D4FE1D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7695-AE80-48D0-A9FE-900445A91992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624E-FE00-47F2-B34A-87974209483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F7E-9FC5-459A-9FFA-1F0014A420C5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F746-8D6F-4F0C-9953-3B4D247BA76C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6653-B3EC-A1C1-8BF4-245E0279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424" y="0"/>
            <a:ext cx="8791575" cy="2387600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Community Connect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0C0DC-EEBF-15CC-7171-DE543FDF2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358" y="2601119"/>
            <a:ext cx="8791575" cy="1655762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Requirements Analysis Document (RAD)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" dirty="0">
              <a:solidFill>
                <a:schemeClr val="bg1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0CF1A-A376-1E52-228B-4BD4A8EAE05E}"/>
              </a:ext>
            </a:extLst>
          </p:cNvPr>
          <p:cNvSpPr txBox="1"/>
          <p:nvPr/>
        </p:nvSpPr>
        <p:spPr>
          <a:xfrm>
            <a:off x="8318188" y="5405992"/>
            <a:ext cx="196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18 AUGUST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5BF9-4099-9BDD-6D58-60467309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911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4A81-684F-120D-BEB6-EB3B43B0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9601"/>
            <a:ext cx="9905999" cy="5472544"/>
          </a:xfrm>
        </p:spPr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Scenario 3: </a:t>
            </a:r>
            <a:r>
              <a:rPr lang="en-ZA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Moderator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User: A community member responsible for moderating the platform.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Scenario: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with moderation responsibilities registers an account on the Community Connect Platform.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assist in verifying user registrations for Community Members, Community Organizations, and other Moderators.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moderates’ content on the Community Forums feature, resolving conflicts and providing user support.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also oversee fundraising campaigns on the Secure Donation Platform, ensuring proper functioning and resolving issues.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actively participates in resolving conflicts related to fundraising campaigns and user interactions.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71FD-28DE-D1E7-60D6-4644A06F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9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F896-C766-A586-734F-7EE8F9BB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64146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case model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94267-3E74-2D9B-1603-67988E08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2C884-5CC4-2B63-27E5-7943C75B6D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443344"/>
            <a:ext cx="7962611" cy="630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998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A3DE-0ADA-A4FD-9DA0-740F19B3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982"/>
            <a:ext cx="9905999" cy="66640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Analysis object model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66C7F-47B7-5DE1-C152-21D466CB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EFE5D-2118-3C28-9808-DDD8D3DFE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81" y="436099"/>
            <a:ext cx="9087729" cy="632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69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B7CB-2670-BFDC-A2E1-FBC28022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910"/>
            <a:ext cx="9905999" cy="6045489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Dynamic model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731B-4C5F-8AAD-8952-440EE31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61CF8-1293-2BD4-23FF-29FCEDC3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1" y="572943"/>
            <a:ext cx="8340436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C110-B338-4C44-26D9-C5414F92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1055"/>
            <a:ext cx="9905999" cy="577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interface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5F3AA-5369-ECC2-2263-9790E3E9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3F9AF-DD05-AEA0-5E20-9F0D39482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09" y="960611"/>
            <a:ext cx="2024380" cy="2790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72132A1-92CD-BC2E-FC35-482A7B5F6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20" y="960611"/>
            <a:ext cx="2024380" cy="2790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0D79D02-08BD-23DA-6C24-380DB633D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09" y="3851564"/>
            <a:ext cx="2024380" cy="269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D4EFB80F-F973-CB34-0E78-16EFB7241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20" y="3851564"/>
            <a:ext cx="2024380" cy="269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91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3EE5-E02D-8BD0-B886-FE9E3DF9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756E969-E421-A622-EDEE-80AAA1D74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25" y="569552"/>
            <a:ext cx="2024247" cy="2859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4FDE9-66B8-2B1A-1FA5-81FFFB47E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5698"/>
            <a:ext cx="2024380" cy="2859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2D936B-6CBA-0A98-3FB6-BE119C55E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25" y="3629891"/>
            <a:ext cx="2024380" cy="30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C29678D-1AFB-A834-A0EA-DD2BE41111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9891"/>
            <a:ext cx="2024380" cy="3026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59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1DBF-BA59-EA61-8825-EC87B87F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D51B5-81F0-3ECD-2326-E3C10AAFF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74" y="609601"/>
            <a:ext cx="2024247" cy="3599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DBB65631-4CF5-0EE8-B50D-06420AB9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02" y="644354"/>
            <a:ext cx="2024380" cy="3599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21CAE-5912-9767-7B52-32033C4D90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40" y="3035861"/>
            <a:ext cx="2024380" cy="3599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2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719E-C483-7439-9FB3-DFD55A2A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8764"/>
            <a:ext cx="9905999" cy="59020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800" b="1" dirty="0"/>
              <a:t>GROUP 03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F28C-4FEC-B4F7-8F00-E1348D94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Content Placeholder 5" descr="Users outline">
            <a:extLst>
              <a:ext uri="{FF2B5EF4-FFF2-40B4-BE49-F238E27FC236}">
                <a16:creationId xmlns:a16="http://schemas.microsoft.com/office/drawing/2014/main" id="{FD83A8C2-E5BB-6D1D-5937-55BA2581D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792" y="1487487"/>
            <a:ext cx="1276205" cy="1276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96A6A-89A0-D9A7-7F64-2946AF3A26CF}"/>
              </a:ext>
            </a:extLst>
          </p:cNvPr>
          <p:cNvSpPr txBox="1"/>
          <p:nvPr/>
        </p:nvSpPr>
        <p:spPr>
          <a:xfrm>
            <a:off x="5306291" y="323033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COMMUNITY CONNECT</a:t>
            </a:r>
            <a:endParaRPr lang="en-US" sz="1600" b="1" dirty="0"/>
          </a:p>
          <a:p>
            <a:endParaRPr lang="en-US" sz="2800" dirty="0"/>
          </a:p>
        </p:txBody>
      </p:sp>
      <p:pic>
        <p:nvPicPr>
          <p:cNvPr id="8" name="Graphic 7" descr="Social network with solid fill">
            <a:extLst>
              <a:ext uri="{FF2B5EF4-FFF2-40B4-BE49-F238E27FC236}">
                <a16:creationId xmlns:a16="http://schemas.microsoft.com/office/drawing/2014/main" id="{EC8C3A92-7080-8190-5867-70F1F6A15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428" y="2929308"/>
            <a:ext cx="1255132" cy="1255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EF0DC-1C17-FFD4-F5C1-5A87F61A5DE8}"/>
              </a:ext>
            </a:extLst>
          </p:cNvPr>
          <p:cNvSpPr txBox="1"/>
          <p:nvPr/>
        </p:nvSpPr>
        <p:spPr>
          <a:xfrm>
            <a:off x="5417127" y="4826490"/>
            <a:ext cx="242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RAD</a:t>
            </a:r>
          </a:p>
          <a:p>
            <a:endParaRPr lang="en-US" dirty="0"/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9B4F0EB2-C433-2BB8-9331-E3EC04702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5695" y="4835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68EA-38A6-7F9B-842E-3446F193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557F-60EB-967C-5675-8CE45D85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0668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</a:t>
            </a:r>
          </a:p>
          <a:p>
            <a:r>
              <a:rPr lang="en-US" dirty="0">
                <a:solidFill>
                  <a:schemeClr val="bg1"/>
                </a:solidFill>
              </a:rPr>
              <a:t>Proposed System </a:t>
            </a:r>
          </a:p>
          <a:p>
            <a:r>
              <a:rPr lang="en-US" dirty="0">
                <a:solidFill>
                  <a:schemeClr val="bg1"/>
                </a:solidFill>
              </a:rPr>
              <a:t>System Models</a:t>
            </a:r>
          </a:p>
          <a:p>
            <a:r>
              <a:rPr lang="en-US" dirty="0">
                <a:solidFill>
                  <a:schemeClr val="bg1"/>
                </a:solidFill>
              </a:rPr>
              <a:t>Use Case Model </a:t>
            </a:r>
          </a:p>
          <a:p>
            <a:r>
              <a:rPr lang="en-US" dirty="0">
                <a:solidFill>
                  <a:schemeClr val="bg1"/>
                </a:solidFill>
              </a:rPr>
              <a:t>Analysis Object Model</a:t>
            </a:r>
          </a:p>
          <a:p>
            <a:r>
              <a:rPr lang="en-US" dirty="0">
                <a:solidFill>
                  <a:schemeClr val="bg1"/>
                </a:solidFill>
              </a:rPr>
              <a:t>Dynamic Model</a:t>
            </a:r>
          </a:p>
          <a:p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CD20-F63E-D0C4-781D-BB40D808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069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F553-7C7F-ED5D-DA1D-64046DA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187A-DF50-ABCF-EA23-B1C5631C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24927"/>
            <a:ext cx="9905999" cy="5260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Purpose of the System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Community Connect is a dynamic digital platform designed to facilitate communication, interaction, and collaboration among diverse community members.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system aims to bridge geographical gaps and create a sense of togetherness among community members.</a:t>
            </a:r>
            <a:endParaRPr lang="en-US" dirty="0">
              <a:solidFill>
                <a:schemeClr val="bg1"/>
              </a:solidFill>
              <a:latin typeface="Söhne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It offers an innovative solution to overcome the limitations of traditional communication channels.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The platform empowers individuals to engage, share ideas, organize events, and respond swiftly to emergent needs.</a:t>
            </a:r>
            <a:endParaRPr lang="en-US" sz="3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32801-F433-15F7-7B1B-138273A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63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D20D-61F9-6368-EDFC-D16D8C02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263236"/>
            <a:ext cx="9905999" cy="6400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Scope of the System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b="1" i="0" dirty="0">
                <a:effectLst/>
                <a:latin typeface="Söhne"/>
              </a:rPr>
              <a:t>Event Management: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Creation, organization, and coordination of community events.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Users can create event listings and share event details.</a:t>
            </a:r>
          </a:p>
          <a:p>
            <a:pPr lvl="1">
              <a:lnSpc>
                <a:spcPct val="10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Event organizers benefit from streamlined planning tools.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arenR"/>
            </a:pPr>
            <a:r>
              <a:rPr lang="en-US" b="1" i="0" dirty="0">
                <a:effectLst/>
                <a:latin typeface="Söhne"/>
              </a:rPr>
              <a:t>Emergency Alerts: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Robust Emergency Alert System for real-time critical information dissemination.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Enables prompt community response and coordination during emergencies.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i="0" dirty="0">
                <a:effectLst/>
                <a:latin typeface="Söhne"/>
              </a:rPr>
              <a:t>User Profiles: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 profile functionality for personalized profiles.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Showcasing interests, affiliations, and contributions within the community.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Fosters a sense of identity and strengthens connections among members.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 </a:t>
            </a:r>
            <a:r>
              <a:rPr lang="en-US" b="1" i="0" dirty="0">
                <a:effectLst/>
                <a:latin typeface="Söhne"/>
              </a:rPr>
              <a:t>Donation Processing: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Facilitates secure and seamless donation processing.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Users can contribute funds to community initiatives through a trusted payment gateway.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Promotes philanthropy and supports various projects.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F0AC-A0EC-38B5-FF1D-1EE045D8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66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C6B-0BD2-EC4A-AFFC-70DE1B00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0218"/>
            <a:ext cx="9905999" cy="6192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Objectives and Success Criteria of the Project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Improve Community Engagement: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Foster a vibrant and engaged community through a digital platform.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Facilitate meaningful connections and sharing of experiences.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Promote collaboration on community initiatives.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Streamline Event Organization: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Simplify organizing, promoting, and participating in community events.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Offer robust event management tools for greater efficiency and effectiveness.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Enable Efficient Emergency Alert Dissemination:</a:t>
            </a: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Establish a reliable Emergency Alert System.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Swift and accurate emergency information dissemination.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Empower community members to respond promptly and effectively to emergencies.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Event Participation:</a:t>
            </a: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Elevated rates of community event participation indicate success.</a:t>
            </a: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Well-attended events showcase effective event management and community involvement.</a:t>
            </a:r>
          </a:p>
          <a:p>
            <a:pPr marL="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FFA86-B5A8-2C5E-2579-8969D07F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37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C5B-9F0F-E0E7-B789-DAB0BFAF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66"/>
            <a:ext cx="9905998" cy="104907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Proposed system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E655-F831-6EB3-30E5-2EC5A35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6691"/>
            <a:ext cx="9905999" cy="56526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requirements: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i="0" dirty="0">
                <a:effectLst/>
                <a:latin typeface="Söhne"/>
              </a:rPr>
              <a:t>User Registration: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Platform provides user registration form with fields for username, email, and password.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Validates email format and ensures uniqueness.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User Authentication: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Offers login form with fields for username/email and password.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i="0" dirty="0">
                <a:effectLst/>
                <a:latin typeface="Söhne"/>
              </a:rPr>
              <a:t>Email Verification:</a:t>
            </a:r>
          </a:p>
          <a:p>
            <a:pPr lvl="1"/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Sends verification email upon successful registration.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600" b="1" i="0" dirty="0">
                <a:effectLst/>
                <a:latin typeface="Söhne"/>
              </a:rPr>
              <a:t>Fo</a:t>
            </a:r>
            <a:r>
              <a:rPr lang="en-US" sz="1800" b="1" i="0" dirty="0">
                <a:effectLst/>
                <a:latin typeface="Söhne"/>
              </a:rPr>
              <a:t>rgot Password Functionality: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lvl="1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Provides "Forgot Password" option on login page.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i="0" dirty="0">
                <a:effectLst/>
                <a:latin typeface="Söhne"/>
              </a:rPr>
              <a:t>Event Creation:</a:t>
            </a:r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Offers event creation form with fields for title, date, time, location, description, and category tags.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473CD-DF56-3348-713B-4BFF62B6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10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232D-19B2-4193-6D97-DA7EC903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9600"/>
            <a:ext cx="9905999" cy="58881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f)</a:t>
            </a:r>
            <a:r>
              <a:rPr lang="en-US" dirty="0"/>
              <a:t> </a:t>
            </a:r>
            <a:r>
              <a:rPr lang="en-US" b="1" i="0" dirty="0">
                <a:effectLst/>
                <a:latin typeface="Söhne"/>
              </a:rPr>
              <a:t>Event Categorization: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Categorizes events based on predefined or user-specified tags.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g)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Event RSVP: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Users can RSVP for events or indicate interest.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Platform provides event reminders and notifications.</a:t>
            </a:r>
          </a:p>
          <a:p>
            <a:pPr marL="0" indent="0">
              <a:buNone/>
            </a:pPr>
            <a:r>
              <a:rPr lang="en-US" b="1" dirty="0">
                <a:latin typeface="Söhne"/>
              </a:rPr>
              <a:t>h) </a:t>
            </a:r>
            <a:r>
              <a:rPr lang="en-US" b="1" i="0" dirty="0">
                <a:effectLst/>
                <a:latin typeface="Söhne"/>
              </a:rPr>
              <a:t>Emergency Alert Creation: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Provides authorized users with a dedicated form to create emergency alerts.</a:t>
            </a:r>
          </a:p>
          <a:p>
            <a:pPr marL="514350" indent="-514350">
              <a:buAutoNum type="romanLcParenR"/>
            </a:pPr>
            <a:r>
              <a:rPr lang="en-US" b="1" i="0" dirty="0">
                <a:effectLst/>
                <a:latin typeface="Söhne"/>
              </a:rPr>
              <a:t>Donation Processing:</a:t>
            </a:r>
          </a:p>
          <a:p>
            <a:pPr lvl="1"/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Provides secure payment gateway for user donations.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j) Campaign Creation: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Offers campaign creation form with fields for title, description, and optional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Users can add, edit, or delete campaigns they've created.</a:t>
            </a: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1E33-CF92-6421-6030-FE500D7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28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54A6-466F-71B2-95C4-12441672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8601"/>
            <a:ext cx="9905998" cy="761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models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0D8C-5D04-8A2F-4EFE-B90F6E4D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789709"/>
            <a:ext cx="9905999" cy="5458690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Scenario 1: </a:t>
            </a:r>
            <a:r>
              <a:rPr lang="en-ZA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Community Member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User: A resident who resides in the community.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Scenario: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community member visits the Community Connect Platform.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community member registers an account, and their verification is done by the chief or administrators.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email verification, the community member signs in using their email credentials.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complete their profile by adding interests and a profile picture.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explore the Skill Sharing Hub, Community Announcements, and use the Emergency Alert System as needed.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community member engages with the Secure Donation Platform, making donations, and participating in fundraising campaigns.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also use the Volunteer Matchmaking, Community Forums, User Recognition and Rewards, and Privacy and Security features.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E2DA-5F5D-3E4A-D156-6121473B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8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A7C8-F40F-91E7-9E8A-918DDB2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9600"/>
            <a:ext cx="9905999" cy="5888181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Scenario 2: </a:t>
            </a:r>
            <a:r>
              <a:rPr lang="en-ZA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Community Organization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User: An enthusiastic community member who represents a community organization.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ZA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Scenario: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from a community organization logs in to the Community Connect Platform.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post volunteer opportunities using the Volunteer Matchmaking feature.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use the Community Announcements feature to post events and inform the community.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creates fundraising campaigns on the Secure Donation Platform, setting up campaign details.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receive donations through the Secure Donation Platform and manage fundraising campaigns.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user navigates to the event management section and uses the Create Fundraising Campaigns and Secure Payments features.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ZA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They keep track of attendees for events and use the platform to engage with the community.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D34D-61B1-FC4E-4581-79B62D0E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970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150</TotalTime>
  <Words>929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Söhne</vt:lpstr>
      <vt:lpstr>Tahoma</vt:lpstr>
      <vt:lpstr>Times</vt:lpstr>
      <vt:lpstr>Tw Cen MT</vt:lpstr>
      <vt:lpstr>Wingdings</vt:lpstr>
      <vt:lpstr>Circuit</vt:lpstr>
      <vt:lpstr>Community Connect </vt:lpstr>
      <vt:lpstr>PRESENTATION OUTLINE</vt:lpstr>
      <vt:lpstr>INTRODUCTION</vt:lpstr>
      <vt:lpstr>PowerPoint Presentation</vt:lpstr>
      <vt:lpstr>PowerPoint Presentation</vt:lpstr>
      <vt:lpstr>Proposed system</vt:lpstr>
      <vt:lpstr>PowerPoint Presentation</vt:lpstr>
      <vt:lpstr>System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Connect </dc:title>
  <dc:creator>Nhlawuleko Oriel</dc:creator>
  <cp:lastModifiedBy>Nhlawuleko Oriel</cp:lastModifiedBy>
  <cp:revision>1</cp:revision>
  <dcterms:created xsi:type="dcterms:W3CDTF">2023-08-17T21:34:16Z</dcterms:created>
  <dcterms:modified xsi:type="dcterms:W3CDTF">2023-08-18T00:07:27Z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