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sldIdLst>
    <p:sldId id="256" r:id="rId5"/>
    <p:sldId id="272" r:id="rId6"/>
    <p:sldId id="283" r:id="rId7"/>
    <p:sldId id="282" r:id="rId8"/>
    <p:sldId id="273" r:id="rId9"/>
    <p:sldId id="269" r:id="rId10"/>
    <p:sldId id="270" r:id="rId11"/>
    <p:sldId id="258" r:id="rId12"/>
    <p:sldId id="271" r:id="rId13"/>
    <p:sldId id="274" r:id="rId14"/>
    <p:sldId id="259" r:id="rId15"/>
    <p:sldId id="260" r:id="rId16"/>
    <p:sldId id="281" r:id="rId17"/>
    <p:sldId id="261" r:id="rId18"/>
    <p:sldId id="262" r:id="rId19"/>
    <p:sldId id="275" r:id="rId20"/>
    <p:sldId id="280" r:id="rId21"/>
    <p:sldId id="276" r:id="rId22"/>
    <p:sldId id="278" r:id="rId23"/>
    <p:sldId id="279" r:id="rId24"/>
    <p:sldId id="263" r:id="rId25"/>
    <p:sldId id="264" r:id="rId26"/>
    <p:sldId id="265" r:id="rId27"/>
    <p:sldId id="277" r:id="rId28"/>
    <p:sldId id="266" r:id="rId29"/>
    <p:sldId id="267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576" y="-1512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B56FA-5681-7B45-A9AB-DAAC523A404C}" type="datetimeFigureOut">
              <a:rPr lang="de-DE" smtClean="0"/>
              <a:t>19.09.15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B4AB9-383F-2347-AC0B-3A4BEE107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92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2015.09.19,</a:t>
            </a:r>
            <a:r>
              <a:rPr lang="de-DE" baseline="0" dirty="0" smtClean="0"/>
              <a:t> GS: </a:t>
            </a:r>
            <a:r>
              <a:rPr lang="de-DE" dirty="0" err="1" smtClean="0"/>
              <a:t>added</a:t>
            </a:r>
            <a:r>
              <a:rPr lang="de-DE" dirty="0" smtClean="0"/>
              <a:t> „</a:t>
            </a:r>
            <a:r>
              <a:rPr lang="de-DE" dirty="0" err="1" smtClean="0"/>
              <a:t>business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goal</a:t>
            </a:r>
            <a:r>
              <a:rPr lang="de-DE" baseline="0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B4AB9-383F-2347-AC0B-3A4BEE107B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6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19.09.15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19.09.15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19.09.15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19.09.15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19.09.15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19.09.15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19.09.15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1" y="1029992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uilding-Block-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69" y="0"/>
            <a:ext cx="539906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6134" y="-24320"/>
            <a:ext cx="6993348" cy="1384053"/>
          </a:xfrm>
        </p:spPr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(Business) Goal</a:t>
            </a: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2015099" y="2256582"/>
            <a:ext cx="5086474" cy="2901896"/>
            <a:chOff x="2015099" y="2256582"/>
            <a:chExt cx="5086474" cy="2901896"/>
          </a:xfrm>
        </p:grpSpPr>
        <p:sp>
          <p:nvSpPr>
            <p:cNvPr id="3" name="Textfeld 2"/>
            <p:cNvSpPr txBox="1"/>
            <p:nvPr/>
          </p:nvSpPr>
          <p:spPr>
            <a:xfrm>
              <a:off x="2015099" y="2296156"/>
              <a:ext cx="5086474" cy="28623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  shall support authors </a:t>
              </a:r>
            </a:p>
            <a:p>
              <a:pPr algn="ctr"/>
              <a:r>
                <a:rPr lang="en-US" sz="3600" dirty="0" smtClean="0"/>
                <a:t>creating digital formats</a:t>
              </a:r>
            </a:p>
            <a:p>
              <a:pPr algn="ctr"/>
              <a:r>
                <a:rPr lang="en-US" sz="3600" dirty="0" smtClean="0"/>
                <a:t>with hyperlinks and </a:t>
              </a:r>
            </a:p>
            <a:p>
              <a:pPr algn="ctr"/>
              <a:r>
                <a:rPr lang="en-US" sz="3600" dirty="0" smtClean="0"/>
                <a:t>integration of images and </a:t>
              </a:r>
            </a:p>
            <a:p>
              <a:pPr algn="ctr"/>
              <a:r>
                <a:rPr lang="en-US" sz="3600" dirty="0" smtClean="0"/>
                <a:t>similar resources.“</a:t>
              </a:r>
              <a:endParaRPr lang="en-US" sz="3600" dirty="0"/>
            </a:p>
          </p:txBody>
        </p:sp>
        <p:pic>
          <p:nvPicPr>
            <p:cNvPr id="6" name="Bild 5" descr="htmlsanitycheck-logo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668" y="2256582"/>
              <a:ext cx="656280" cy="80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06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8" y="1660961"/>
            <a:ext cx="7327900" cy="4686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6134" y="-24319"/>
            <a:ext cx="6993348" cy="1143000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11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724</Words>
  <Application>Microsoft Macintosh PowerPoint</Application>
  <PresentationFormat>Bildschirmpräsentation (4:3)</PresentationFormat>
  <Paragraphs>159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HTML Sanity Checker</vt:lpstr>
      <vt:lpstr>Prerequisites</vt:lpstr>
      <vt:lpstr>Intro and (Business) Goal</vt:lpstr>
      <vt:lpstr>Overview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78</cp:revision>
  <dcterms:created xsi:type="dcterms:W3CDTF">2010-04-12T23:12:02Z</dcterms:created>
  <dcterms:modified xsi:type="dcterms:W3CDTF">2015-09-19T08:01:59Z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