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81" r:id="rId16"/>
    <p:sldId id="261" r:id="rId17"/>
    <p:sldId id="262" r:id="rId18"/>
    <p:sldId id="275" r:id="rId19"/>
    <p:sldId id="280" r:id="rId20"/>
    <p:sldId id="276" r:id="rId21"/>
    <p:sldId id="278" r:id="rId22"/>
    <p:sldId id="279" r:id="rId23"/>
    <p:sldId id="263" r:id="rId24"/>
    <p:sldId id="264" r:id="rId25"/>
    <p:sldId id="265" r:id="rId26"/>
    <p:sldId id="277" r:id="rId27"/>
    <p:sldId id="266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600" y="320"/>
      </p:cViewPr>
      <p:guideLst>
        <p:guide orient="horz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13.08.15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13.08.15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(Business)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(Technical)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3" name="Bild 2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55" y="1526495"/>
            <a:ext cx="6594200" cy="50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minimal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Implement</a:t>
            </a:r>
            <a:r>
              <a:rPr lang="de-DE" dirty="0" smtClean="0"/>
              <a:t> 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734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3" name="Bild 2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" y="978680"/>
            <a:ext cx="8686800" cy="58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5" name="Bild 4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05"/>
            <a:ext cx="9144000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827"/>
            <a:ext cx="8229600" cy="802887"/>
          </a:xfrm>
        </p:spPr>
        <p:txBody>
          <a:bodyPr/>
          <a:lstStyle/>
          <a:p>
            <a:r>
              <a:rPr lang="de-DE" dirty="0" smtClean="0"/>
              <a:t>HSC Core, Level 2 (ff)</a:t>
            </a:r>
            <a:endParaRPr lang="de-DE" dirty="0"/>
          </a:p>
        </p:txBody>
      </p:sp>
      <p:pic>
        <p:nvPicPr>
          <p:cNvPr id="5" name="Bild 4" descr="HTML_Sanity_Checker_Architecture_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33"/>
            <a:ext cx="9144000" cy="3728710"/>
          </a:xfrm>
          <a:prstGeom prst="rect">
            <a:avLst/>
          </a:prstGeom>
        </p:spPr>
      </p:pic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918"/>
            <a:ext cx="3726360" cy="2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" y="1213732"/>
            <a:ext cx="2636832" cy="15649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248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Bild 7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1664185"/>
            <a:ext cx="7428784" cy="5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(2), Global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01138"/>
              </p:ext>
            </p:extLst>
          </p:nvPr>
        </p:nvGraphicFramePr>
        <p:xfrm>
          <a:off x="359217" y="1789822"/>
          <a:ext cx="8505747" cy="4089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5739"/>
                <a:gridCol w="1883265"/>
                <a:gridCol w="54267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broken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internal</a:t>
                      </a:r>
                      <a:r>
                        <a:rPr lang="de-DE" sz="2000" dirty="0" smtClean="0"/>
                        <a:t> link (</a:t>
                      </a:r>
                      <a:r>
                        <a:rPr lang="de-DE" sz="2000" dirty="0" err="1" smtClean="0"/>
                        <a:t>cross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reference</a:t>
                      </a:r>
                      <a:r>
                        <a:rPr lang="de-DE" sz="2000" dirty="0" smtClean="0"/>
                        <a:t>)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missing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local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image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Content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be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i="1" dirty="0" err="1" smtClean="0"/>
                        <a:t>never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altered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Correctness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every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automatically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</a:t>
                      </a:r>
                      <a:r>
                        <a:rPr lang="de-DE" sz="2000" dirty="0" smtClean="0"/>
                        <a:t> positive AND negative </a:t>
                      </a:r>
                      <a:r>
                        <a:rPr lang="de-DE" sz="2000" dirty="0" err="1" smtClean="0"/>
                        <a:t>cases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reporting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format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: Reports must </a:t>
                      </a:r>
                      <a:r>
                        <a:rPr lang="de-DE" sz="2000" dirty="0" err="1" smtClean="0"/>
                        <a:t>exactly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reflect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results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Check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100kB </a:t>
                      </a:r>
                      <a:r>
                        <a:rPr lang="de-DE" sz="2000" dirty="0" err="1" smtClean="0"/>
                        <a:t>html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performed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under</a:t>
                      </a:r>
                      <a:r>
                        <a:rPr lang="de-DE" sz="2000" dirty="0" smtClean="0"/>
                        <a:t> 10 </a:t>
                      </a:r>
                      <a:r>
                        <a:rPr lang="de-DE" sz="2000" dirty="0" err="1" smtClean="0"/>
                        <a:t>secs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excluding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gradle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startup</a:t>
                      </a:r>
                      <a:r>
                        <a:rPr lang="de-DE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693</Words>
  <Application>Microsoft Macintosh PowerPoint</Application>
  <PresentationFormat>Bildschirmpräsentation (4:3)</PresentationFormat>
  <Paragraphs>151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(1): Checks</vt:lpstr>
      <vt:lpstr>Requirements (2), Global</vt:lpstr>
      <vt:lpstr>Architecture Quality Goals</vt:lpstr>
      <vt:lpstr>Constraints</vt:lpstr>
      <vt:lpstr>(Business) Context</vt:lpstr>
      <vt:lpstr>(Technical) Context</vt:lpstr>
      <vt:lpstr>Solution Strategy</vt:lpstr>
      <vt:lpstr>Building Blocks (Level 1)</vt:lpstr>
      <vt:lpstr>Building Blocks (HSC Core, Level 2)</vt:lpstr>
      <vt:lpstr>HSC Core, Level 2 (ff)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74</cp:revision>
  <dcterms:created xsi:type="dcterms:W3CDTF">2010-04-12T23:12:02Z</dcterms:created>
  <dcterms:modified xsi:type="dcterms:W3CDTF">2015-08-13T10:05:28Z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