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76" r:id="rId19"/>
    <p:sldId id="278" r:id="rId20"/>
    <p:sldId id="279" r:id="rId21"/>
    <p:sldId id="263" r:id="rId22"/>
    <p:sldId id="264" r:id="rId23"/>
    <p:sldId id="265" r:id="rId24"/>
    <p:sldId id="277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424" y="56"/>
      </p:cViewPr>
      <p:guideLst>
        <p:guide orient="horz" pos="2407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15.04.15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15.04.15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4" name="Bild 3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1" y="1270120"/>
            <a:ext cx="7926085" cy="54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9144000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pic>
        <p:nvPicPr>
          <p:cNvPr id="4" name="Bild 3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2151463"/>
            <a:ext cx="7428784" cy="470653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(!)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/>
            <a:r>
              <a:rPr lang="de-DE" dirty="0" smtClean="0"/>
              <a:t>Simple API, DOM-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65620"/>
              </p:ext>
            </p:extLst>
          </p:nvPr>
        </p:nvGraphicFramePr>
        <p:xfrm>
          <a:off x="798686" y="1789822"/>
          <a:ext cx="7637258" cy="43027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3647"/>
                <a:gridCol w="2238946"/>
                <a:gridCol w="432466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broken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internal</a:t>
                      </a:r>
                      <a:r>
                        <a:rPr lang="de-DE" dirty="0" smtClean="0"/>
                        <a:t> link (</a:t>
                      </a:r>
                      <a:r>
                        <a:rPr lang="de-DE" dirty="0" err="1" smtClean="0"/>
                        <a:t>cross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reference</a:t>
                      </a:r>
                      <a:r>
                        <a:rPr lang="de-DE" dirty="0" smtClean="0"/>
                        <a:t>)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missing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local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image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found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i="1" dirty="0" err="1" smtClean="0"/>
                        <a:t>never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altered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Correctness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every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automatically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positive AND negative </a:t>
                      </a:r>
                      <a:r>
                        <a:rPr lang="de-DE" dirty="0" err="1" smtClean="0"/>
                        <a:t>cases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Every </a:t>
                      </a:r>
                      <a:r>
                        <a:rPr lang="de-DE" dirty="0" err="1" smtClean="0"/>
                        <a:t>reporting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format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: Reports must </a:t>
                      </a:r>
                      <a:r>
                        <a:rPr lang="de-DE" dirty="0" err="1" smtClean="0"/>
                        <a:t>exactly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reflect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checking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results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Check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100kB </a:t>
                      </a:r>
                      <a:r>
                        <a:rPr lang="de-DE" dirty="0" err="1" smtClean="0"/>
                        <a:t>html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performed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under</a:t>
                      </a:r>
                      <a:r>
                        <a:rPr lang="de-DE" dirty="0" smtClean="0"/>
                        <a:t> 10 </a:t>
                      </a:r>
                      <a:r>
                        <a:rPr lang="de-DE" dirty="0" err="1" smtClean="0"/>
                        <a:t>secs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excluding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gradle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startup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643</Words>
  <Application>Microsoft Macintosh PowerPoint</Application>
  <PresentationFormat>Bildschirmpräsentation 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(2): Checks</vt:lpstr>
      <vt:lpstr>Requirements (1)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63</cp:revision>
  <dcterms:created xsi:type="dcterms:W3CDTF">2010-04-12T23:12:02Z</dcterms:created>
  <dcterms:modified xsi:type="dcterms:W3CDTF">2015-04-15T06:24:47Z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