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b5334191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b5334191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5334191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5334191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b5334191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b5334191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b5334191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b5334191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b5334191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b5334191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b5334191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b5334191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b5334191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b5334191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99700" y="283925"/>
            <a:ext cx="43131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FFC66D"/>
                </a:solidFill>
                <a:highlight>
                  <a:srgbClr val="2B2B2B"/>
                </a:highlight>
              </a:rPr>
              <a:t>structuralTest1</a:t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189200" y="28392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</a:t>
            </a:r>
            <a:endParaRPr sz="1200"/>
          </a:p>
        </p:txBody>
      </p:sp>
      <p:sp>
        <p:nvSpPr>
          <p:cNvPr id="56" name="Google Shape;56;p13"/>
          <p:cNvSpPr/>
          <p:nvPr/>
        </p:nvSpPr>
        <p:spPr>
          <a:xfrm>
            <a:off x="3423600" y="1174475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57" name="Google Shape;57;p13"/>
          <p:cNvCxnSpPr>
            <a:stCxn id="55" idx="2"/>
            <a:endCxn id="56" idx="0"/>
          </p:cNvCxnSpPr>
          <p:nvPr/>
        </p:nvCxnSpPr>
        <p:spPr>
          <a:xfrm flipH="1">
            <a:off x="3806400" y="666725"/>
            <a:ext cx="38280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/>
          <p:nvPr/>
        </p:nvSpPr>
        <p:spPr>
          <a:xfrm>
            <a:off x="4954750" y="104952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cxnSp>
        <p:nvCxnSpPr>
          <p:cNvPr id="59" name="Google Shape;59;p13"/>
          <p:cNvCxnSpPr>
            <a:stCxn id="55" idx="6"/>
            <a:endCxn id="58" idx="0"/>
          </p:cNvCxnSpPr>
          <p:nvPr/>
        </p:nvCxnSpPr>
        <p:spPr>
          <a:xfrm>
            <a:off x="4954800" y="666725"/>
            <a:ext cx="3828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/>
          <p:nvPr/>
        </p:nvSpPr>
        <p:spPr>
          <a:xfrm>
            <a:off x="4132200" y="214572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</a:t>
            </a:r>
            <a:endParaRPr sz="1200"/>
          </a:p>
        </p:txBody>
      </p:sp>
      <p:sp>
        <p:nvSpPr>
          <p:cNvPr id="61" name="Google Shape;61;p13"/>
          <p:cNvSpPr/>
          <p:nvPr/>
        </p:nvSpPr>
        <p:spPr>
          <a:xfrm>
            <a:off x="5139825" y="282395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sp>
        <p:nvSpPr>
          <p:cNvPr id="62" name="Google Shape;62;p13"/>
          <p:cNvSpPr/>
          <p:nvPr/>
        </p:nvSpPr>
        <p:spPr>
          <a:xfrm>
            <a:off x="3124500" y="282395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</a:t>
            </a:r>
            <a:endParaRPr sz="1200"/>
          </a:p>
        </p:txBody>
      </p:sp>
      <p:sp>
        <p:nvSpPr>
          <p:cNvPr id="63" name="Google Shape;63;p13"/>
          <p:cNvSpPr/>
          <p:nvPr/>
        </p:nvSpPr>
        <p:spPr>
          <a:xfrm>
            <a:off x="2358900" y="3662375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64" name="Google Shape;64;p13"/>
          <p:cNvCxnSpPr>
            <a:stCxn id="62" idx="2"/>
            <a:endCxn id="63" idx="0"/>
          </p:cNvCxnSpPr>
          <p:nvPr/>
        </p:nvCxnSpPr>
        <p:spPr>
          <a:xfrm flipH="1">
            <a:off x="2741700" y="3206750"/>
            <a:ext cx="382800" cy="4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/>
          <p:nvPr/>
        </p:nvSpPr>
        <p:spPr>
          <a:xfrm>
            <a:off x="3734663" y="366237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sp>
        <p:nvSpPr>
          <p:cNvPr id="66" name="Google Shape;66;p13"/>
          <p:cNvSpPr/>
          <p:nvPr/>
        </p:nvSpPr>
        <p:spPr>
          <a:xfrm>
            <a:off x="3734675" y="457905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67" name="Google Shape;67;p13"/>
          <p:cNvCxnSpPr>
            <a:stCxn id="62" idx="5"/>
            <a:endCxn id="65" idx="0"/>
          </p:cNvCxnSpPr>
          <p:nvPr/>
        </p:nvCxnSpPr>
        <p:spPr>
          <a:xfrm>
            <a:off x="3777980" y="3477430"/>
            <a:ext cx="3396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65" idx="4"/>
            <a:endCxn id="66" idx="0"/>
          </p:cNvCxnSpPr>
          <p:nvPr/>
        </p:nvCxnSpPr>
        <p:spPr>
          <a:xfrm>
            <a:off x="4117463" y="4427975"/>
            <a:ext cx="0" cy="1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60" idx="2"/>
            <a:endCxn id="62" idx="0"/>
          </p:cNvCxnSpPr>
          <p:nvPr/>
        </p:nvCxnSpPr>
        <p:spPr>
          <a:xfrm flipH="1">
            <a:off x="3507300" y="2528525"/>
            <a:ext cx="62490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60" idx="6"/>
            <a:endCxn id="61" idx="0"/>
          </p:cNvCxnSpPr>
          <p:nvPr/>
        </p:nvCxnSpPr>
        <p:spPr>
          <a:xfrm>
            <a:off x="4897800" y="2528525"/>
            <a:ext cx="62490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/>
          <p:nvPr/>
        </p:nvSpPr>
        <p:spPr>
          <a:xfrm>
            <a:off x="6147450" y="346460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</a:t>
            </a:r>
            <a:endParaRPr sz="1200"/>
          </a:p>
        </p:txBody>
      </p:sp>
      <p:cxnSp>
        <p:nvCxnSpPr>
          <p:cNvPr id="72" name="Google Shape;72;p13"/>
          <p:cNvCxnSpPr>
            <a:stCxn id="61" idx="6"/>
            <a:endCxn id="71" idx="0"/>
          </p:cNvCxnSpPr>
          <p:nvPr/>
        </p:nvCxnSpPr>
        <p:spPr>
          <a:xfrm>
            <a:off x="5905425" y="3206750"/>
            <a:ext cx="6249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/>
          <p:nvPr/>
        </p:nvSpPr>
        <p:spPr>
          <a:xfrm>
            <a:off x="6913050" y="432400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5381900" y="432400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75" name="Google Shape;75;p13"/>
          <p:cNvCxnSpPr>
            <a:stCxn id="71" idx="2"/>
            <a:endCxn id="74" idx="0"/>
          </p:cNvCxnSpPr>
          <p:nvPr/>
        </p:nvCxnSpPr>
        <p:spPr>
          <a:xfrm flipH="1">
            <a:off x="5764650" y="3847400"/>
            <a:ext cx="382800" cy="4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stCxn id="71" idx="6"/>
            <a:endCxn id="73" idx="0"/>
          </p:cNvCxnSpPr>
          <p:nvPr/>
        </p:nvCxnSpPr>
        <p:spPr>
          <a:xfrm>
            <a:off x="6913050" y="3847400"/>
            <a:ext cx="382800" cy="4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stCxn id="58" idx="4"/>
            <a:endCxn id="60" idx="0"/>
          </p:cNvCxnSpPr>
          <p:nvPr/>
        </p:nvCxnSpPr>
        <p:spPr>
          <a:xfrm flipH="1">
            <a:off x="4514950" y="1815125"/>
            <a:ext cx="822600" cy="3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4189200" y="104087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sp>
        <p:nvSpPr>
          <p:cNvPr id="83" name="Google Shape;83;p14"/>
          <p:cNvSpPr/>
          <p:nvPr/>
        </p:nvSpPr>
        <p:spPr>
          <a:xfrm>
            <a:off x="4189200" y="232230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399700" y="283925"/>
            <a:ext cx="43131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FC66D"/>
                </a:solidFill>
                <a:highlight>
                  <a:srgbClr val="2B2B2B"/>
                </a:highlight>
              </a:rPr>
              <a:t>structuralTest2</a:t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4"/>
          <p:cNvCxnSpPr>
            <a:stCxn id="82" idx="4"/>
            <a:endCxn id="83" idx="0"/>
          </p:cNvCxnSpPr>
          <p:nvPr/>
        </p:nvCxnSpPr>
        <p:spPr>
          <a:xfrm>
            <a:off x="4572000" y="1806475"/>
            <a:ext cx="0" cy="5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4189200" y="104087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</a:t>
            </a:r>
            <a:endParaRPr sz="1200"/>
          </a:p>
        </p:txBody>
      </p:sp>
      <p:sp>
        <p:nvSpPr>
          <p:cNvPr id="91" name="Google Shape;91;p15"/>
          <p:cNvSpPr/>
          <p:nvPr/>
        </p:nvSpPr>
        <p:spPr>
          <a:xfrm>
            <a:off x="3199050" y="231390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399700" y="283925"/>
            <a:ext cx="43131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FC66D"/>
                </a:solidFill>
                <a:highlight>
                  <a:srgbClr val="2B2B2B"/>
                </a:highlight>
              </a:rPr>
              <a:t>structuralTest3</a:t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5"/>
          <p:cNvCxnSpPr>
            <a:stCxn id="90" idx="3"/>
            <a:endCxn id="91" idx="0"/>
          </p:cNvCxnSpPr>
          <p:nvPr/>
        </p:nvCxnSpPr>
        <p:spPr>
          <a:xfrm flipH="1">
            <a:off x="3581920" y="1694355"/>
            <a:ext cx="7194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/>
          <p:nvPr/>
        </p:nvSpPr>
        <p:spPr>
          <a:xfrm>
            <a:off x="5016725" y="206400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sp>
        <p:nvSpPr>
          <p:cNvPr id="95" name="Google Shape;95;p15"/>
          <p:cNvSpPr/>
          <p:nvPr/>
        </p:nvSpPr>
        <p:spPr>
          <a:xfrm>
            <a:off x="5016725" y="335145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96" name="Google Shape;96;p15"/>
          <p:cNvCxnSpPr>
            <a:stCxn id="90" idx="5"/>
            <a:endCxn id="94" idx="0"/>
          </p:cNvCxnSpPr>
          <p:nvPr/>
        </p:nvCxnSpPr>
        <p:spPr>
          <a:xfrm>
            <a:off x="4842680" y="1694355"/>
            <a:ext cx="556800" cy="3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>
            <a:stCxn id="94" idx="4"/>
            <a:endCxn id="95" idx="0"/>
          </p:cNvCxnSpPr>
          <p:nvPr/>
        </p:nvCxnSpPr>
        <p:spPr>
          <a:xfrm>
            <a:off x="5399525" y="2829600"/>
            <a:ext cx="0" cy="5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4189200" y="104087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</a:t>
            </a:r>
            <a:endParaRPr sz="1200"/>
          </a:p>
        </p:txBody>
      </p:sp>
      <p:sp>
        <p:nvSpPr>
          <p:cNvPr id="103" name="Google Shape;103;p16"/>
          <p:cNvSpPr/>
          <p:nvPr/>
        </p:nvSpPr>
        <p:spPr>
          <a:xfrm>
            <a:off x="4954800" y="218145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399700" y="283925"/>
            <a:ext cx="43131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FC66D"/>
                </a:solidFill>
                <a:highlight>
                  <a:srgbClr val="2B2B2B"/>
                </a:highlight>
              </a:rPr>
              <a:t>structuralTest4</a:t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6"/>
          <p:cNvCxnSpPr>
            <a:stCxn id="102" idx="3"/>
            <a:endCxn id="106" idx="0"/>
          </p:cNvCxnSpPr>
          <p:nvPr/>
        </p:nvCxnSpPr>
        <p:spPr>
          <a:xfrm flipH="1">
            <a:off x="3591820" y="1694355"/>
            <a:ext cx="7095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/>
          <p:nvPr/>
        </p:nvSpPr>
        <p:spPr>
          <a:xfrm>
            <a:off x="3208925" y="205650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sp>
        <p:nvSpPr>
          <p:cNvPr id="107" name="Google Shape;107;p16"/>
          <p:cNvSpPr/>
          <p:nvPr/>
        </p:nvSpPr>
        <p:spPr>
          <a:xfrm>
            <a:off x="3208925" y="334395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108" name="Google Shape;108;p16"/>
          <p:cNvCxnSpPr>
            <a:stCxn id="102" idx="5"/>
            <a:endCxn id="103" idx="0"/>
          </p:cNvCxnSpPr>
          <p:nvPr/>
        </p:nvCxnSpPr>
        <p:spPr>
          <a:xfrm>
            <a:off x="4842680" y="1694355"/>
            <a:ext cx="49500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6"/>
          <p:cNvCxnSpPr>
            <a:stCxn id="106" idx="4"/>
            <a:endCxn id="107" idx="0"/>
          </p:cNvCxnSpPr>
          <p:nvPr/>
        </p:nvCxnSpPr>
        <p:spPr>
          <a:xfrm>
            <a:off x="3591725" y="2822100"/>
            <a:ext cx="0" cy="5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4189200" y="104087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sp>
        <p:nvSpPr>
          <p:cNvPr id="115" name="Google Shape;115;p17"/>
          <p:cNvSpPr txBox="1"/>
          <p:nvPr/>
        </p:nvSpPr>
        <p:spPr>
          <a:xfrm>
            <a:off x="399700" y="283925"/>
            <a:ext cx="43131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FC66D"/>
                </a:solidFill>
                <a:highlight>
                  <a:srgbClr val="2B2B2B"/>
                </a:highlight>
              </a:rPr>
              <a:t>structuralTest5</a:t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189200" y="205650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</a:t>
            </a:r>
            <a:endParaRPr sz="1200"/>
          </a:p>
        </p:txBody>
      </p:sp>
      <p:sp>
        <p:nvSpPr>
          <p:cNvPr id="117" name="Google Shape;117;p17"/>
          <p:cNvSpPr/>
          <p:nvPr/>
        </p:nvSpPr>
        <p:spPr>
          <a:xfrm>
            <a:off x="3423600" y="422395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3423600" y="307212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sp>
        <p:nvSpPr>
          <p:cNvPr id="119" name="Google Shape;119;p17"/>
          <p:cNvSpPr/>
          <p:nvPr/>
        </p:nvSpPr>
        <p:spPr>
          <a:xfrm>
            <a:off x="4954800" y="307212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sp>
        <p:nvSpPr>
          <p:cNvPr id="120" name="Google Shape;120;p17"/>
          <p:cNvSpPr/>
          <p:nvPr/>
        </p:nvSpPr>
        <p:spPr>
          <a:xfrm>
            <a:off x="4954800" y="422395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121" name="Google Shape;121;p17"/>
          <p:cNvCxnSpPr>
            <a:stCxn id="114" idx="4"/>
            <a:endCxn id="116" idx="0"/>
          </p:cNvCxnSpPr>
          <p:nvPr/>
        </p:nvCxnSpPr>
        <p:spPr>
          <a:xfrm>
            <a:off x="4572000" y="1806475"/>
            <a:ext cx="0" cy="2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>
            <a:stCxn id="116" idx="3"/>
            <a:endCxn id="118" idx="0"/>
          </p:cNvCxnSpPr>
          <p:nvPr/>
        </p:nvCxnSpPr>
        <p:spPr>
          <a:xfrm flipH="1">
            <a:off x="3806320" y="2709980"/>
            <a:ext cx="4950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7"/>
          <p:cNvCxnSpPr>
            <a:stCxn id="116" idx="5"/>
            <a:endCxn id="119" idx="0"/>
          </p:cNvCxnSpPr>
          <p:nvPr/>
        </p:nvCxnSpPr>
        <p:spPr>
          <a:xfrm>
            <a:off x="4842680" y="2709980"/>
            <a:ext cx="4950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7"/>
          <p:cNvCxnSpPr>
            <a:stCxn id="119" idx="4"/>
            <a:endCxn id="120" idx="0"/>
          </p:cNvCxnSpPr>
          <p:nvPr/>
        </p:nvCxnSpPr>
        <p:spPr>
          <a:xfrm>
            <a:off x="5337600" y="3837725"/>
            <a:ext cx="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7"/>
          <p:cNvCxnSpPr>
            <a:stCxn id="118" idx="4"/>
            <a:endCxn id="117" idx="0"/>
          </p:cNvCxnSpPr>
          <p:nvPr/>
        </p:nvCxnSpPr>
        <p:spPr>
          <a:xfrm>
            <a:off x="3806400" y="3837725"/>
            <a:ext cx="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399700" y="283925"/>
            <a:ext cx="43131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FC66D"/>
                </a:solidFill>
                <a:highlight>
                  <a:srgbClr val="2B2B2B"/>
                </a:highlight>
              </a:rPr>
              <a:t>structuralTest6</a:t>
            </a:r>
            <a:endParaRPr sz="1650">
              <a:solidFill>
                <a:srgbClr val="FFC66D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4189200" y="71892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</a:t>
            </a:r>
            <a:endParaRPr sz="1200"/>
          </a:p>
        </p:txBody>
      </p:sp>
      <p:sp>
        <p:nvSpPr>
          <p:cNvPr id="132" name="Google Shape;132;p18"/>
          <p:cNvSpPr/>
          <p:nvPr/>
        </p:nvSpPr>
        <p:spPr>
          <a:xfrm>
            <a:off x="3423600" y="173455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4954800" y="173455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</a:t>
            </a:r>
            <a:endParaRPr sz="1200"/>
          </a:p>
        </p:txBody>
      </p:sp>
      <p:sp>
        <p:nvSpPr>
          <p:cNvPr id="134" name="Google Shape;134;p18"/>
          <p:cNvSpPr/>
          <p:nvPr/>
        </p:nvSpPr>
        <p:spPr>
          <a:xfrm>
            <a:off x="5720400" y="271770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135" name="Google Shape;135;p18"/>
          <p:cNvCxnSpPr>
            <a:stCxn id="131" idx="3"/>
            <a:endCxn id="132" idx="0"/>
          </p:cNvCxnSpPr>
          <p:nvPr/>
        </p:nvCxnSpPr>
        <p:spPr>
          <a:xfrm flipH="1">
            <a:off x="3806320" y="1372405"/>
            <a:ext cx="4950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8"/>
          <p:cNvCxnSpPr>
            <a:stCxn id="131" idx="5"/>
            <a:endCxn id="133" idx="0"/>
          </p:cNvCxnSpPr>
          <p:nvPr/>
        </p:nvCxnSpPr>
        <p:spPr>
          <a:xfrm>
            <a:off x="4842680" y="1372405"/>
            <a:ext cx="4950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>
            <a:stCxn id="133" idx="5"/>
            <a:endCxn id="134" idx="0"/>
          </p:cNvCxnSpPr>
          <p:nvPr/>
        </p:nvCxnSpPr>
        <p:spPr>
          <a:xfrm>
            <a:off x="5608280" y="2388030"/>
            <a:ext cx="495000" cy="3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8"/>
          <p:cNvSpPr/>
          <p:nvPr/>
        </p:nvSpPr>
        <p:spPr>
          <a:xfrm>
            <a:off x="4189200" y="259275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</a:t>
            </a:r>
            <a:endParaRPr sz="1200"/>
          </a:p>
        </p:txBody>
      </p:sp>
      <p:sp>
        <p:nvSpPr>
          <p:cNvPr id="139" name="Google Shape;139;p18"/>
          <p:cNvSpPr/>
          <p:nvPr/>
        </p:nvSpPr>
        <p:spPr>
          <a:xfrm>
            <a:off x="4954800" y="354027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</a:t>
            </a:r>
            <a:endParaRPr sz="1200"/>
          </a:p>
        </p:txBody>
      </p:sp>
      <p:sp>
        <p:nvSpPr>
          <p:cNvPr id="140" name="Google Shape;140;p18"/>
          <p:cNvSpPr/>
          <p:nvPr/>
        </p:nvSpPr>
        <p:spPr>
          <a:xfrm>
            <a:off x="3423600" y="335835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4189200" y="448780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720400" y="448780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143" name="Google Shape;143;p18"/>
          <p:cNvCxnSpPr>
            <a:stCxn id="138" idx="2"/>
            <a:endCxn id="140" idx="0"/>
          </p:cNvCxnSpPr>
          <p:nvPr/>
        </p:nvCxnSpPr>
        <p:spPr>
          <a:xfrm flipH="1">
            <a:off x="3806400" y="2975550"/>
            <a:ext cx="3828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8"/>
          <p:cNvCxnSpPr>
            <a:stCxn id="133" idx="2"/>
            <a:endCxn id="138" idx="0"/>
          </p:cNvCxnSpPr>
          <p:nvPr/>
        </p:nvCxnSpPr>
        <p:spPr>
          <a:xfrm flipH="1">
            <a:off x="4572000" y="2117350"/>
            <a:ext cx="382800" cy="4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8"/>
          <p:cNvCxnSpPr>
            <a:stCxn id="138" idx="6"/>
            <a:endCxn id="139" idx="0"/>
          </p:cNvCxnSpPr>
          <p:nvPr/>
        </p:nvCxnSpPr>
        <p:spPr>
          <a:xfrm>
            <a:off x="4954800" y="2975550"/>
            <a:ext cx="38280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8"/>
          <p:cNvCxnSpPr>
            <a:stCxn id="139" idx="2"/>
            <a:endCxn id="141" idx="0"/>
          </p:cNvCxnSpPr>
          <p:nvPr/>
        </p:nvCxnSpPr>
        <p:spPr>
          <a:xfrm flipH="1">
            <a:off x="4572000" y="3923075"/>
            <a:ext cx="38280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>
            <a:stCxn id="139" idx="6"/>
            <a:endCxn id="142" idx="0"/>
          </p:cNvCxnSpPr>
          <p:nvPr/>
        </p:nvCxnSpPr>
        <p:spPr>
          <a:xfrm>
            <a:off x="5720400" y="3923075"/>
            <a:ext cx="38280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1892400" y="410295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4189200" y="13620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</a:t>
            </a:r>
            <a:endParaRPr sz="1200"/>
          </a:p>
        </p:txBody>
      </p:sp>
      <p:sp>
        <p:nvSpPr>
          <p:cNvPr id="154" name="Google Shape;154;p19"/>
          <p:cNvSpPr/>
          <p:nvPr/>
        </p:nvSpPr>
        <p:spPr>
          <a:xfrm>
            <a:off x="3423600" y="97232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</a:t>
            </a:r>
            <a:endParaRPr sz="1200"/>
          </a:p>
        </p:txBody>
      </p:sp>
      <p:sp>
        <p:nvSpPr>
          <p:cNvPr id="155" name="Google Shape;155;p19"/>
          <p:cNvSpPr/>
          <p:nvPr/>
        </p:nvSpPr>
        <p:spPr>
          <a:xfrm>
            <a:off x="2658000" y="180615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</a:t>
            </a:r>
            <a:endParaRPr sz="1200"/>
          </a:p>
        </p:txBody>
      </p:sp>
      <p:sp>
        <p:nvSpPr>
          <p:cNvPr id="156" name="Google Shape;156;p19"/>
          <p:cNvSpPr/>
          <p:nvPr/>
        </p:nvSpPr>
        <p:spPr>
          <a:xfrm>
            <a:off x="1892400" y="2571738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</a:t>
            </a:r>
            <a:endParaRPr sz="1200"/>
          </a:p>
        </p:txBody>
      </p:sp>
      <p:sp>
        <p:nvSpPr>
          <p:cNvPr id="157" name="Google Shape;157;p19"/>
          <p:cNvSpPr/>
          <p:nvPr/>
        </p:nvSpPr>
        <p:spPr>
          <a:xfrm>
            <a:off x="1126800" y="333735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</a:t>
            </a:r>
            <a:endParaRPr sz="1200"/>
          </a:p>
        </p:txBody>
      </p:sp>
      <p:cxnSp>
        <p:nvCxnSpPr>
          <p:cNvPr id="158" name="Google Shape;158;p19"/>
          <p:cNvCxnSpPr>
            <a:stCxn id="153" idx="2"/>
            <a:endCxn id="154" idx="0"/>
          </p:cNvCxnSpPr>
          <p:nvPr/>
        </p:nvCxnSpPr>
        <p:spPr>
          <a:xfrm flipH="1">
            <a:off x="3806400" y="519000"/>
            <a:ext cx="3828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9"/>
          <p:cNvCxnSpPr>
            <a:stCxn id="154" idx="2"/>
            <a:endCxn id="155" idx="0"/>
          </p:cNvCxnSpPr>
          <p:nvPr/>
        </p:nvCxnSpPr>
        <p:spPr>
          <a:xfrm flipH="1">
            <a:off x="3040800" y="1355125"/>
            <a:ext cx="382800" cy="4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9"/>
          <p:cNvCxnSpPr>
            <a:stCxn id="155" idx="2"/>
            <a:endCxn id="156" idx="0"/>
          </p:cNvCxnSpPr>
          <p:nvPr/>
        </p:nvCxnSpPr>
        <p:spPr>
          <a:xfrm flipH="1">
            <a:off x="2275200" y="2188950"/>
            <a:ext cx="3828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9"/>
          <p:cNvCxnSpPr>
            <a:stCxn id="156" idx="2"/>
            <a:endCxn id="157" idx="0"/>
          </p:cNvCxnSpPr>
          <p:nvPr/>
        </p:nvCxnSpPr>
        <p:spPr>
          <a:xfrm flipH="1">
            <a:off x="1509600" y="2954538"/>
            <a:ext cx="3828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9"/>
          <p:cNvSpPr/>
          <p:nvPr/>
        </p:nvSpPr>
        <p:spPr>
          <a:xfrm>
            <a:off x="361200" y="410295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2658000" y="333735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64" name="Google Shape;164;p19"/>
          <p:cNvCxnSpPr>
            <a:stCxn id="157" idx="2"/>
            <a:endCxn id="162" idx="0"/>
          </p:cNvCxnSpPr>
          <p:nvPr/>
        </p:nvCxnSpPr>
        <p:spPr>
          <a:xfrm flipH="1">
            <a:off x="744000" y="3720150"/>
            <a:ext cx="3828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9"/>
          <p:cNvCxnSpPr>
            <a:stCxn id="157" idx="6"/>
            <a:endCxn id="152" idx="0"/>
          </p:cNvCxnSpPr>
          <p:nvPr/>
        </p:nvCxnSpPr>
        <p:spPr>
          <a:xfrm>
            <a:off x="1892400" y="3720150"/>
            <a:ext cx="3828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9"/>
          <p:cNvCxnSpPr>
            <a:stCxn id="156" idx="6"/>
            <a:endCxn id="163" idx="0"/>
          </p:cNvCxnSpPr>
          <p:nvPr/>
        </p:nvCxnSpPr>
        <p:spPr>
          <a:xfrm>
            <a:off x="2658000" y="2954538"/>
            <a:ext cx="3828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9"/>
          <p:cNvSpPr/>
          <p:nvPr/>
        </p:nvSpPr>
        <p:spPr>
          <a:xfrm>
            <a:off x="4954800" y="1097275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4189200" y="1737925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cxnSp>
        <p:nvCxnSpPr>
          <p:cNvPr id="169" name="Google Shape;169;p19"/>
          <p:cNvCxnSpPr>
            <a:stCxn id="154" idx="6"/>
            <a:endCxn id="168" idx="0"/>
          </p:cNvCxnSpPr>
          <p:nvPr/>
        </p:nvCxnSpPr>
        <p:spPr>
          <a:xfrm>
            <a:off x="4189200" y="1355125"/>
            <a:ext cx="3828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9"/>
          <p:cNvCxnSpPr>
            <a:stCxn id="153" idx="6"/>
            <a:endCxn id="167" idx="0"/>
          </p:cNvCxnSpPr>
          <p:nvPr/>
        </p:nvCxnSpPr>
        <p:spPr>
          <a:xfrm>
            <a:off x="4954800" y="519000"/>
            <a:ext cx="382800" cy="5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9"/>
          <p:cNvSpPr/>
          <p:nvPr/>
        </p:nvSpPr>
        <p:spPr>
          <a:xfrm>
            <a:off x="6508500" y="352875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</a:t>
            </a:r>
            <a:endParaRPr sz="1200"/>
          </a:p>
        </p:txBody>
      </p:sp>
      <p:cxnSp>
        <p:nvCxnSpPr>
          <p:cNvPr id="172" name="Google Shape;172;p19"/>
          <p:cNvCxnSpPr>
            <a:stCxn id="155" idx="5"/>
            <a:endCxn id="171" idx="0"/>
          </p:cNvCxnSpPr>
          <p:nvPr/>
        </p:nvCxnSpPr>
        <p:spPr>
          <a:xfrm>
            <a:off x="3311480" y="2459630"/>
            <a:ext cx="3579900" cy="10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9"/>
          <p:cNvCxnSpPr>
            <a:stCxn id="171" idx="3"/>
          </p:cNvCxnSpPr>
          <p:nvPr/>
        </p:nvCxnSpPr>
        <p:spPr>
          <a:xfrm flipH="1">
            <a:off x="6168220" y="4182230"/>
            <a:ext cx="452400" cy="5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9"/>
          <p:cNvCxnSpPr>
            <a:stCxn id="171" idx="5"/>
          </p:cNvCxnSpPr>
          <p:nvPr/>
        </p:nvCxnSpPr>
        <p:spPr>
          <a:xfrm>
            <a:off x="7161980" y="4182230"/>
            <a:ext cx="386400" cy="5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9"/>
          <p:cNvSpPr txBox="1"/>
          <p:nvPr/>
        </p:nvSpPr>
        <p:spPr>
          <a:xfrm>
            <a:off x="362175" y="238925"/>
            <a:ext cx="23628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FFC66D"/>
                </a:solidFill>
                <a:highlight>
                  <a:srgbClr val="2B2B2B"/>
                </a:highlight>
              </a:rPr>
              <a:t>structuralTest7</a:t>
            </a:r>
            <a:endParaRPr sz="1650">
              <a:solidFill>
                <a:srgbClr val="FFC66D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/>
          <p:nvPr/>
        </p:nvSpPr>
        <p:spPr>
          <a:xfrm>
            <a:off x="4222200" y="7820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</a:t>
            </a:r>
            <a:endParaRPr sz="1200"/>
          </a:p>
        </p:txBody>
      </p:sp>
      <p:sp>
        <p:nvSpPr>
          <p:cNvPr id="181" name="Google Shape;181;p20"/>
          <p:cNvSpPr/>
          <p:nvPr/>
        </p:nvSpPr>
        <p:spPr>
          <a:xfrm>
            <a:off x="1641300" y="84380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</a:t>
            </a:r>
            <a:endParaRPr sz="1200"/>
          </a:p>
        </p:txBody>
      </p:sp>
      <p:sp>
        <p:nvSpPr>
          <p:cNvPr id="182" name="Google Shape;182;p20"/>
          <p:cNvSpPr/>
          <p:nvPr/>
        </p:nvSpPr>
        <p:spPr>
          <a:xfrm>
            <a:off x="2406900" y="160940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sp>
        <p:nvSpPr>
          <p:cNvPr id="183" name="Google Shape;183;p20"/>
          <p:cNvSpPr/>
          <p:nvPr/>
        </p:nvSpPr>
        <p:spPr>
          <a:xfrm>
            <a:off x="2406900" y="263192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</a:t>
            </a:r>
            <a:endParaRPr sz="1200"/>
          </a:p>
        </p:txBody>
      </p:sp>
      <p:sp>
        <p:nvSpPr>
          <p:cNvPr id="184" name="Google Shape;184;p20"/>
          <p:cNvSpPr/>
          <p:nvPr/>
        </p:nvSpPr>
        <p:spPr>
          <a:xfrm>
            <a:off x="1641300" y="339752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</a:t>
            </a:r>
            <a:endParaRPr sz="1200"/>
          </a:p>
        </p:txBody>
      </p:sp>
      <p:sp>
        <p:nvSpPr>
          <p:cNvPr id="185" name="Google Shape;185;p20"/>
          <p:cNvSpPr/>
          <p:nvPr/>
        </p:nvSpPr>
        <p:spPr>
          <a:xfrm>
            <a:off x="2406900" y="404690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cxnSp>
        <p:nvCxnSpPr>
          <p:cNvPr id="186" name="Google Shape;186;p20"/>
          <p:cNvCxnSpPr>
            <a:stCxn id="180" idx="2"/>
            <a:endCxn id="181" idx="0"/>
          </p:cNvCxnSpPr>
          <p:nvPr/>
        </p:nvCxnSpPr>
        <p:spPr>
          <a:xfrm flipH="1">
            <a:off x="2024100" y="461000"/>
            <a:ext cx="21981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0"/>
          <p:cNvCxnSpPr>
            <a:stCxn id="181" idx="5"/>
            <a:endCxn id="182" idx="0"/>
          </p:cNvCxnSpPr>
          <p:nvPr/>
        </p:nvCxnSpPr>
        <p:spPr>
          <a:xfrm>
            <a:off x="2294780" y="1497280"/>
            <a:ext cx="495000" cy="1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0"/>
          <p:cNvCxnSpPr>
            <a:stCxn id="182" idx="4"/>
            <a:endCxn id="183" idx="0"/>
          </p:cNvCxnSpPr>
          <p:nvPr/>
        </p:nvCxnSpPr>
        <p:spPr>
          <a:xfrm>
            <a:off x="2789700" y="2375000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0"/>
          <p:cNvCxnSpPr>
            <a:stCxn id="183" idx="2"/>
            <a:endCxn id="184" idx="0"/>
          </p:cNvCxnSpPr>
          <p:nvPr/>
        </p:nvCxnSpPr>
        <p:spPr>
          <a:xfrm flipH="1">
            <a:off x="2024100" y="3014725"/>
            <a:ext cx="3828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0"/>
          <p:cNvCxnSpPr>
            <a:stCxn id="184" idx="6"/>
            <a:endCxn id="185" idx="0"/>
          </p:cNvCxnSpPr>
          <p:nvPr/>
        </p:nvCxnSpPr>
        <p:spPr>
          <a:xfrm>
            <a:off x="2406900" y="3780325"/>
            <a:ext cx="3828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0"/>
          <p:cNvSpPr/>
          <p:nvPr/>
        </p:nvSpPr>
        <p:spPr>
          <a:xfrm>
            <a:off x="812675" y="160940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755050" y="417185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352850" y="462780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172500" y="3397525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cxnSp>
        <p:nvCxnSpPr>
          <p:cNvPr id="195" name="Google Shape;195;p20"/>
          <p:cNvCxnSpPr>
            <a:stCxn id="181" idx="2"/>
            <a:endCxn id="191" idx="0"/>
          </p:cNvCxnSpPr>
          <p:nvPr/>
        </p:nvCxnSpPr>
        <p:spPr>
          <a:xfrm flipH="1">
            <a:off x="1195500" y="1226600"/>
            <a:ext cx="4458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0"/>
          <p:cNvCxnSpPr>
            <a:stCxn id="183" idx="6"/>
            <a:endCxn id="194" idx="0"/>
          </p:cNvCxnSpPr>
          <p:nvPr/>
        </p:nvCxnSpPr>
        <p:spPr>
          <a:xfrm>
            <a:off x="3172500" y="3014725"/>
            <a:ext cx="3828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0"/>
          <p:cNvCxnSpPr>
            <a:stCxn id="185" idx="6"/>
            <a:endCxn id="193" idx="0"/>
          </p:cNvCxnSpPr>
          <p:nvPr/>
        </p:nvCxnSpPr>
        <p:spPr>
          <a:xfrm>
            <a:off x="3172500" y="4429700"/>
            <a:ext cx="5631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0"/>
          <p:cNvCxnSpPr>
            <a:stCxn id="184" idx="2"/>
            <a:endCxn id="192" idx="0"/>
          </p:cNvCxnSpPr>
          <p:nvPr/>
        </p:nvCxnSpPr>
        <p:spPr>
          <a:xfrm flipH="1">
            <a:off x="1137900" y="3780325"/>
            <a:ext cx="50340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0"/>
          <p:cNvSpPr/>
          <p:nvPr/>
        </p:nvSpPr>
        <p:spPr>
          <a:xfrm>
            <a:off x="7052550" y="84380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</a:t>
            </a:r>
            <a:endParaRPr sz="1200"/>
          </a:p>
        </p:txBody>
      </p:sp>
      <p:cxnSp>
        <p:nvCxnSpPr>
          <p:cNvPr id="200" name="Google Shape;200;p20"/>
          <p:cNvCxnSpPr>
            <a:stCxn id="180" idx="6"/>
            <a:endCxn id="199" idx="0"/>
          </p:cNvCxnSpPr>
          <p:nvPr/>
        </p:nvCxnSpPr>
        <p:spPr>
          <a:xfrm>
            <a:off x="4987800" y="461000"/>
            <a:ext cx="24477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0"/>
          <p:cNvSpPr/>
          <p:nvPr/>
        </p:nvSpPr>
        <p:spPr>
          <a:xfrm>
            <a:off x="6286950" y="186620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</a:t>
            </a:r>
            <a:endParaRPr sz="1200"/>
          </a:p>
        </p:txBody>
      </p:sp>
      <p:sp>
        <p:nvSpPr>
          <p:cNvPr id="202" name="Google Shape;202;p20"/>
          <p:cNvSpPr/>
          <p:nvPr/>
        </p:nvSpPr>
        <p:spPr>
          <a:xfrm>
            <a:off x="7818150" y="186620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sp>
        <p:nvSpPr>
          <p:cNvPr id="203" name="Google Shape;203;p20"/>
          <p:cNvSpPr/>
          <p:nvPr/>
        </p:nvSpPr>
        <p:spPr>
          <a:xfrm>
            <a:off x="7818150" y="301472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</a:t>
            </a:r>
            <a:endParaRPr sz="1200"/>
          </a:p>
        </p:txBody>
      </p:sp>
      <p:sp>
        <p:nvSpPr>
          <p:cNvPr id="204" name="Google Shape;204;p20"/>
          <p:cNvSpPr/>
          <p:nvPr/>
        </p:nvSpPr>
        <p:spPr>
          <a:xfrm>
            <a:off x="7000500" y="4047025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8240575" y="4047025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6286950" y="3139675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cxnSp>
        <p:nvCxnSpPr>
          <p:cNvPr id="207" name="Google Shape;207;p20"/>
          <p:cNvCxnSpPr>
            <a:stCxn id="199" idx="3"/>
            <a:endCxn id="201" idx="0"/>
          </p:cNvCxnSpPr>
          <p:nvPr/>
        </p:nvCxnSpPr>
        <p:spPr>
          <a:xfrm flipH="1">
            <a:off x="6669670" y="1497280"/>
            <a:ext cx="495000" cy="3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0"/>
          <p:cNvCxnSpPr>
            <a:stCxn id="199" idx="5"/>
            <a:endCxn id="202" idx="0"/>
          </p:cNvCxnSpPr>
          <p:nvPr/>
        </p:nvCxnSpPr>
        <p:spPr>
          <a:xfrm>
            <a:off x="7706030" y="1497280"/>
            <a:ext cx="495000" cy="3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0"/>
          <p:cNvCxnSpPr>
            <a:stCxn id="201" idx="4"/>
            <a:endCxn id="206" idx="0"/>
          </p:cNvCxnSpPr>
          <p:nvPr/>
        </p:nvCxnSpPr>
        <p:spPr>
          <a:xfrm>
            <a:off x="6669750" y="2631800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0"/>
          <p:cNvCxnSpPr>
            <a:stCxn id="202" idx="4"/>
            <a:endCxn id="203" idx="0"/>
          </p:cNvCxnSpPr>
          <p:nvPr/>
        </p:nvCxnSpPr>
        <p:spPr>
          <a:xfrm>
            <a:off x="8200950" y="2631800"/>
            <a:ext cx="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0"/>
          <p:cNvCxnSpPr>
            <a:stCxn id="203" idx="3"/>
            <a:endCxn id="204" idx="0"/>
          </p:cNvCxnSpPr>
          <p:nvPr/>
        </p:nvCxnSpPr>
        <p:spPr>
          <a:xfrm flipH="1">
            <a:off x="7383370" y="3668205"/>
            <a:ext cx="54690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0"/>
          <p:cNvCxnSpPr>
            <a:stCxn id="203" idx="5"/>
            <a:endCxn id="205" idx="0"/>
          </p:cNvCxnSpPr>
          <p:nvPr/>
        </p:nvCxnSpPr>
        <p:spPr>
          <a:xfrm>
            <a:off x="8471630" y="3668205"/>
            <a:ext cx="15180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0"/>
          <p:cNvSpPr txBox="1"/>
          <p:nvPr/>
        </p:nvSpPr>
        <p:spPr>
          <a:xfrm>
            <a:off x="362175" y="238925"/>
            <a:ext cx="23628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FC66D"/>
                </a:solidFill>
                <a:highlight>
                  <a:srgbClr val="2B2B2B"/>
                </a:highlight>
              </a:rPr>
              <a:t>structuralTest7</a:t>
            </a:r>
            <a:endParaRPr sz="1650">
              <a:solidFill>
                <a:srgbClr val="FFC66D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