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533419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533419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533419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533419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533419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533419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533419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533419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533419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533419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533419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533419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533419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533419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structuralTest1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89200" y="283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423600" y="11744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57" name="Google Shape;57;p13"/>
          <p:cNvCxnSpPr>
            <a:stCxn id="55" idx="2"/>
            <a:endCxn id="56" idx="0"/>
          </p:cNvCxnSpPr>
          <p:nvPr/>
        </p:nvCxnSpPr>
        <p:spPr>
          <a:xfrm flipH="1">
            <a:off x="3806400" y="666725"/>
            <a:ext cx="3828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4954750" y="10495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cxnSp>
        <p:nvCxnSpPr>
          <p:cNvPr id="59" name="Google Shape;59;p13"/>
          <p:cNvCxnSpPr>
            <a:stCxn id="55" idx="6"/>
            <a:endCxn id="58" idx="0"/>
          </p:cNvCxnSpPr>
          <p:nvPr/>
        </p:nvCxnSpPr>
        <p:spPr>
          <a:xfrm>
            <a:off x="4954800" y="666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132200" y="21457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5139825" y="28239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3124500" y="28239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2358900" y="36623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64" name="Google Shape;64;p13"/>
          <p:cNvCxnSpPr>
            <a:stCxn id="62" idx="2"/>
            <a:endCxn id="63" idx="0"/>
          </p:cNvCxnSpPr>
          <p:nvPr/>
        </p:nvCxnSpPr>
        <p:spPr>
          <a:xfrm flipH="1">
            <a:off x="2741700" y="3206750"/>
            <a:ext cx="3828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34663" y="36623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3734675" y="45790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7" name="Google Shape;67;p13"/>
          <p:cNvCxnSpPr>
            <a:stCxn id="62" idx="5"/>
            <a:endCxn id="65" idx="0"/>
          </p:cNvCxnSpPr>
          <p:nvPr/>
        </p:nvCxnSpPr>
        <p:spPr>
          <a:xfrm>
            <a:off x="3777980" y="3477430"/>
            <a:ext cx="3396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5" idx="4"/>
            <a:endCxn id="66" idx="0"/>
          </p:cNvCxnSpPr>
          <p:nvPr/>
        </p:nvCxnSpPr>
        <p:spPr>
          <a:xfrm>
            <a:off x="4117463" y="4427975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0" idx="2"/>
            <a:endCxn id="62" idx="0"/>
          </p:cNvCxnSpPr>
          <p:nvPr/>
        </p:nvCxnSpPr>
        <p:spPr>
          <a:xfrm flipH="1">
            <a:off x="3507300" y="2528525"/>
            <a:ext cx="6249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0" idx="6"/>
            <a:endCxn id="61" idx="0"/>
          </p:cNvCxnSpPr>
          <p:nvPr/>
        </p:nvCxnSpPr>
        <p:spPr>
          <a:xfrm>
            <a:off x="4897800" y="2528525"/>
            <a:ext cx="6249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6147450" y="34646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cxnSp>
        <p:nvCxnSpPr>
          <p:cNvPr id="72" name="Google Shape;72;p13"/>
          <p:cNvCxnSpPr>
            <a:stCxn id="61" idx="6"/>
            <a:endCxn id="71" idx="0"/>
          </p:cNvCxnSpPr>
          <p:nvPr/>
        </p:nvCxnSpPr>
        <p:spPr>
          <a:xfrm>
            <a:off x="5905425" y="3206750"/>
            <a:ext cx="6249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6913050" y="43240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381900" y="43240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75" name="Google Shape;75;p13"/>
          <p:cNvCxnSpPr>
            <a:stCxn id="71" idx="2"/>
            <a:endCxn id="74" idx="0"/>
          </p:cNvCxnSpPr>
          <p:nvPr/>
        </p:nvCxnSpPr>
        <p:spPr>
          <a:xfrm flipH="1">
            <a:off x="5764650" y="3847400"/>
            <a:ext cx="3828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1" idx="6"/>
            <a:endCxn id="73" idx="0"/>
          </p:cNvCxnSpPr>
          <p:nvPr/>
        </p:nvCxnSpPr>
        <p:spPr>
          <a:xfrm>
            <a:off x="6913050" y="3847400"/>
            <a:ext cx="3828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8" idx="4"/>
            <a:endCxn id="60" idx="0"/>
          </p:cNvCxnSpPr>
          <p:nvPr/>
        </p:nvCxnSpPr>
        <p:spPr>
          <a:xfrm flipH="1">
            <a:off x="4514950" y="1815125"/>
            <a:ext cx="8226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4189200" y="23223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structuralTest2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>
            <a:stCxn id="82" idx="4"/>
            <a:endCxn id="83" idx="0"/>
          </p:cNvCxnSpPr>
          <p:nvPr/>
        </p:nvCxnSpPr>
        <p:spPr>
          <a:xfrm>
            <a:off x="4572000" y="1806475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3199050" y="23139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structuralTest3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0" idx="3"/>
            <a:endCxn id="91" idx="0"/>
          </p:cNvCxnSpPr>
          <p:nvPr/>
        </p:nvCxnSpPr>
        <p:spPr>
          <a:xfrm flipH="1">
            <a:off x="3581920" y="1694355"/>
            <a:ext cx="7194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5016725" y="20640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016725" y="33514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6" name="Google Shape;96;p15"/>
          <p:cNvCxnSpPr>
            <a:stCxn id="90" idx="5"/>
            <a:endCxn id="94" idx="0"/>
          </p:cNvCxnSpPr>
          <p:nvPr/>
        </p:nvCxnSpPr>
        <p:spPr>
          <a:xfrm>
            <a:off x="4842680" y="1694355"/>
            <a:ext cx="55680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4" idx="4"/>
            <a:endCxn id="95" idx="0"/>
          </p:cNvCxnSpPr>
          <p:nvPr/>
        </p:nvCxnSpPr>
        <p:spPr>
          <a:xfrm>
            <a:off x="5399525" y="282960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03" name="Google Shape;103;p16"/>
          <p:cNvSpPr/>
          <p:nvPr/>
        </p:nvSpPr>
        <p:spPr>
          <a:xfrm>
            <a:off x="4954800" y="21814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structuralTest4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6"/>
          <p:cNvCxnSpPr>
            <a:stCxn id="102" idx="3"/>
            <a:endCxn id="106" idx="0"/>
          </p:cNvCxnSpPr>
          <p:nvPr/>
        </p:nvCxnSpPr>
        <p:spPr>
          <a:xfrm flipH="1">
            <a:off x="3591820" y="1694355"/>
            <a:ext cx="709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3208925" y="20565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3208925" y="334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08" name="Google Shape;108;p16"/>
          <p:cNvCxnSpPr>
            <a:stCxn id="102" idx="5"/>
            <a:endCxn id="103" idx="0"/>
          </p:cNvCxnSpPr>
          <p:nvPr/>
        </p:nvCxnSpPr>
        <p:spPr>
          <a:xfrm>
            <a:off x="4842680" y="1694355"/>
            <a:ext cx="4950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6" idx="4"/>
            <a:endCxn id="107" idx="0"/>
          </p:cNvCxnSpPr>
          <p:nvPr/>
        </p:nvCxnSpPr>
        <p:spPr>
          <a:xfrm>
            <a:off x="3591725" y="282210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4189200" y="10408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15" name="Google Shape;115;p17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structuralTest5</a:t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89200" y="20565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17" name="Google Shape;117;p17"/>
          <p:cNvSpPr/>
          <p:nvPr/>
        </p:nvSpPr>
        <p:spPr>
          <a:xfrm>
            <a:off x="3423600" y="422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423600" y="30721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4954800" y="30721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20" name="Google Shape;120;p17"/>
          <p:cNvSpPr/>
          <p:nvPr/>
        </p:nvSpPr>
        <p:spPr>
          <a:xfrm>
            <a:off x="4954800" y="4223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21" name="Google Shape;121;p17"/>
          <p:cNvCxnSpPr>
            <a:stCxn id="114" idx="4"/>
            <a:endCxn id="116" idx="0"/>
          </p:cNvCxnSpPr>
          <p:nvPr/>
        </p:nvCxnSpPr>
        <p:spPr>
          <a:xfrm>
            <a:off x="4572000" y="1806475"/>
            <a:ext cx="0" cy="2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6" idx="3"/>
            <a:endCxn id="118" idx="0"/>
          </p:cNvCxnSpPr>
          <p:nvPr/>
        </p:nvCxnSpPr>
        <p:spPr>
          <a:xfrm flipH="1">
            <a:off x="3806320" y="2709980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6" idx="5"/>
            <a:endCxn id="119" idx="0"/>
          </p:cNvCxnSpPr>
          <p:nvPr/>
        </p:nvCxnSpPr>
        <p:spPr>
          <a:xfrm>
            <a:off x="4842680" y="2709980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9" idx="4"/>
            <a:endCxn id="120" idx="0"/>
          </p:cNvCxnSpPr>
          <p:nvPr/>
        </p:nvCxnSpPr>
        <p:spPr>
          <a:xfrm>
            <a:off x="5337600" y="38377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8" idx="4"/>
            <a:endCxn id="117" idx="0"/>
          </p:cNvCxnSpPr>
          <p:nvPr/>
        </p:nvCxnSpPr>
        <p:spPr>
          <a:xfrm>
            <a:off x="3806400" y="38377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399700" y="283925"/>
            <a:ext cx="4313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structuralTest6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189200" y="718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2" name="Google Shape;132;p18"/>
          <p:cNvSpPr/>
          <p:nvPr/>
        </p:nvSpPr>
        <p:spPr>
          <a:xfrm>
            <a:off x="3423600" y="17345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954800" y="17345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5720400" y="27177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35" name="Google Shape;135;p18"/>
          <p:cNvCxnSpPr>
            <a:stCxn id="131" idx="3"/>
            <a:endCxn id="132" idx="0"/>
          </p:cNvCxnSpPr>
          <p:nvPr/>
        </p:nvCxnSpPr>
        <p:spPr>
          <a:xfrm flipH="1">
            <a:off x="3806320" y="1372405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1" idx="5"/>
            <a:endCxn id="133" idx="0"/>
          </p:cNvCxnSpPr>
          <p:nvPr/>
        </p:nvCxnSpPr>
        <p:spPr>
          <a:xfrm>
            <a:off x="4842680" y="1372405"/>
            <a:ext cx="4950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3" idx="5"/>
            <a:endCxn id="134" idx="0"/>
          </p:cNvCxnSpPr>
          <p:nvPr/>
        </p:nvCxnSpPr>
        <p:spPr>
          <a:xfrm>
            <a:off x="5608280" y="2388030"/>
            <a:ext cx="495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4189200" y="25927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39" name="Google Shape;139;p18"/>
          <p:cNvSpPr/>
          <p:nvPr/>
        </p:nvSpPr>
        <p:spPr>
          <a:xfrm>
            <a:off x="4954800" y="354027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40" name="Google Shape;140;p18"/>
          <p:cNvSpPr/>
          <p:nvPr/>
        </p:nvSpPr>
        <p:spPr>
          <a:xfrm>
            <a:off x="3423600" y="33583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189200" y="448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0400" y="448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143" name="Google Shape;143;p18"/>
          <p:cNvCxnSpPr>
            <a:stCxn id="138" idx="2"/>
            <a:endCxn id="140" idx="0"/>
          </p:cNvCxnSpPr>
          <p:nvPr/>
        </p:nvCxnSpPr>
        <p:spPr>
          <a:xfrm flipH="1">
            <a:off x="3806400" y="29755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33" idx="2"/>
            <a:endCxn id="138" idx="0"/>
          </p:cNvCxnSpPr>
          <p:nvPr/>
        </p:nvCxnSpPr>
        <p:spPr>
          <a:xfrm flipH="1">
            <a:off x="4572000" y="2117350"/>
            <a:ext cx="3828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38" idx="6"/>
            <a:endCxn id="139" idx="0"/>
          </p:cNvCxnSpPr>
          <p:nvPr/>
        </p:nvCxnSpPr>
        <p:spPr>
          <a:xfrm>
            <a:off x="4954800" y="2975550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39" idx="2"/>
            <a:endCxn id="141" idx="0"/>
          </p:cNvCxnSpPr>
          <p:nvPr/>
        </p:nvCxnSpPr>
        <p:spPr>
          <a:xfrm flipH="1">
            <a:off x="4572000" y="3923075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9" idx="6"/>
            <a:endCxn id="142" idx="0"/>
          </p:cNvCxnSpPr>
          <p:nvPr/>
        </p:nvCxnSpPr>
        <p:spPr>
          <a:xfrm>
            <a:off x="5720400" y="3923075"/>
            <a:ext cx="3828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1892400" y="4102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189200" y="13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4" name="Google Shape;154;p19"/>
          <p:cNvSpPr/>
          <p:nvPr/>
        </p:nvSpPr>
        <p:spPr>
          <a:xfrm>
            <a:off x="3423600" y="9723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5" name="Google Shape;155;p19"/>
          <p:cNvSpPr/>
          <p:nvPr/>
        </p:nvSpPr>
        <p:spPr>
          <a:xfrm>
            <a:off x="2658000" y="18061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6" name="Google Shape;156;p19"/>
          <p:cNvSpPr/>
          <p:nvPr/>
        </p:nvSpPr>
        <p:spPr>
          <a:xfrm>
            <a:off x="1892400" y="2571738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57" name="Google Shape;157;p19"/>
          <p:cNvSpPr/>
          <p:nvPr/>
        </p:nvSpPr>
        <p:spPr>
          <a:xfrm>
            <a:off x="1126800" y="33373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cxnSp>
        <p:nvCxnSpPr>
          <p:cNvPr id="158" name="Google Shape;158;p19"/>
          <p:cNvCxnSpPr>
            <a:stCxn id="153" idx="2"/>
            <a:endCxn id="154" idx="0"/>
          </p:cNvCxnSpPr>
          <p:nvPr/>
        </p:nvCxnSpPr>
        <p:spPr>
          <a:xfrm flipH="1">
            <a:off x="3806400" y="519000"/>
            <a:ext cx="382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4" idx="2"/>
            <a:endCxn id="155" idx="0"/>
          </p:cNvCxnSpPr>
          <p:nvPr/>
        </p:nvCxnSpPr>
        <p:spPr>
          <a:xfrm flipH="1">
            <a:off x="3040800" y="1355125"/>
            <a:ext cx="3828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5" idx="2"/>
            <a:endCxn id="156" idx="0"/>
          </p:cNvCxnSpPr>
          <p:nvPr/>
        </p:nvCxnSpPr>
        <p:spPr>
          <a:xfrm flipH="1">
            <a:off x="2275200" y="21889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56" idx="2"/>
            <a:endCxn id="157" idx="0"/>
          </p:cNvCxnSpPr>
          <p:nvPr/>
        </p:nvCxnSpPr>
        <p:spPr>
          <a:xfrm flipH="1">
            <a:off x="1509600" y="2954538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/>
          <p:nvPr/>
        </p:nvSpPr>
        <p:spPr>
          <a:xfrm>
            <a:off x="361200" y="41029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658000" y="33373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64" name="Google Shape;164;p19"/>
          <p:cNvCxnSpPr>
            <a:stCxn id="157" idx="2"/>
            <a:endCxn id="162" idx="0"/>
          </p:cNvCxnSpPr>
          <p:nvPr/>
        </p:nvCxnSpPr>
        <p:spPr>
          <a:xfrm flipH="1">
            <a:off x="744000" y="37201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57" idx="6"/>
            <a:endCxn id="152" idx="0"/>
          </p:cNvCxnSpPr>
          <p:nvPr/>
        </p:nvCxnSpPr>
        <p:spPr>
          <a:xfrm>
            <a:off x="1892400" y="3720150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>
            <a:stCxn id="156" idx="6"/>
            <a:endCxn id="163" idx="0"/>
          </p:cNvCxnSpPr>
          <p:nvPr/>
        </p:nvCxnSpPr>
        <p:spPr>
          <a:xfrm>
            <a:off x="2658000" y="2954538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/>
          <p:nvPr/>
        </p:nvSpPr>
        <p:spPr>
          <a:xfrm>
            <a:off x="4954800" y="10972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189200" y="17379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169" name="Google Shape;169;p19"/>
          <p:cNvCxnSpPr>
            <a:stCxn id="154" idx="6"/>
            <a:endCxn id="168" idx="0"/>
          </p:cNvCxnSpPr>
          <p:nvPr/>
        </p:nvCxnSpPr>
        <p:spPr>
          <a:xfrm>
            <a:off x="4189200" y="13551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53" idx="6"/>
            <a:endCxn id="167" idx="0"/>
          </p:cNvCxnSpPr>
          <p:nvPr/>
        </p:nvCxnSpPr>
        <p:spPr>
          <a:xfrm>
            <a:off x="4954800" y="519000"/>
            <a:ext cx="3828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/>
          <p:nvPr/>
        </p:nvSpPr>
        <p:spPr>
          <a:xfrm>
            <a:off x="6508500" y="352875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cxnSp>
        <p:nvCxnSpPr>
          <p:cNvPr id="172" name="Google Shape;172;p19"/>
          <p:cNvCxnSpPr>
            <a:stCxn id="155" idx="5"/>
            <a:endCxn id="171" idx="0"/>
          </p:cNvCxnSpPr>
          <p:nvPr/>
        </p:nvCxnSpPr>
        <p:spPr>
          <a:xfrm>
            <a:off x="3311480" y="2459630"/>
            <a:ext cx="35799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>
            <a:stCxn id="171" idx="3"/>
          </p:cNvCxnSpPr>
          <p:nvPr/>
        </p:nvCxnSpPr>
        <p:spPr>
          <a:xfrm flipH="1">
            <a:off x="6168220" y="4182230"/>
            <a:ext cx="4524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71" idx="5"/>
          </p:cNvCxnSpPr>
          <p:nvPr/>
        </p:nvCxnSpPr>
        <p:spPr>
          <a:xfrm>
            <a:off x="7161980" y="4182230"/>
            <a:ext cx="3864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 txBox="1"/>
          <p:nvPr/>
        </p:nvSpPr>
        <p:spPr>
          <a:xfrm>
            <a:off x="362175" y="238925"/>
            <a:ext cx="2362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structuralTest7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4222200" y="78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81" name="Google Shape;181;p20"/>
          <p:cNvSpPr/>
          <p:nvPr/>
        </p:nvSpPr>
        <p:spPr>
          <a:xfrm>
            <a:off x="1641300" y="8438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182" name="Google Shape;182;p20"/>
          <p:cNvSpPr/>
          <p:nvPr/>
        </p:nvSpPr>
        <p:spPr>
          <a:xfrm>
            <a:off x="2406900" y="16094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183" name="Google Shape;183;p20"/>
          <p:cNvSpPr/>
          <p:nvPr/>
        </p:nvSpPr>
        <p:spPr>
          <a:xfrm>
            <a:off x="2406900" y="26319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84" name="Google Shape;184;p20"/>
          <p:cNvSpPr/>
          <p:nvPr/>
        </p:nvSpPr>
        <p:spPr>
          <a:xfrm>
            <a:off x="1641300" y="33975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sp>
        <p:nvSpPr>
          <p:cNvPr id="185" name="Google Shape;185;p20"/>
          <p:cNvSpPr/>
          <p:nvPr/>
        </p:nvSpPr>
        <p:spPr>
          <a:xfrm>
            <a:off x="2406900" y="40469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cxnSp>
        <p:nvCxnSpPr>
          <p:cNvPr id="186" name="Google Shape;186;p20"/>
          <p:cNvCxnSpPr>
            <a:stCxn id="180" idx="2"/>
            <a:endCxn id="181" idx="0"/>
          </p:cNvCxnSpPr>
          <p:nvPr/>
        </p:nvCxnSpPr>
        <p:spPr>
          <a:xfrm flipH="1">
            <a:off x="2024100" y="461000"/>
            <a:ext cx="21981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0"/>
          <p:cNvCxnSpPr>
            <a:stCxn id="181" idx="5"/>
            <a:endCxn id="182" idx="0"/>
          </p:cNvCxnSpPr>
          <p:nvPr/>
        </p:nvCxnSpPr>
        <p:spPr>
          <a:xfrm>
            <a:off x="2294780" y="1497280"/>
            <a:ext cx="4950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>
            <a:stCxn id="182" idx="4"/>
            <a:endCxn id="183" idx="0"/>
          </p:cNvCxnSpPr>
          <p:nvPr/>
        </p:nvCxnSpPr>
        <p:spPr>
          <a:xfrm>
            <a:off x="2789700" y="2375000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stCxn id="183" idx="2"/>
            <a:endCxn id="184" idx="0"/>
          </p:cNvCxnSpPr>
          <p:nvPr/>
        </p:nvCxnSpPr>
        <p:spPr>
          <a:xfrm flipH="1">
            <a:off x="2024100" y="3014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4" idx="6"/>
            <a:endCxn id="185" idx="0"/>
          </p:cNvCxnSpPr>
          <p:nvPr/>
        </p:nvCxnSpPr>
        <p:spPr>
          <a:xfrm>
            <a:off x="2406900" y="3780325"/>
            <a:ext cx="3828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/>
          <p:nvPr/>
        </p:nvSpPr>
        <p:spPr>
          <a:xfrm>
            <a:off x="812675" y="16094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55050" y="417185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352850" y="4627800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172500" y="33975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95" name="Google Shape;195;p20"/>
          <p:cNvCxnSpPr>
            <a:stCxn id="181" idx="2"/>
            <a:endCxn id="191" idx="0"/>
          </p:cNvCxnSpPr>
          <p:nvPr/>
        </p:nvCxnSpPr>
        <p:spPr>
          <a:xfrm flipH="1">
            <a:off x="1195500" y="1226600"/>
            <a:ext cx="445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0"/>
          <p:cNvCxnSpPr>
            <a:stCxn id="183" idx="6"/>
            <a:endCxn id="194" idx="0"/>
          </p:cNvCxnSpPr>
          <p:nvPr/>
        </p:nvCxnSpPr>
        <p:spPr>
          <a:xfrm>
            <a:off x="3172500" y="3014725"/>
            <a:ext cx="3828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85" idx="6"/>
            <a:endCxn id="193" idx="0"/>
          </p:cNvCxnSpPr>
          <p:nvPr/>
        </p:nvCxnSpPr>
        <p:spPr>
          <a:xfrm>
            <a:off x="3172500" y="4429700"/>
            <a:ext cx="5631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84" idx="2"/>
            <a:endCxn id="192" idx="0"/>
          </p:cNvCxnSpPr>
          <p:nvPr/>
        </p:nvCxnSpPr>
        <p:spPr>
          <a:xfrm flipH="1">
            <a:off x="1137900" y="3780325"/>
            <a:ext cx="5034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0"/>
          <p:cNvSpPr/>
          <p:nvPr/>
        </p:nvSpPr>
        <p:spPr>
          <a:xfrm>
            <a:off x="7052550" y="8438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</a:t>
            </a:r>
            <a:endParaRPr sz="1200"/>
          </a:p>
        </p:txBody>
      </p:sp>
      <p:cxnSp>
        <p:nvCxnSpPr>
          <p:cNvPr id="200" name="Google Shape;200;p20"/>
          <p:cNvCxnSpPr>
            <a:stCxn id="180" idx="6"/>
            <a:endCxn id="199" idx="0"/>
          </p:cNvCxnSpPr>
          <p:nvPr/>
        </p:nvCxnSpPr>
        <p:spPr>
          <a:xfrm>
            <a:off x="4987800" y="461000"/>
            <a:ext cx="24477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/>
          <p:nvPr/>
        </p:nvSpPr>
        <p:spPr>
          <a:xfrm>
            <a:off x="6286950" y="186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202" name="Google Shape;202;p20"/>
          <p:cNvSpPr/>
          <p:nvPr/>
        </p:nvSpPr>
        <p:spPr>
          <a:xfrm>
            <a:off x="7818150" y="1866200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KC</a:t>
            </a:r>
            <a:endParaRPr sz="1200"/>
          </a:p>
        </p:txBody>
      </p:sp>
      <p:sp>
        <p:nvSpPr>
          <p:cNvPr id="203" name="Google Shape;203;p20"/>
          <p:cNvSpPr/>
          <p:nvPr/>
        </p:nvSpPr>
        <p:spPr>
          <a:xfrm>
            <a:off x="7818150" y="3014725"/>
            <a:ext cx="765600" cy="765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SEQ</a:t>
            </a:r>
            <a:endParaRPr sz="1200"/>
          </a:p>
        </p:txBody>
      </p:sp>
      <p:sp>
        <p:nvSpPr>
          <p:cNvPr id="204" name="Google Shape;204;p20"/>
          <p:cNvSpPr/>
          <p:nvPr/>
        </p:nvSpPr>
        <p:spPr>
          <a:xfrm>
            <a:off x="7000500" y="40470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8240575" y="404702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286950" y="3139675"/>
            <a:ext cx="765600" cy="51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207" name="Google Shape;207;p20"/>
          <p:cNvCxnSpPr>
            <a:stCxn id="199" idx="3"/>
            <a:endCxn id="201" idx="0"/>
          </p:cNvCxnSpPr>
          <p:nvPr/>
        </p:nvCxnSpPr>
        <p:spPr>
          <a:xfrm flipH="1">
            <a:off x="6669670" y="1497280"/>
            <a:ext cx="495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199" idx="5"/>
            <a:endCxn id="202" idx="0"/>
          </p:cNvCxnSpPr>
          <p:nvPr/>
        </p:nvCxnSpPr>
        <p:spPr>
          <a:xfrm>
            <a:off x="7706030" y="1497280"/>
            <a:ext cx="495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201" idx="4"/>
            <a:endCxn id="206" idx="0"/>
          </p:cNvCxnSpPr>
          <p:nvPr/>
        </p:nvCxnSpPr>
        <p:spPr>
          <a:xfrm>
            <a:off x="6669750" y="2631800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202" idx="4"/>
            <a:endCxn id="203" idx="0"/>
          </p:cNvCxnSpPr>
          <p:nvPr/>
        </p:nvCxnSpPr>
        <p:spPr>
          <a:xfrm>
            <a:off x="8200950" y="2631800"/>
            <a:ext cx="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203" idx="3"/>
            <a:endCxn id="204" idx="0"/>
          </p:cNvCxnSpPr>
          <p:nvPr/>
        </p:nvCxnSpPr>
        <p:spPr>
          <a:xfrm flipH="1">
            <a:off x="7383370" y="3668205"/>
            <a:ext cx="5469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203" idx="5"/>
            <a:endCxn id="205" idx="0"/>
          </p:cNvCxnSpPr>
          <p:nvPr/>
        </p:nvCxnSpPr>
        <p:spPr>
          <a:xfrm>
            <a:off x="8471630" y="3668205"/>
            <a:ext cx="1518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362175" y="238925"/>
            <a:ext cx="2362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C66D"/>
                </a:solidFill>
                <a:highlight>
                  <a:srgbClr val="2B2B2B"/>
                </a:highlight>
              </a:rPr>
              <a:t>structuralTest7</a:t>
            </a:r>
            <a:endParaRPr sz="1650">
              <a:solidFill>
                <a:srgbClr val="FFC66D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