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6800" cy="42799000"/>
  <p:notesSz cx="6858000" cy="9144000"/>
  <p:embeddedFontLst>
    <p:embeddedFont>
      <p:font typeface="Dreaming Outloud Sans" panose="020B0604020202020204" charset="0"/>
      <p:regular r:id="rId4"/>
    </p:embeddedFont>
    <p:embeddedFont>
      <p:font typeface="Quicksand" panose="020B0604020202020204" charset="0"/>
      <p:regular r:id="rId5"/>
    </p:embeddedFont>
    <p:embeddedFont>
      <p:font typeface="Quicksand Bold" panose="020B0604020202020204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8F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716" y="-39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3C12E-AAAD-4BD2-A299-695E6085B999}" type="datetimeFigureOut">
              <a:rPr lang="LID4096" smtClean="0"/>
              <a:t>07/12/2025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EF07-6AAB-4625-883B-13D78C5CFC9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9303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EEF07-6AAB-4625-883B-13D78C5CFC99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106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31277" y="17434816"/>
            <a:ext cx="13967381" cy="4240554"/>
            <a:chOff x="0" y="0"/>
            <a:chExt cx="5012563" cy="1700999"/>
          </a:xfrm>
        </p:grpSpPr>
        <p:sp>
          <p:nvSpPr>
            <p:cNvPr id="3" name="Freeform 3"/>
            <p:cNvSpPr/>
            <p:nvPr/>
          </p:nvSpPr>
          <p:spPr>
            <a:xfrm>
              <a:off x="38100" y="44450"/>
              <a:ext cx="4975733" cy="1656548"/>
            </a:xfrm>
            <a:custGeom>
              <a:avLst/>
              <a:gdLst/>
              <a:ahLst/>
              <a:cxnLst/>
              <a:rect l="l" t="t" r="r" b="b"/>
              <a:pathLst>
                <a:path w="4975733" h="1656548">
                  <a:moveTo>
                    <a:pt x="2540" y="1626069"/>
                  </a:moveTo>
                  <a:cubicBezTo>
                    <a:pt x="0" y="1634959"/>
                    <a:pt x="5080" y="1641309"/>
                    <a:pt x="31760" y="1642579"/>
                  </a:cubicBezTo>
                  <a:cubicBezTo>
                    <a:pt x="62664" y="1643848"/>
                    <a:pt x="89706" y="1643848"/>
                    <a:pt x="120610" y="1643848"/>
                  </a:cubicBezTo>
                  <a:cubicBezTo>
                    <a:pt x="244228" y="1645119"/>
                    <a:pt x="367847" y="1645119"/>
                    <a:pt x="495328" y="1646389"/>
                  </a:cubicBezTo>
                  <a:cubicBezTo>
                    <a:pt x="564863" y="1647659"/>
                    <a:pt x="634398" y="1648929"/>
                    <a:pt x="700071" y="1650198"/>
                  </a:cubicBezTo>
                  <a:cubicBezTo>
                    <a:pt x="815963" y="1651469"/>
                    <a:pt x="927992" y="1651469"/>
                    <a:pt x="1043884" y="1652739"/>
                  </a:cubicBezTo>
                  <a:cubicBezTo>
                    <a:pt x="1090241" y="1652739"/>
                    <a:pt x="1132734" y="1652739"/>
                    <a:pt x="1179091" y="1651469"/>
                  </a:cubicBezTo>
                  <a:cubicBezTo>
                    <a:pt x="1198407" y="1651469"/>
                    <a:pt x="1221585" y="1650198"/>
                    <a:pt x="1240901" y="1650198"/>
                  </a:cubicBezTo>
                  <a:cubicBezTo>
                    <a:pt x="1318162" y="1651469"/>
                    <a:pt x="2863390" y="1642579"/>
                    <a:pt x="2940651" y="1643848"/>
                  </a:cubicBezTo>
                  <a:cubicBezTo>
                    <a:pt x="3048817" y="1645119"/>
                    <a:pt x="3346274" y="1645119"/>
                    <a:pt x="3454439" y="1645119"/>
                  </a:cubicBezTo>
                  <a:cubicBezTo>
                    <a:pt x="3496933" y="1645119"/>
                    <a:pt x="3535564" y="1643848"/>
                    <a:pt x="3578058" y="1643848"/>
                  </a:cubicBezTo>
                  <a:lnTo>
                    <a:pt x="3786663" y="1647659"/>
                  </a:lnTo>
                  <a:cubicBezTo>
                    <a:pt x="3937323" y="1650198"/>
                    <a:pt x="4084120" y="1647659"/>
                    <a:pt x="4234779" y="1651469"/>
                  </a:cubicBezTo>
                  <a:cubicBezTo>
                    <a:pt x="4485879" y="1656548"/>
                    <a:pt x="4740842" y="1650198"/>
                    <a:pt x="4910963" y="1655279"/>
                  </a:cubicBezTo>
                  <a:cubicBezTo>
                    <a:pt x="4931283" y="1656548"/>
                    <a:pt x="4951603" y="1655279"/>
                    <a:pt x="4974463" y="1655279"/>
                  </a:cubicBezTo>
                  <a:lnTo>
                    <a:pt x="4974463" y="1595589"/>
                  </a:lnTo>
                  <a:cubicBezTo>
                    <a:pt x="4973193" y="1531729"/>
                    <a:pt x="4971923" y="1472300"/>
                    <a:pt x="4971923" y="1409156"/>
                  </a:cubicBezTo>
                  <a:cubicBezTo>
                    <a:pt x="4971923" y="1336108"/>
                    <a:pt x="4975733" y="1261821"/>
                    <a:pt x="4969383" y="1188773"/>
                  </a:cubicBezTo>
                  <a:cubicBezTo>
                    <a:pt x="4961763" y="1140487"/>
                    <a:pt x="4950333" y="188381"/>
                    <a:pt x="4950333" y="140095"/>
                  </a:cubicBezTo>
                  <a:cubicBezTo>
                    <a:pt x="4947793" y="106666"/>
                    <a:pt x="4946523" y="71999"/>
                    <a:pt x="4943983" y="38570"/>
                  </a:cubicBezTo>
                  <a:cubicBezTo>
                    <a:pt x="4943983" y="28665"/>
                    <a:pt x="4942713" y="18760"/>
                    <a:pt x="4941443" y="6350"/>
                  </a:cubicBezTo>
                  <a:cubicBezTo>
                    <a:pt x="4931283" y="3810"/>
                    <a:pt x="4922393" y="2540"/>
                    <a:pt x="4912233" y="1270"/>
                  </a:cubicBezTo>
                  <a:cubicBezTo>
                    <a:pt x="4904613" y="0"/>
                    <a:pt x="4896993" y="1270"/>
                    <a:pt x="4890643" y="1270"/>
                  </a:cubicBezTo>
                  <a:lnTo>
                    <a:pt x="12444" y="6350"/>
                  </a:lnTo>
                  <a:lnTo>
                    <a:pt x="2540" y="1626069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  <p:txBody>
            <a:bodyPr/>
            <a:lstStyle/>
            <a:p>
              <a:endParaRPr lang="LID4096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430" y="16510"/>
              <a:ext cx="4951603" cy="1646389"/>
            </a:xfrm>
            <a:custGeom>
              <a:avLst/>
              <a:gdLst/>
              <a:ahLst/>
              <a:cxnLst/>
              <a:rect l="l" t="t" r="r" b="b"/>
              <a:pathLst>
                <a:path w="4951603" h="1646389">
                  <a:moveTo>
                    <a:pt x="4951603" y="1646389"/>
                  </a:moveTo>
                  <a:lnTo>
                    <a:pt x="0" y="1638769"/>
                  </a:lnTo>
                  <a:lnTo>
                    <a:pt x="0" y="584039"/>
                  </a:lnTo>
                  <a:lnTo>
                    <a:pt x="7620" y="20320"/>
                  </a:lnTo>
                  <a:lnTo>
                    <a:pt x="2484437" y="0"/>
                  </a:lnTo>
                  <a:lnTo>
                    <a:pt x="4930013" y="889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  <p:txBody>
            <a:bodyPr/>
            <a:lstStyle/>
            <a:p>
              <a:endParaRPr lang="LID4096"/>
            </a:p>
          </p:txBody>
        </p:sp>
        <p:sp>
          <p:nvSpPr>
            <p:cNvPr id="5" name="Freeform 5"/>
            <p:cNvSpPr/>
            <p:nvPr/>
          </p:nvSpPr>
          <p:spPr>
            <a:xfrm>
              <a:off x="-3810" y="0"/>
              <a:ext cx="4980813" cy="1673059"/>
            </a:xfrm>
            <a:custGeom>
              <a:avLst/>
              <a:gdLst/>
              <a:ahLst/>
              <a:cxnLst/>
              <a:rect l="l" t="t" r="r" b="b"/>
              <a:pathLst>
                <a:path w="4980813" h="1673059">
                  <a:moveTo>
                    <a:pt x="4946523" y="21590"/>
                  </a:moveTo>
                  <a:cubicBezTo>
                    <a:pt x="4947793" y="34290"/>
                    <a:pt x="4947793" y="44450"/>
                    <a:pt x="4949063" y="54543"/>
                  </a:cubicBezTo>
                  <a:cubicBezTo>
                    <a:pt x="4951603" y="87972"/>
                    <a:pt x="4952873" y="122639"/>
                    <a:pt x="4955413" y="156068"/>
                  </a:cubicBezTo>
                  <a:cubicBezTo>
                    <a:pt x="4955413" y="204355"/>
                    <a:pt x="4968113" y="1156460"/>
                    <a:pt x="4974463" y="1204746"/>
                  </a:cubicBezTo>
                  <a:cubicBezTo>
                    <a:pt x="4980813" y="1277795"/>
                    <a:pt x="4977003" y="1352081"/>
                    <a:pt x="4977003" y="1425130"/>
                  </a:cubicBezTo>
                  <a:cubicBezTo>
                    <a:pt x="4977003" y="1489511"/>
                    <a:pt x="4978273" y="1548940"/>
                    <a:pt x="4979543" y="1612098"/>
                  </a:cubicBezTo>
                  <a:lnTo>
                    <a:pt x="4979543" y="1671789"/>
                  </a:lnTo>
                  <a:cubicBezTo>
                    <a:pt x="4956683" y="1671789"/>
                    <a:pt x="4936363" y="1673059"/>
                    <a:pt x="4916043" y="1671789"/>
                  </a:cubicBezTo>
                  <a:cubicBezTo>
                    <a:pt x="4670722" y="1666709"/>
                    <a:pt x="4415760" y="1673059"/>
                    <a:pt x="4164661" y="1667979"/>
                  </a:cubicBezTo>
                  <a:cubicBezTo>
                    <a:pt x="4014001" y="1664169"/>
                    <a:pt x="3867204" y="1666709"/>
                    <a:pt x="3716545" y="1664169"/>
                  </a:cubicBezTo>
                  <a:lnTo>
                    <a:pt x="3507939" y="1660359"/>
                  </a:lnTo>
                  <a:cubicBezTo>
                    <a:pt x="3465445" y="1660359"/>
                    <a:pt x="3426814" y="1661629"/>
                    <a:pt x="3384320" y="1661629"/>
                  </a:cubicBezTo>
                  <a:cubicBezTo>
                    <a:pt x="3276154" y="1660359"/>
                    <a:pt x="2978698" y="1661629"/>
                    <a:pt x="2870532" y="1660359"/>
                  </a:cubicBezTo>
                  <a:cubicBezTo>
                    <a:pt x="2793271" y="1659089"/>
                    <a:pt x="1248043" y="1667979"/>
                    <a:pt x="1170781" y="1666709"/>
                  </a:cubicBezTo>
                  <a:cubicBezTo>
                    <a:pt x="1151466" y="1666709"/>
                    <a:pt x="1128288" y="1667979"/>
                    <a:pt x="1108972" y="1667979"/>
                  </a:cubicBezTo>
                  <a:cubicBezTo>
                    <a:pt x="1062615" y="1667979"/>
                    <a:pt x="1020122" y="1669248"/>
                    <a:pt x="973765" y="1669248"/>
                  </a:cubicBezTo>
                  <a:cubicBezTo>
                    <a:pt x="857873" y="1669248"/>
                    <a:pt x="745844" y="1667979"/>
                    <a:pt x="629952" y="1666709"/>
                  </a:cubicBezTo>
                  <a:cubicBezTo>
                    <a:pt x="560416" y="1665439"/>
                    <a:pt x="490881" y="1664169"/>
                    <a:pt x="425209" y="1662898"/>
                  </a:cubicBezTo>
                  <a:cubicBezTo>
                    <a:pt x="301591" y="1661629"/>
                    <a:pt x="177972" y="1660359"/>
                    <a:pt x="50491" y="1660359"/>
                  </a:cubicBezTo>
                  <a:cubicBezTo>
                    <a:pt x="38100" y="1660359"/>
                    <a:pt x="29210" y="1660359"/>
                    <a:pt x="19050" y="1659089"/>
                  </a:cubicBezTo>
                  <a:cubicBezTo>
                    <a:pt x="10160" y="1657819"/>
                    <a:pt x="5080" y="1651469"/>
                    <a:pt x="7620" y="1642579"/>
                  </a:cubicBezTo>
                  <a:cubicBezTo>
                    <a:pt x="16510" y="1610846"/>
                    <a:pt x="12700" y="1579893"/>
                    <a:pt x="11430" y="1547702"/>
                  </a:cubicBezTo>
                  <a:cubicBezTo>
                    <a:pt x="10160" y="1482083"/>
                    <a:pt x="6350" y="1417701"/>
                    <a:pt x="7620" y="1352081"/>
                  </a:cubicBezTo>
                  <a:cubicBezTo>
                    <a:pt x="5080" y="1270366"/>
                    <a:pt x="0" y="258831"/>
                    <a:pt x="7620" y="175878"/>
                  </a:cubicBezTo>
                  <a:cubicBezTo>
                    <a:pt x="8890" y="159783"/>
                    <a:pt x="7620" y="142449"/>
                    <a:pt x="8890" y="126354"/>
                  </a:cubicBezTo>
                  <a:cubicBezTo>
                    <a:pt x="10160" y="100353"/>
                    <a:pt x="12700" y="7187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81396" y="30480"/>
                    <a:pt x="143205" y="29210"/>
                  </a:cubicBezTo>
                  <a:cubicBezTo>
                    <a:pt x="247508" y="25400"/>
                    <a:pt x="351811" y="22860"/>
                    <a:pt x="459977" y="20320"/>
                  </a:cubicBezTo>
                  <a:cubicBezTo>
                    <a:pt x="533375" y="17780"/>
                    <a:pt x="606773" y="16510"/>
                    <a:pt x="676309" y="13970"/>
                  </a:cubicBezTo>
                  <a:cubicBezTo>
                    <a:pt x="745844" y="11430"/>
                    <a:pt x="819242" y="8890"/>
                    <a:pt x="888777" y="8890"/>
                  </a:cubicBezTo>
                  <a:cubicBezTo>
                    <a:pt x="966039" y="7620"/>
                    <a:pt x="1043300" y="10160"/>
                    <a:pt x="1120562" y="8890"/>
                  </a:cubicBezTo>
                  <a:cubicBezTo>
                    <a:pt x="1217138" y="8890"/>
                    <a:pt x="2967109" y="6350"/>
                    <a:pt x="3063686" y="5080"/>
                  </a:cubicBezTo>
                  <a:cubicBezTo>
                    <a:pt x="3156399" y="3810"/>
                    <a:pt x="3249113" y="2540"/>
                    <a:pt x="3345690" y="2540"/>
                  </a:cubicBezTo>
                  <a:cubicBezTo>
                    <a:pt x="3504076" y="1270"/>
                    <a:pt x="3658599" y="0"/>
                    <a:pt x="3816984" y="0"/>
                  </a:cubicBezTo>
                  <a:cubicBezTo>
                    <a:pt x="3882657" y="0"/>
                    <a:pt x="3952192" y="2540"/>
                    <a:pt x="4017864" y="2540"/>
                  </a:cubicBezTo>
                  <a:cubicBezTo>
                    <a:pt x="4199428" y="3810"/>
                    <a:pt x="4384855" y="5080"/>
                    <a:pt x="4566420" y="7620"/>
                  </a:cubicBezTo>
                  <a:cubicBezTo>
                    <a:pt x="4662997" y="8890"/>
                    <a:pt x="4759573" y="12700"/>
                    <a:pt x="4856150" y="16510"/>
                  </a:cubicBezTo>
                  <a:lnTo>
                    <a:pt x="4916043" y="16510"/>
                  </a:lnTo>
                  <a:cubicBezTo>
                    <a:pt x="4927473" y="17780"/>
                    <a:pt x="4936363" y="20320"/>
                    <a:pt x="4946523" y="21590"/>
                  </a:cubicBezTo>
                  <a:close/>
                  <a:moveTo>
                    <a:pt x="4956683" y="1655279"/>
                  </a:moveTo>
                  <a:cubicBezTo>
                    <a:pt x="4957953" y="1638769"/>
                    <a:pt x="4959223" y="1626069"/>
                    <a:pt x="4959223" y="1613369"/>
                  </a:cubicBezTo>
                  <a:cubicBezTo>
                    <a:pt x="4957953" y="1542750"/>
                    <a:pt x="4956683" y="1477130"/>
                    <a:pt x="4956683" y="1406558"/>
                  </a:cubicBezTo>
                  <a:cubicBezTo>
                    <a:pt x="4956683" y="1374367"/>
                    <a:pt x="4959223" y="1342176"/>
                    <a:pt x="4957953" y="1309986"/>
                  </a:cubicBezTo>
                  <a:cubicBezTo>
                    <a:pt x="4957953" y="1280271"/>
                    <a:pt x="4956683" y="1249318"/>
                    <a:pt x="4955413" y="1219604"/>
                  </a:cubicBezTo>
                  <a:cubicBezTo>
                    <a:pt x="4950333" y="1173794"/>
                    <a:pt x="4938903" y="225402"/>
                    <a:pt x="4938903" y="179592"/>
                  </a:cubicBezTo>
                  <a:cubicBezTo>
                    <a:pt x="4936363" y="141211"/>
                    <a:pt x="4933823" y="101592"/>
                    <a:pt x="4931283" y="63210"/>
                  </a:cubicBezTo>
                  <a:cubicBezTo>
                    <a:pt x="4930013" y="44450"/>
                    <a:pt x="4928743" y="43180"/>
                    <a:pt x="4910233" y="41910"/>
                  </a:cubicBezTo>
                  <a:cubicBezTo>
                    <a:pt x="4898644" y="41910"/>
                    <a:pt x="4890918" y="41910"/>
                    <a:pt x="4879328" y="40640"/>
                  </a:cubicBezTo>
                  <a:cubicBezTo>
                    <a:pt x="4782752" y="36830"/>
                    <a:pt x="4682312" y="31750"/>
                    <a:pt x="4585735" y="30480"/>
                  </a:cubicBezTo>
                  <a:cubicBezTo>
                    <a:pt x="4350088" y="26670"/>
                    <a:pt x="4110578" y="25400"/>
                    <a:pt x="3874930" y="22860"/>
                  </a:cubicBezTo>
                  <a:lnTo>
                    <a:pt x="3596790" y="22860"/>
                  </a:lnTo>
                  <a:cubicBezTo>
                    <a:pt x="3473171" y="22860"/>
                    <a:pt x="3349553" y="22860"/>
                    <a:pt x="3229798" y="24130"/>
                  </a:cubicBezTo>
                  <a:cubicBezTo>
                    <a:pt x="3125495" y="25400"/>
                    <a:pt x="1367798" y="29210"/>
                    <a:pt x="1263495" y="29210"/>
                  </a:cubicBezTo>
                  <a:cubicBezTo>
                    <a:pt x="1093520" y="29210"/>
                    <a:pt x="923545" y="26670"/>
                    <a:pt x="753570" y="33020"/>
                  </a:cubicBezTo>
                  <a:cubicBezTo>
                    <a:pt x="664719" y="36830"/>
                    <a:pt x="579732" y="36830"/>
                    <a:pt x="494744" y="38100"/>
                  </a:cubicBezTo>
                  <a:cubicBezTo>
                    <a:pt x="347948" y="41910"/>
                    <a:pt x="201151" y="45720"/>
                    <a:pt x="54354" y="50800"/>
                  </a:cubicBezTo>
                  <a:cubicBezTo>
                    <a:pt x="36830" y="50800"/>
                    <a:pt x="34290" y="53305"/>
                    <a:pt x="33020" y="68163"/>
                  </a:cubicBezTo>
                  <a:cubicBezTo>
                    <a:pt x="31750" y="90449"/>
                    <a:pt x="31750" y="112735"/>
                    <a:pt x="30480" y="135020"/>
                  </a:cubicBezTo>
                  <a:cubicBezTo>
                    <a:pt x="29210" y="172164"/>
                    <a:pt x="26670" y="208069"/>
                    <a:pt x="25400" y="245212"/>
                  </a:cubicBezTo>
                  <a:cubicBezTo>
                    <a:pt x="20320" y="284832"/>
                    <a:pt x="26670" y="1253033"/>
                    <a:pt x="29210" y="1292652"/>
                  </a:cubicBezTo>
                  <a:cubicBezTo>
                    <a:pt x="29210" y="1334748"/>
                    <a:pt x="29210" y="1378082"/>
                    <a:pt x="30480" y="1420177"/>
                  </a:cubicBezTo>
                  <a:cubicBezTo>
                    <a:pt x="30480" y="1451130"/>
                    <a:pt x="33020" y="1482083"/>
                    <a:pt x="33020" y="1513035"/>
                  </a:cubicBezTo>
                  <a:cubicBezTo>
                    <a:pt x="33020" y="1546464"/>
                    <a:pt x="33020" y="1579893"/>
                    <a:pt x="31750" y="1613369"/>
                  </a:cubicBezTo>
                  <a:lnTo>
                    <a:pt x="31750" y="1623529"/>
                  </a:lnTo>
                  <a:cubicBezTo>
                    <a:pt x="31750" y="1633689"/>
                    <a:pt x="35560" y="1637499"/>
                    <a:pt x="44450" y="1637499"/>
                  </a:cubicBezTo>
                  <a:cubicBezTo>
                    <a:pt x="89122" y="1637499"/>
                    <a:pt x="143205" y="1638769"/>
                    <a:pt x="193425" y="1638769"/>
                  </a:cubicBezTo>
                  <a:cubicBezTo>
                    <a:pt x="266823" y="1638769"/>
                    <a:pt x="344084" y="1636229"/>
                    <a:pt x="417483" y="1638769"/>
                  </a:cubicBezTo>
                  <a:cubicBezTo>
                    <a:pt x="537238" y="1642579"/>
                    <a:pt x="656993" y="1645119"/>
                    <a:pt x="776748" y="1643849"/>
                  </a:cubicBezTo>
                  <a:cubicBezTo>
                    <a:pt x="854010" y="1642579"/>
                    <a:pt x="927408" y="1645119"/>
                    <a:pt x="1004669" y="1645119"/>
                  </a:cubicBezTo>
                  <a:cubicBezTo>
                    <a:pt x="1116698" y="1645119"/>
                    <a:pt x="1228727" y="1643849"/>
                    <a:pt x="1340757" y="1645119"/>
                  </a:cubicBezTo>
                  <a:cubicBezTo>
                    <a:pt x="1506869" y="1646389"/>
                    <a:pt x="3330238" y="1636229"/>
                    <a:pt x="3500212" y="1638769"/>
                  </a:cubicBezTo>
                  <a:cubicBezTo>
                    <a:pt x="3573611" y="1640039"/>
                    <a:pt x="3647009" y="1641309"/>
                    <a:pt x="3716545" y="1641309"/>
                  </a:cubicBezTo>
                  <a:cubicBezTo>
                    <a:pt x="3844026" y="1643849"/>
                    <a:pt x="3967644" y="1640039"/>
                    <a:pt x="4095125" y="1643849"/>
                  </a:cubicBezTo>
                  <a:cubicBezTo>
                    <a:pt x="4199428" y="1646389"/>
                    <a:pt x="4303731" y="1646389"/>
                    <a:pt x="4408034" y="1648929"/>
                  </a:cubicBezTo>
                  <a:cubicBezTo>
                    <a:pt x="4562557" y="1652739"/>
                    <a:pt x="4717080" y="1655279"/>
                    <a:pt x="4871602" y="1656549"/>
                  </a:cubicBezTo>
                  <a:cubicBezTo>
                    <a:pt x="4918583" y="1656549"/>
                    <a:pt x="4936363" y="1655279"/>
                    <a:pt x="4956683" y="1655279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7473" y="9236475"/>
            <a:ext cx="13813381" cy="12333478"/>
            <a:chOff x="0" y="0"/>
            <a:chExt cx="4699351" cy="2775989"/>
          </a:xfrm>
        </p:grpSpPr>
        <p:sp>
          <p:nvSpPr>
            <p:cNvPr id="7" name="Freeform 7"/>
            <p:cNvSpPr/>
            <p:nvPr/>
          </p:nvSpPr>
          <p:spPr>
            <a:xfrm>
              <a:off x="38100" y="44450"/>
              <a:ext cx="4662521" cy="2731538"/>
            </a:xfrm>
            <a:custGeom>
              <a:avLst/>
              <a:gdLst/>
              <a:ahLst/>
              <a:cxnLst/>
              <a:rect l="l" t="t" r="r" b="b"/>
              <a:pathLst>
                <a:path w="4662521" h="2731538">
                  <a:moveTo>
                    <a:pt x="2540" y="2701059"/>
                  </a:moveTo>
                  <a:cubicBezTo>
                    <a:pt x="0" y="2709949"/>
                    <a:pt x="5080" y="2716299"/>
                    <a:pt x="30054" y="2717569"/>
                  </a:cubicBezTo>
                  <a:cubicBezTo>
                    <a:pt x="58969" y="2718839"/>
                    <a:pt x="84270" y="2718839"/>
                    <a:pt x="113185" y="2718839"/>
                  </a:cubicBezTo>
                  <a:cubicBezTo>
                    <a:pt x="228847" y="2720109"/>
                    <a:pt x="344508" y="2720109"/>
                    <a:pt x="463784" y="2721379"/>
                  </a:cubicBezTo>
                  <a:cubicBezTo>
                    <a:pt x="528843" y="2722649"/>
                    <a:pt x="593903" y="2723919"/>
                    <a:pt x="655348" y="2725189"/>
                  </a:cubicBezTo>
                  <a:cubicBezTo>
                    <a:pt x="763780" y="2726459"/>
                    <a:pt x="868598" y="2726459"/>
                    <a:pt x="977031" y="2727729"/>
                  </a:cubicBezTo>
                  <a:cubicBezTo>
                    <a:pt x="1020404" y="2727729"/>
                    <a:pt x="1060162" y="2727729"/>
                    <a:pt x="1103535" y="2726459"/>
                  </a:cubicBezTo>
                  <a:cubicBezTo>
                    <a:pt x="1121607" y="2726459"/>
                    <a:pt x="1143294" y="2725189"/>
                    <a:pt x="1161366" y="2725189"/>
                  </a:cubicBezTo>
                  <a:cubicBezTo>
                    <a:pt x="1233654" y="2726459"/>
                    <a:pt x="2679421" y="2717569"/>
                    <a:pt x="2751709" y="2718839"/>
                  </a:cubicBezTo>
                  <a:cubicBezTo>
                    <a:pt x="2852912" y="2720109"/>
                    <a:pt x="3131223" y="2720109"/>
                    <a:pt x="3232426" y="2720109"/>
                  </a:cubicBezTo>
                  <a:cubicBezTo>
                    <a:pt x="3272185" y="2720109"/>
                    <a:pt x="3308329" y="2718839"/>
                    <a:pt x="3348087" y="2718839"/>
                  </a:cubicBezTo>
                  <a:lnTo>
                    <a:pt x="3543266" y="2722649"/>
                  </a:lnTo>
                  <a:cubicBezTo>
                    <a:pt x="3684229" y="2725189"/>
                    <a:pt x="3821576" y="2722649"/>
                    <a:pt x="3962538" y="2726459"/>
                  </a:cubicBezTo>
                  <a:cubicBezTo>
                    <a:pt x="4197476" y="2731539"/>
                    <a:pt x="4436027" y="2725189"/>
                    <a:pt x="4597751" y="2730269"/>
                  </a:cubicBezTo>
                  <a:cubicBezTo>
                    <a:pt x="4618071" y="2731539"/>
                    <a:pt x="4638391" y="2730269"/>
                    <a:pt x="4661251" y="2730269"/>
                  </a:cubicBezTo>
                  <a:lnTo>
                    <a:pt x="4661251" y="2670579"/>
                  </a:lnTo>
                  <a:cubicBezTo>
                    <a:pt x="4659981" y="2582359"/>
                    <a:pt x="4658711" y="2481966"/>
                    <a:pt x="4658711" y="2375298"/>
                  </a:cubicBezTo>
                  <a:cubicBezTo>
                    <a:pt x="4658711" y="2251898"/>
                    <a:pt x="4662521" y="2126407"/>
                    <a:pt x="4656171" y="2003007"/>
                  </a:cubicBezTo>
                  <a:cubicBezTo>
                    <a:pt x="4648551" y="1921437"/>
                    <a:pt x="4637121" y="313055"/>
                    <a:pt x="4637121" y="231486"/>
                  </a:cubicBezTo>
                  <a:cubicBezTo>
                    <a:pt x="4634581" y="175014"/>
                    <a:pt x="4633311" y="116452"/>
                    <a:pt x="4630771" y="59981"/>
                  </a:cubicBezTo>
                  <a:cubicBezTo>
                    <a:pt x="4630771" y="43248"/>
                    <a:pt x="4629501" y="26516"/>
                    <a:pt x="4628231" y="6350"/>
                  </a:cubicBezTo>
                  <a:cubicBezTo>
                    <a:pt x="4618071" y="3810"/>
                    <a:pt x="4609181" y="2540"/>
                    <a:pt x="4599021" y="1270"/>
                  </a:cubicBezTo>
                  <a:cubicBezTo>
                    <a:pt x="4591401" y="0"/>
                    <a:pt x="4583781" y="1270"/>
                    <a:pt x="4577431" y="1270"/>
                  </a:cubicBezTo>
                  <a:lnTo>
                    <a:pt x="11982" y="6350"/>
                  </a:lnTo>
                  <a:lnTo>
                    <a:pt x="2540" y="2701059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  <p:txBody>
            <a:bodyPr/>
            <a:lstStyle/>
            <a:p>
              <a:endParaRPr lang="LID4096"/>
            </a:p>
          </p:txBody>
        </p:sp>
        <p:sp>
          <p:nvSpPr>
            <p:cNvPr id="8" name="Freeform 8"/>
            <p:cNvSpPr/>
            <p:nvPr/>
          </p:nvSpPr>
          <p:spPr>
            <a:xfrm>
              <a:off x="11430" y="16510"/>
              <a:ext cx="4638391" cy="2721379"/>
            </a:xfrm>
            <a:custGeom>
              <a:avLst/>
              <a:gdLst/>
              <a:ahLst/>
              <a:cxnLst/>
              <a:rect l="l" t="t" r="r" b="b"/>
              <a:pathLst>
                <a:path w="4638391" h="2721379">
                  <a:moveTo>
                    <a:pt x="4638391" y="2721379"/>
                  </a:moveTo>
                  <a:lnTo>
                    <a:pt x="0" y="2713759"/>
                  </a:lnTo>
                  <a:lnTo>
                    <a:pt x="0" y="962178"/>
                  </a:lnTo>
                  <a:lnTo>
                    <a:pt x="7620" y="20320"/>
                  </a:lnTo>
                  <a:lnTo>
                    <a:pt x="2326577" y="0"/>
                  </a:lnTo>
                  <a:lnTo>
                    <a:pt x="4616801" y="889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  <p:txBody>
            <a:bodyPr/>
            <a:lstStyle/>
            <a:p>
              <a:endParaRPr lang="LID4096" dirty="0"/>
            </a:p>
          </p:txBody>
        </p:sp>
        <p:sp>
          <p:nvSpPr>
            <p:cNvPr id="9" name="Freeform 9"/>
            <p:cNvSpPr/>
            <p:nvPr/>
          </p:nvSpPr>
          <p:spPr>
            <a:xfrm>
              <a:off x="-3810" y="0"/>
              <a:ext cx="4667601" cy="2748049"/>
            </a:xfrm>
            <a:custGeom>
              <a:avLst/>
              <a:gdLst/>
              <a:ahLst/>
              <a:cxnLst/>
              <a:rect l="l" t="t" r="r" b="b"/>
              <a:pathLst>
                <a:path w="4667601" h="2748049">
                  <a:moveTo>
                    <a:pt x="4633311" y="21590"/>
                  </a:moveTo>
                  <a:cubicBezTo>
                    <a:pt x="4634581" y="34290"/>
                    <a:pt x="4634581" y="44450"/>
                    <a:pt x="4635851" y="56325"/>
                  </a:cubicBezTo>
                  <a:cubicBezTo>
                    <a:pt x="4638391" y="112797"/>
                    <a:pt x="4639661" y="171359"/>
                    <a:pt x="4642201" y="227831"/>
                  </a:cubicBezTo>
                  <a:cubicBezTo>
                    <a:pt x="4642201" y="309400"/>
                    <a:pt x="4654901" y="1917782"/>
                    <a:pt x="4661251" y="1999352"/>
                  </a:cubicBezTo>
                  <a:cubicBezTo>
                    <a:pt x="4667601" y="2122752"/>
                    <a:pt x="4663791" y="2248243"/>
                    <a:pt x="4663791" y="2371643"/>
                  </a:cubicBezTo>
                  <a:cubicBezTo>
                    <a:pt x="4663791" y="2480402"/>
                    <a:pt x="4665061" y="2580796"/>
                    <a:pt x="4666331" y="2687089"/>
                  </a:cubicBezTo>
                  <a:lnTo>
                    <a:pt x="4666331" y="2746779"/>
                  </a:lnTo>
                  <a:cubicBezTo>
                    <a:pt x="4643471" y="2746779"/>
                    <a:pt x="4623151" y="2748049"/>
                    <a:pt x="4602831" y="2746779"/>
                  </a:cubicBezTo>
                  <a:cubicBezTo>
                    <a:pt x="4373119" y="2741699"/>
                    <a:pt x="4134567" y="2748049"/>
                    <a:pt x="3899630" y="2742969"/>
                  </a:cubicBezTo>
                  <a:cubicBezTo>
                    <a:pt x="3758668" y="2739159"/>
                    <a:pt x="3621320" y="2741699"/>
                    <a:pt x="3480358" y="2739159"/>
                  </a:cubicBezTo>
                  <a:lnTo>
                    <a:pt x="3285179" y="2735349"/>
                  </a:lnTo>
                  <a:cubicBezTo>
                    <a:pt x="3245421" y="2735349"/>
                    <a:pt x="3209277" y="2736619"/>
                    <a:pt x="3169518" y="2736619"/>
                  </a:cubicBezTo>
                  <a:cubicBezTo>
                    <a:pt x="3068315" y="2735349"/>
                    <a:pt x="2790004" y="2736619"/>
                    <a:pt x="2688801" y="2735349"/>
                  </a:cubicBezTo>
                  <a:cubicBezTo>
                    <a:pt x="2616513" y="2734079"/>
                    <a:pt x="1170746" y="2742969"/>
                    <a:pt x="1098458" y="2741699"/>
                  </a:cubicBezTo>
                  <a:cubicBezTo>
                    <a:pt x="1080386" y="2741699"/>
                    <a:pt x="1058699" y="2742969"/>
                    <a:pt x="1040627" y="2742969"/>
                  </a:cubicBezTo>
                  <a:cubicBezTo>
                    <a:pt x="997254" y="2742969"/>
                    <a:pt x="957496" y="2744239"/>
                    <a:pt x="914123" y="2744239"/>
                  </a:cubicBezTo>
                  <a:cubicBezTo>
                    <a:pt x="805690" y="2744239"/>
                    <a:pt x="700872" y="2742969"/>
                    <a:pt x="592440" y="2741699"/>
                  </a:cubicBezTo>
                  <a:cubicBezTo>
                    <a:pt x="527380" y="2740429"/>
                    <a:pt x="462321" y="2739159"/>
                    <a:pt x="400876" y="2737889"/>
                  </a:cubicBezTo>
                  <a:cubicBezTo>
                    <a:pt x="285214" y="2736619"/>
                    <a:pt x="169553" y="2735349"/>
                    <a:pt x="50277" y="2735349"/>
                  </a:cubicBezTo>
                  <a:cubicBezTo>
                    <a:pt x="38100" y="2735349"/>
                    <a:pt x="29210" y="2735349"/>
                    <a:pt x="19050" y="2734079"/>
                  </a:cubicBezTo>
                  <a:cubicBezTo>
                    <a:pt x="10160" y="2732809"/>
                    <a:pt x="5080" y="2726459"/>
                    <a:pt x="7620" y="2717569"/>
                  </a:cubicBezTo>
                  <a:cubicBezTo>
                    <a:pt x="16510" y="2685372"/>
                    <a:pt x="12700" y="2633084"/>
                    <a:pt x="11430" y="2578704"/>
                  </a:cubicBezTo>
                  <a:cubicBezTo>
                    <a:pt x="10160" y="2467853"/>
                    <a:pt x="6350" y="2359094"/>
                    <a:pt x="7620" y="2248243"/>
                  </a:cubicBezTo>
                  <a:cubicBezTo>
                    <a:pt x="5080" y="2110203"/>
                    <a:pt x="0" y="401427"/>
                    <a:pt x="7620" y="261295"/>
                  </a:cubicBezTo>
                  <a:cubicBezTo>
                    <a:pt x="8890" y="234105"/>
                    <a:pt x="7620" y="204824"/>
                    <a:pt x="8890" y="177634"/>
                  </a:cubicBezTo>
                  <a:cubicBezTo>
                    <a:pt x="10160" y="133712"/>
                    <a:pt x="12700" y="8560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79193" y="30480"/>
                    <a:pt x="137023" y="29210"/>
                  </a:cubicBezTo>
                  <a:cubicBezTo>
                    <a:pt x="234612" y="25400"/>
                    <a:pt x="332202" y="22860"/>
                    <a:pt x="433405" y="20320"/>
                  </a:cubicBezTo>
                  <a:cubicBezTo>
                    <a:pt x="502079" y="17780"/>
                    <a:pt x="570753" y="16510"/>
                    <a:pt x="635813" y="13970"/>
                  </a:cubicBezTo>
                  <a:cubicBezTo>
                    <a:pt x="700872" y="11430"/>
                    <a:pt x="769546" y="8890"/>
                    <a:pt x="834606" y="8890"/>
                  </a:cubicBezTo>
                  <a:cubicBezTo>
                    <a:pt x="906894" y="7620"/>
                    <a:pt x="979182" y="10160"/>
                    <a:pt x="1051470" y="8890"/>
                  </a:cubicBezTo>
                  <a:cubicBezTo>
                    <a:pt x="1141831" y="8890"/>
                    <a:pt x="2779161" y="6350"/>
                    <a:pt x="2869522" y="5080"/>
                  </a:cubicBezTo>
                  <a:cubicBezTo>
                    <a:pt x="2956268" y="3810"/>
                    <a:pt x="3043014" y="2540"/>
                    <a:pt x="3133374" y="2540"/>
                  </a:cubicBezTo>
                  <a:cubicBezTo>
                    <a:pt x="3281565" y="1270"/>
                    <a:pt x="3426142" y="0"/>
                    <a:pt x="3574333" y="0"/>
                  </a:cubicBezTo>
                  <a:cubicBezTo>
                    <a:pt x="3635778" y="0"/>
                    <a:pt x="3700837" y="2540"/>
                    <a:pt x="3762283" y="2540"/>
                  </a:cubicBezTo>
                  <a:cubicBezTo>
                    <a:pt x="3932160" y="3810"/>
                    <a:pt x="4105652" y="5080"/>
                    <a:pt x="4275529" y="7620"/>
                  </a:cubicBezTo>
                  <a:cubicBezTo>
                    <a:pt x="4365890" y="8890"/>
                    <a:pt x="4456250" y="12700"/>
                    <a:pt x="4546611" y="16510"/>
                  </a:cubicBezTo>
                  <a:lnTo>
                    <a:pt x="4602831" y="16510"/>
                  </a:lnTo>
                  <a:cubicBezTo>
                    <a:pt x="4614261" y="17780"/>
                    <a:pt x="4623151" y="20320"/>
                    <a:pt x="4633311" y="21590"/>
                  </a:cubicBezTo>
                  <a:close/>
                  <a:moveTo>
                    <a:pt x="4643471" y="2730269"/>
                  </a:moveTo>
                  <a:cubicBezTo>
                    <a:pt x="4644741" y="2713759"/>
                    <a:pt x="4646011" y="2701059"/>
                    <a:pt x="4646011" y="2688359"/>
                  </a:cubicBezTo>
                  <a:cubicBezTo>
                    <a:pt x="4644741" y="2570338"/>
                    <a:pt x="4643471" y="2459487"/>
                    <a:pt x="4643471" y="2340270"/>
                  </a:cubicBezTo>
                  <a:cubicBezTo>
                    <a:pt x="4643471" y="2285891"/>
                    <a:pt x="4646011" y="2231511"/>
                    <a:pt x="4644741" y="2177131"/>
                  </a:cubicBezTo>
                  <a:cubicBezTo>
                    <a:pt x="4644741" y="2126935"/>
                    <a:pt x="4643471" y="2074647"/>
                    <a:pt x="4642201" y="2024450"/>
                  </a:cubicBezTo>
                  <a:cubicBezTo>
                    <a:pt x="4637121" y="1947064"/>
                    <a:pt x="4625691" y="344956"/>
                    <a:pt x="4625691" y="267570"/>
                  </a:cubicBezTo>
                  <a:cubicBezTo>
                    <a:pt x="4623151" y="202732"/>
                    <a:pt x="4620611" y="135803"/>
                    <a:pt x="4618071" y="70966"/>
                  </a:cubicBezTo>
                  <a:cubicBezTo>
                    <a:pt x="4616801" y="44450"/>
                    <a:pt x="4615531" y="43180"/>
                    <a:pt x="4597213" y="41910"/>
                  </a:cubicBezTo>
                  <a:cubicBezTo>
                    <a:pt x="4586369" y="41910"/>
                    <a:pt x="4579140" y="41910"/>
                    <a:pt x="4568297" y="40640"/>
                  </a:cubicBezTo>
                  <a:cubicBezTo>
                    <a:pt x="4477937" y="36830"/>
                    <a:pt x="4383962" y="31750"/>
                    <a:pt x="4293602" y="30480"/>
                  </a:cubicBezTo>
                  <a:cubicBezTo>
                    <a:pt x="4073122" y="26670"/>
                    <a:pt x="3849028" y="25400"/>
                    <a:pt x="3628549" y="22860"/>
                  </a:cubicBezTo>
                  <a:lnTo>
                    <a:pt x="3368311" y="22860"/>
                  </a:lnTo>
                  <a:cubicBezTo>
                    <a:pt x="3252650" y="22860"/>
                    <a:pt x="3136989" y="22860"/>
                    <a:pt x="3024942" y="24130"/>
                  </a:cubicBezTo>
                  <a:cubicBezTo>
                    <a:pt x="2927352" y="25400"/>
                    <a:pt x="1282793" y="29210"/>
                    <a:pt x="1185204" y="29210"/>
                  </a:cubicBezTo>
                  <a:cubicBezTo>
                    <a:pt x="1026169" y="29210"/>
                    <a:pt x="867135" y="26670"/>
                    <a:pt x="708101" y="33020"/>
                  </a:cubicBezTo>
                  <a:cubicBezTo>
                    <a:pt x="624969" y="36830"/>
                    <a:pt x="545452" y="36830"/>
                    <a:pt x="465935" y="38100"/>
                  </a:cubicBezTo>
                  <a:cubicBezTo>
                    <a:pt x="328587" y="41910"/>
                    <a:pt x="191239" y="45720"/>
                    <a:pt x="53892" y="50800"/>
                  </a:cubicBezTo>
                  <a:cubicBezTo>
                    <a:pt x="36830" y="50800"/>
                    <a:pt x="34290" y="54234"/>
                    <a:pt x="33020" y="79332"/>
                  </a:cubicBezTo>
                  <a:cubicBezTo>
                    <a:pt x="31750" y="116980"/>
                    <a:pt x="31750" y="154627"/>
                    <a:pt x="30480" y="192275"/>
                  </a:cubicBezTo>
                  <a:cubicBezTo>
                    <a:pt x="29210" y="255020"/>
                    <a:pt x="26670" y="315675"/>
                    <a:pt x="25400" y="378420"/>
                  </a:cubicBezTo>
                  <a:cubicBezTo>
                    <a:pt x="20320" y="445349"/>
                    <a:pt x="26670" y="2080921"/>
                    <a:pt x="29210" y="2147850"/>
                  </a:cubicBezTo>
                  <a:cubicBezTo>
                    <a:pt x="29210" y="2218962"/>
                    <a:pt x="29210" y="2292165"/>
                    <a:pt x="30480" y="2363277"/>
                  </a:cubicBezTo>
                  <a:cubicBezTo>
                    <a:pt x="30480" y="2415565"/>
                    <a:pt x="33020" y="2467853"/>
                    <a:pt x="33020" y="2520142"/>
                  </a:cubicBezTo>
                  <a:cubicBezTo>
                    <a:pt x="33020" y="2576613"/>
                    <a:pt x="33020" y="2633084"/>
                    <a:pt x="31750" y="2688359"/>
                  </a:cubicBezTo>
                  <a:lnTo>
                    <a:pt x="31750" y="2698519"/>
                  </a:lnTo>
                  <a:cubicBezTo>
                    <a:pt x="31750" y="2708679"/>
                    <a:pt x="35560" y="2712489"/>
                    <a:pt x="44450" y="2712489"/>
                  </a:cubicBezTo>
                  <a:cubicBezTo>
                    <a:pt x="86421" y="2712489"/>
                    <a:pt x="137023" y="2713759"/>
                    <a:pt x="184011" y="2713759"/>
                  </a:cubicBezTo>
                  <a:cubicBezTo>
                    <a:pt x="252685" y="2713759"/>
                    <a:pt x="324973" y="2711219"/>
                    <a:pt x="393647" y="2713759"/>
                  </a:cubicBezTo>
                  <a:cubicBezTo>
                    <a:pt x="505694" y="2717569"/>
                    <a:pt x="617741" y="2720109"/>
                    <a:pt x="729787" y="2718839"/>
                  </a:cubicBezTo>
                  <a:cubicBezTo>
                    <a:pt x="802076" y="2717569"/>
                    <a:pt x="870750" y="2720109"/>
                    <a:pt x="943038" y="2720109"/>
                  </a:cubicBezTo>
                  <a:cubicBezTo>
                    <a:pt x="1047856" y="2720109"/>
                    <a:pt x="1152674" y="2718839"/>
                    <a:pt x="1257492" y="2720109"/>
                  </a:cubicBezTo>
                  <a:cubicBezTo>
                    <a:pt x="1412912" y="2721379"/>
                    <a:pt x="3118917" y="2711219"/>
                    <a:pt x="3277951" y="2713759"/>
                  </a:cubicBezTo>
                  <a:cubicBezTo>
                    <a:pt x="3346625" y="2715029"/>
                    <a:pt x="3415299" y="2716299"/>
                    <a:pt x="3480358" y="2716299"/>
                  </a:cubicBezTo>
                  <a:cubicBezTo>
                    <a:pt x="3599634" y="2718839"/>
                    <a:pt x="3715295" y="2715029"/>
                    <a:pt x="3834571" y="2718839"/>
                  </a:cubicBezTo>
                  <a:cubicBezTo>
                    <a:pt x="3932160" y="2721379"/>
                    <a:pt x="4029749" y="2721379"/>
                    <a:pt x="4127339" y="2723919"/>
                  </a:cubicBezTo>
                  <a:cubicBezTo>
                    <a:pt x="4271915" y="2727729"/>
                    <a:pt x="4416492" y="2730269"/>
                    <a:pt x="4561069" y="2731539"/>
                  </a:cubicBezTo>
                  <a:cubicBezTo>
                    <a:pt x="4605371" y="2731539"/>
                    <a:pt x="4623151" y="2730269"/>
                    <a:pt x="4643471" y="2730269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10333" y="21856700"/>
            <a:ext cx="27763840" cy="11705825"/>
            <a:chOff x="0" y="0"/>
            <a:chExt cx="10367359" cy="4077689"/>
          </a:xfrm>
        </p:grpSpPr>
        <p:sp>
          <p:nvSpPr>
            <p:cNvPr id="11" name="Freeform 11"/>
            <p:cNvSpPr/>
            <p:nvPr/>
          </p:nvSpPr>
          <p:spPr>
            <a:xfrm>
              <a:off x="38100" y="44450"/>
              <a:ext cx="10330529" cy="4033239"/>
            </a:xfrm>
            <a:custGeom>
              <a:avLst/>
              <a:gdLst/>
              <a:ahLst/>
              <a:cxnLst/>
              <a:rect l="l" t="t" r="r" b="b"/>
              <a:pathLst>
                <a:path w="10330529" h="4033239">
                  <a:moveTo>
                    <a:pt x="2540" y="4002759"/>
                  </a:moveTo>
                  <a:cubicBezTo>
                    <a:pt x="0" y="4011649"/>
                    <a:pt x="5080" y="4017999"/>
                    <a:pt x="60924" y="4019269"/>
                  </a:cubicBezTo>
                  <a:cubicBezTo>
                    <a:pt x="125837" y="4020539"/>
                    <a:pt x="182636" y="4020539"/>
                    <a:pt x="247549" y="4020539"/>
                  </a:cubicBezTo>
                  <a:cubicBezTo>
                    <a:pt x="507202" y="4021809"/>
                    <a:pt x="766855" y="4021809"/>
                    <a:pt x="1034622" y="4023079"/>
                  </a:cubicBezTo>
                  <a:cubicBezTo>
                    <a:pt x="1180677" y="4024349"/>
                    <a:pt x="1326731" y="4025619"/>
                    <a:pt x="1464672" y="4026889"/>
                  </a:cubicBezTo>
                  <a:cubicBezTo>
                    <a:pt x="1708096" y="4028159"/>
                    <a:pt x="1943407" y="4028159"/>
                    <a:pt x="2186831" y="4029429"/>
                  </a:cubicBezTo>
                  <a:cubicBezTo>
                    <a:pt x="2284201" y="4029429"/>
                    <a:pt x="2373456" y="4029429"/>
                    <a:pt x="2470826" y="4028159"/>
                  </a:cubicBezTo>
                  <a:cubicBezTo>
                    <a:pt x="2511397" y="4028159"/>
                    <a:pt x="2560082" y="4026889"/>
                    <a:pt x="2600653" y="4026889"/>
                  </a:cubicBezTo>
                  <a:cubicBezTo>
                    <a:pt x="2762936" y="4028159"/>
                    <a:pt x="6008596" y="4019269"/>
                    <a:pt x="6170879" y="4020539"/>
                  </a:cubicBezTo>
                  <a:cubicBezTo>
                    <a:pt x="6398075" y="4021809"/>
                    <a:pt x="7022864" y="4021809"/>
                    <a:pt x="7250061" y="4021809"/>
                  </a:cubicBezTo>
                  <a:cubicBezTo>
                    <a:pt x="7339316" y="4021809"/>
                    <a:pt x="7420458" y="4020539"/>
                    <a:pt x="7509714" y="4020539"/>
                  </a:cubicBezTo>
                  <a:lnTo>
                    <a:pt x="7947878" y="4024349"/>
                  </a:lnTo>
                  <a:cubicBezTo>
                    <a:pt x="8264330" y="4026889"/>
                    <a:pt x="8572667" y="4024349"/>
                    <a:pt x="8889119" y="4028159"/>
                  </a:cubicBezTo>
                  <a:cubicBezTo>
                    <a:pt x="9416539" y="4033239"/>
                    <a:pt x="9952072" y="4026889"/>
                    <a:pt x="10265759" y="4031969"/>
                  </a:cubicBezTo>
                  <a:cubicBezTo>
                    <a:pt x="10286079" y="4033239"/>
                    <a:pt x="10306399" y="4031969"/>
                    <a:pt x="10329259" y="4031969"/>
                  </a:cubicBezTo>
                  <a:lnTo>
                    <a:pt x="10329259" y="3972279"/>
                  </a:lnTo>
                  <a:cubicBezTo>
                    <a:pt x="10327989" y="3854563"/>
                    <a:pt x="10326719" y="3704567"/>
                    <a:pt x="10326719" y="3545195"/>
                  </a:cubicBezTo>
                  <a:cubicBezTo>
                    <a:pt x="10326719" y="3360825"/>
                    <a:pt x="10330529" y="3173330"/>
                    <a:pt x="10324179" y="2988959"/>
                  </a:cubicBezTo>
                  <a:cubicBezTo>
                    <a:pt x="10316559" y="2867087"/>
                    <a:pt x="10305129" y="464022"/>
                    <a:pt x="10305129" y="342150"/>
                  </a:cubicBezTo>
                  <a:cubicBezTo>
                    <a:pt x="10302589" y="257777"/>
                    <a:pt x="10301319" y="170280"/>
                    <a:pt x="10298779" y="85907"/>
                  </a:cubicBezTo>
                  <a:cubicBezTo>
                    <a:pt x="10298779" y="60907"/>
                    <a:pt x="10297509" y="35908"/>
                    <a:pt x="10296239" y="6350"/>
                  </a:cubicBezTo>
                  <a:cubicBezTo>
                    <a:pt x="10286079" y="3810"/>
                    <a:pt x="10277189" y="2540"/>
                    <a:pt x="10267029" y="1270"/>
                  </a:cubicBezTo>
                  <a:cubicBezTo>
                    <a:pt x="10259409" y="0"/>
                    <a:pt x="10251789" y="1270"/>
                    <a:pt x="10245439" y="1270"/>
                  </a:cubicBezTo>
                  <a:lnTo>
                    <a:pt x="20353" y="6350"/>
                  </a:lnTo>
                  <a:lnTo>
                    <a:pt x="2540" y="4002759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  <p:txBody>
            <a:bodyPr/>
            <a:lstStyle/>
            <a:p>
              <a:endParaRPr lang="LID4096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1430" y="16510"/>
              <a:ext cx="10306399" cy="4023079"/>
            </a:xfrm>
            <a:custGeom>
              <a:avLst/>
              <a:gdLst/>
              <a:ahLst/>
              <a:cxnLst/>
              <a:rect l="l" t="t" r="r" b="b"/>
              <a:pathLst>
                <a:path w="10306399" h="4023079">
                  <a:moveTo>
                    <a:pt x="10306399" y="4023079"/>
                  </a:moveTo>
                  <a:lnTo>
                    <a:pt x="0" y="4015459"/>
                  </a:lnTo>
                  <a:lnTo>
                    <a:pt x="0" y="1420064"/>
                  </a:lnTo>
                  <a:lnTo>
                    <a:pt x="7620" y="20320"/>
                  </a:lnTo>
                  <a:lnTo>
                    <a:pt x="5183280" y="0"/>
                  </a:lnTo>
                  <a:lnTo>
                    <a:pt x="10284809" y="889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  <p:txBody>
            <a:bodyPr/>
            <a:lstStyle/>
            <a:p>
              <a:endParaRPr lang="LID4096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-3810" y="0"/>
              <a:ext cx="10335609" cy="4049749"/>
            </a:xfrm>
            <a:custGeom>
              <a:avLst/>
              <a:gdLst/>
              <a:ahLst/>
              <a:cxnLst/>
              <a:rect l="l" t="t" r="r" b="b"/>
              <a:pathLst>
                <a:path w="10335609" h="4049749">
                  <a:moveTo>
                    <a:pt x="10301319" y="21590"/>
                  </a:moveTo>
                  <a:cubicBezTo>
                    <a:pt x="10302589" y="34290"/>
                    <a:pt x="10302589" y="44450"/>
                    <a:pt x="10303859" y="58483"/>
                  </a:cubicBezTo>
                  <a:cubicBezTo>
                    <a:pt x="10306399" y="142856"/>
                    <a:pt x="10307669" y="230354"/>
                    <a:pt x="10310209" y="314727"/>
                  </a:cubicBezTo>
                  <a:cubicBezTo>
                    <a:pt x="10310209" y="436599"/>
                    <a:pt x="10322909" y="2839664"/>
                    <a:pt x="10329259" y="2961536"/>
                  </a:cubicBezTo>
                  <a:cubicBezTo>
                    <a:pt x="10335609" y="3145906"/>
                    <a:pt x="10331799" y="3333402"/>
                    <a:pt x="10331799" y="3517772"/>
                  </a:cubicBezTo>
                  <a:cubicBezTo>
                    <a:pt x="10331799" y="3680268"/>
                    <a:pt x="10333069" y="3830264"/>
                    <a:pt x="10334339" y="3988789"/>
                  </a:cubicBezTo>
                  <a:lnTo>
                    <a:pt x="10334339" y="4048479"/>
                  </a:lnTo>
                  <a:cubicBezTo>
                    <a:pt x="10311479" y="4048479"/>
                    <a:pt x="10291159" y="4049749"/>
                    <a:pt x="10270839" y="4048479"/>
                  </a:cubicBezTo>
                  <a:cubicBezTo>
                    <a:pt x="9758672" y="4043399"/>
                    <a:pt x="9223139" y="4049749"/>
                    <a:pt x="8695719" y="4044669"/>
                  </a:cubicBezTo>
                  <a:cubicBezTo>
                    <a:pt x="8379267" y="4040859"/>
                    <a:pt x="8070929" y="4043399"/>
                    <a:pt x="7754477" y="4040859"/>
                  </a:cubicBezTo>
                  <a:lnTo>
                    <a:pt x="7316313" y="4037049"/>
                  </a:lnTo>
                  <a:cubicBezTo>
                    <a:pt x="7227057" y="4037049"/>
                    <a:pt x="7145916" y="4038319"/>
                    <a:pt x="7056660" y="4038319"/>
                  </a:cubicBezTo>
                  <a:cubicBezTo>
                    <a:pt x="6829464" y="4037049"/>
                    <a:pt x="6204674" y="4038319"/>
                    <a:pt x="5977478" y="4037049"/>
                  </a:cubicBezTo>
                  <a:cubicBezTo>
                    <a:pt x="5815196" y="4035779"/>
                    <a:pt x="2569536" y="4044669"/>
                    <a:pt x="2407252" y="4043399"/>
                  </a:cubicBezTo>
                  <a:cubicBezTo>
                    <a:pt x="2366682" y="4043399"/>
                    <a:pt x="2317997" y="4044669"/>
                    <a:pt x="2277426" y="4044669"/>
                  </a:cubicBezTo>
                  <a:cubicBezTo>
                    <a:pt x="2180056" y="4044669"/>
                    <a:pt x="2090800" y="4045939"/>
                    <a:pt x="1993431" y="4045939"/>
                  </a:cubicBezTo>
                  <a:cubicBezTo>
                    <a:pt x="1750006" y="4045939"/>
                    <a:pt x="1514696" y="4044669"/>
                    <a:pt x="1271271" y="4043399"/>
                  </a:cubicBezTo>
                  <a:cubicBezTo>
                    <a:pt x="1125217" y="4042129"/>
                    <a:pt x="979162" y="4040859"/>
                    <a:pt x="841221" y="4039589"/>
                  </a:cubicBezTo>
                  <a:cubicBezTo>
                    <a:pt x="581569" y="4038319"/>
                    <a:pt x="321916" y="4037049"/>
                    <a:pt x="54149" y="4037049"/>
                  </a:cubicBezTo>
                  <a:cubicBezTo>
                    <a:pt x="38100" y="4037049"/>
                    <a:pt x="29210" y="4037049"/>
                    <a:pt x="19050" y="4035779"/>
                  </a:cubicBezTo>
                  <a:cubicBezTo>
                    <a:pt x="10160" y="4034509"/>
                    <a:pt x="5080" y="4028159"/>
                    <a:pt x="7620" y="4019269"/>
                  </a:cubicBezTo>
                  <a:cubicBezTo>
                    <a:pt x="16510" y="3986511"/>
                    <a:pt x="12700" y="3908387"/>
                    <a:pt x="11430" y="3827139"/>
                  </a:cubicBezTo>
                  <a:cubicBezTo>
                    <a:pt x="10160" y="3661519"/>
                    <a:pt x="6350" y="3499022"/>
                    <a:pt x="7620" y="3333402"/>
                  </a:cubicBezTo>
                  <a:cubicBezTo>
                    <a:pt x="5080" y="3127157"/>
                    <a:pt x="0" y="574095"/>
                    <a:pt x="7620" y="364726"/>
                  </a:cubicBezTo>
                  <a:cubicBezTo>
                    <a:pt x="8890" y="324102"/>
                    <a:pt x="7620" y="280353"/>
                    <a:pt x="8890" y="239729"/>
                  </a:cubicBezTo>
                  <a:cubicBezTo>
                    <a:pt x="10160" y="174106"/>
                    <a:pt x="12700" y="102232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19062" y="30480"/>
                    <a:pt x="248889" y="29210"/>
                  </a:cubicBezTo>
                  <a:cubicBezTo>
                    <a:pt x="467971" y="25400"/>
                    <a:pt x="687053" y="22860"/>
                    <a:pt x="914249" y="20320"/>
                  </a:cubicBezTo>
                  <a:cubicBezTo>
                    <a:pt x="1068418" y="17780"/>
                    <a:pt x="1222587" y="16510"/>
                    <a:pt x="1368641" y="13970"/>
                  </a:cubicBezTo>
                  <a:cubicBezTo>
                    <a:pt x="1514696" y="11430"/>
                    <a:pt x="1668865" y="8890"/>
                    <a:pt x="1814920" y="8890"/>
                  </a:cubicBezTo>
                  <a:cubicBezTo>
                    <a:pt x="1977203" y="7620"/>
                    <a:pt x="2139486" y="10160"/>
                    <a:pt x="2301769" y="8890"/>
                  </a:cubicBezTo>
                  <a:cubicBezTo>
                    <a:pt x="2504622" y="8890"/>
                    <a:pt x="6180332" y="6350"/>
                    <a:pt x="6383186" y="5080"/>
                  </a:cubicBezTo>
                  <a:cubicBezTo>
                    <a:pt x="6577926" y="3810"/>
                    <a:pt x="6772665" y="2540"/>
                    <a:pt x="6975519" y="2540"/>
                  </a:cubicBezTo>
                  <a:cubicBezTo>
                    <a:pt x="7308199" y="1270"/>
                    <a:pt x="7632765" y="0"/>
                    <a:pt x="7965445" y="0"/>
                  </a:cubicBezTo>
                  <a:cubicBezTo>
                    <a:pt x="8103386" y="0"/>
                    <a:pt x="8249440" y="2540"/>
                    <a:pt x="8387380" y="2540"/>
                  </a:cubicBezTo>
                  <a:cubicBezTo>
                    <a:pt x="8768746" y="3810"/>
                    <a:pt x="9158225" y="5080"/>
                    <a:pt x="9539590" y="7620"/>
                  </a:cubicBezTo>
                  <a:cubicBezTo>
                    <a:pt x="9742444" y="8890"/>
                    <a:pt x="9945298" y="12700"/>
                    <a:pt x="10148151" y="16510"/>
                  </a:cubicBezTo>
                  <a:lnTo>
                    <a:pt x="10270839" y="16510"/>
                  </a:lnTo>
                  <a:cubicBezTo>
                    <a:pt x="10282269" y="17780"/>
                    <a:pt x="10291159" y="20320"/>
                    <a:pt x="10301319" y="21590"/>
                  </a:cubicBezTo>
                  <a:close/>
                  <a:moveTo>
                    <a:pt x="10311479" y="4031969"/>
                  </a:moveTo>
                  <a:cubicBezTo>
                    <a:pt x="10312749" y="4015459"/>
                    <a:pt x="10314019" y="4002759"/>
                    <a:pt x="10314019" y="3990059"/>
                  </a:cubicBezTo>
                  <a:cubicBezTo>
                    <a:pt x="10312749" y="3814640"/>
                    <a:pt x="10311479" y="3649019"/>
                    <a:pt x="10311479" y="3470898"/>
                  </a:cubicBezTo>
                  <a:cubicBezTo>
                    <a:pt x="10311479" y="3389650"/>
                    <a:pt x="10314019" y="3308403"/>
                    <a:pt x="10312749" y="3227155"/>
                  </a:cubicBezTo>
                  <a:cubicBezTo>
                    <a:pt x="10312749" y="3152156"/>
                    <a:pt x="10311479" y="3074033"/>
                    <a:pt x="10310209" y="2999035"/>
                  </a:cubicBezTo>
                  <a:cubicBezTo>
                    <a:pt x="10305129" y="2883413"/>
                    <a:pt x="10293699" y="489723"/>
                    <a:pt x="10293699" y="374101"/>
                  </a:cubicBezTo>
                  <a:cubicBezTo>
                    <a:pt x="10291159" y="277228"/>
                    <a:pt x="10288619" y="177230"/>
                    <a:pt x="10286079" y="80358"/>
                  </a:cubicBezTo>
                  <a:cubicBezTo>
                    <a:pt x="10284809" y="44450"/>
                    <a:pt x="10283539" y="43180"/>
                    <a:pt x="10261750" y="41910"/>
                  </a:cubicBezTo>
                  <a:cubicBezTo>
                    <a:pt x="10237407" y="41910"/>
                    <a:pt x="10221179" y="41910"/>
                    <a:pt x="10196837" y="40640"/>
                  </a:cubicBezTo>
                  <a:cubicBezTo>
                    <a:pt x="9993982" y="36830"/>
                    <a:pt x="9783015" y="31750"/>
                    <a:pt x="9580161" y="30480"/>
                  </a:cubicBezTo>
                  <a:cubicBezTo>
                    <a:pt x="9085198" y="26670"/>
                    <a:pt x="8582120" y="25400"/>
                    <a:pt x="8087158" y="22860"/>
                  </a:cubicBezTo>
                  <a:lnTo>
                    <a:pt x="7502939" y="22860"/>
                  </a:lnTo>
                  <a:cubicBezTo>
                    <a:pt x="7243286" y="22860"/>
                    <a:pt x="6983633" y="22860"/>
                    <a:pt x="6732095" y="24130"/>
                  </a:cubicBezTo>
                  <a:cubicBezTo>
                    <a:pt x="6513012" y="25400"/>
                    <a:pt x="2821074" y="29210"/>
                    <a:pt x="2601992" y="29210"/>
                  </a:cubicBezTo>
                  <a:cubicBezTo>
                    <a:pt x="2244969" y="29210"/>
                    <a:pt x="1887947" y="26670"/>
                    <a:pt x="1530924" y="33020"/>
                  </a:cubicBezTo>
                  <a:cubicBezTo>
                    <a:pt x="1344299" y="36830"/>
                    <a:pt x="1165787" y="36830"/>
                    <a:pt x="987276" y="38100"/>
                  </a:cubicBezTo>
                  <a:cubicBezTo>
                    <a:pt x="678939" y="41910"/>
                    <a:pt x="370601" y="45720"/>
                    <a:pt x="62263" y="50800"/>
                  </a:cubicBezTo>
                  <a:cubicBezTo>
                    <a:pt x="36830" y="50800"/>
                    <a:pt x="34290" y="55359"/>
                    <a:pt x="33020" y="92858"/>
                  </a:cubicBezTo>
                  <a:cubicBezTo>
                    <a:pt x="31750" y="149106"/>
                    <a:pt x="31750" y="205355"/>
                    <a:pt x="30480" y="261603"/>
                  </a:cubicBezTo>
                  <a:cubicBezTo>
                    <a:pt x="29210" y="355351"/>
                    <a:pt x="26670" y="445974"/>
                    <a:pt x="25400" y="539722"/>
                  </a:cubicBezTo>
                  <a:cubicBezTo>
                    <a:pt x="20320" y="639719"/>
                    <a:pt x="26670" y="3083408"/>
                    <a:pt x="29210" y="3183406"/>
                  </a:cubicBezTo>
                  <a:cubicBezTo>
                    <a:pt x="29210" y="3289653"/>
                    <a:pt x="29210" y="3399025"/>
                    <a:pt x="30480" y="3505272"/>
                  </a:cubicBezTo>
                  <a:cubicBezTo>
                    <a:pt x="30480" y="3583396"/>
                    <a:pt x="33020" y="3661519"/>
                    <a:pt x="33020" y="3739642"/>
                  </a:cubicBezTo>
                  <a:cubicBezTo>
                    <a:pt x="33020" y="3824015"/>
                    <a:pt x="33020" y="3908387"/>
                    <a:pt x="31750" y="3990059"/>
                  </a:cubicBezTo>
                  <a:lnTo>
                    <a:pt x="31750" y="4000219"/>
                  </a:lnTo>
                  <a:cubicBezTo>
                    <a:pt x="31750" y="4010379"/>
                    <a:pt x="35560" y="4014189"/>
                    <a:pt x="44450" y="4014189"/>
                  </a:cubicBezTo>
                  <a:cubicBezTo>
                    <a:pt x="135290" y="4014189"/>
                    <a:pt x="248889" y="4015459"/>
                    <a:pt x="354373" y="4015459"/>
                  </a:cubicBezTo>
                  <a:cubicBezTo>
                    <a:pt x="508541" y="4015459"/>
                    <a:pt x="670824" y="4012919"/>
                    <a:pt x="824993" y="4015459"/>
                  </a:cubicBezTo>
                  <a:cubicBezTo>
                    <a:pt x="1076532" y="4019269"/>
                    <a:pt x="1328070" y="4021809"/>
                    <a:pt x="1579609" y="4020539"/>
                  </a:cubicBezTo>
                  <a:cubicBezTo>
                    <a:pt x="1741892" y="4019269"/>
                    <a:pt x="1896061" y="4021809"/>
                    <a:pt x="2058344" y="4021809"/>
                  </a:cubicBezTo>
                  <a:cubicBezTo>
                    <a:pt x="2293654" y="4021809"/>
                    <a:pt x="2528965" y="4020539"/>
                    <a:pt x="2764275" y="4021809"/>
                  </a:cubicBezTo>
                  <a:cubicBezTo>
                    <a:pt x="3113184" y="4023079"/>
                    <a:pt x="6943062" y="4012919"/>
                    <a:pt x="7300085" y="4015459"/>
                  </a:cubicBezTo>
                  <a:cubicBezTo>
                    <a:pt x="7454254" y="4016729"/>
                    <a:pt x="7608423" y="4017999"/>
                    <a:pt x="7754477" y="4017999"/>
                  </a:cubicBezTo>
                  <a:cubicBezTo>
                    <a:pt x="8022245" y="4020539"/>
                    <a:pt x="8281897" y="4016729"/>
                    <a:pt x="8549664" y="4020539"/>
                  </a:cubicBezTo>
                  <a:cubicBezTo>
                    <a:pt x="8768746" y="4023079"/>
                    <a:pt x="8987828" y="4023079"/>
                    <a:pt x="9206910" y="4025619"/>
                  </a:cubicBezTo>
                  <a:cubicBezTo>
                    <a:pt x="9531477" y="4029429"/>
                    <a:pt x="9856042" y="4031969"/>
                    <a:pt x="10180608" y="4033239"/>
                  </a:cubicBezTo>
                  <a:cubicBezTo>
                    <a:pt x="10273379" y="4033239"/>
                    <a:pt x="10291159" y="4031969"/>
                    <a:pt x="10311479" y="4031969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54646" y="34195952"/>
            <a:ext cx="6085821" cy="8274236"/>
            <a:chOff x="0" y="0"/>
            <a:chExt cx="5012563" cy="2830076"/>
          </a:xfrm>
        </p:grpSpPr>
        <p:sp>
          <p:nvSpPr>
            <p:cNvPr id="15" name="Freeform 15"/>
            <p:cNvSpPr/>
            <p:nvPr/>
          </p:nvSpPr>
          <p:spPr>
            <a:xfrm>
              <a:off x="38100" y="44450"/>
              <a:ext cx="4975733" cy="2785626"/>
            </a:xfrm>
            <a:custGeom>
              <a:avLst/>
              <a:gdLst/>
              <a:ahLst/>
              <a:cxnLst/>
              <a:rect l="l" t="t" r="r" b="b"/>
              <a:pathLst>
                <a:path w="4975733" h="2785626">
                  <a:moveTo>
                    <a:pt x="2540" y="2755146"/>
                  </a:moveTo>
                  <a:cubicBezTo>
                    <a:pt x="0" y="2764036"/>
                    <a:pt x="5080" y="2770386"/>
                    <a:pt x="31760" y="2771656"/>
                  </a:cubicBezTo>
                  <a:cubicBezTo>
                    <a:pt x="62664" y="2772926"/>
                    <a:pt x="89706" y="2772926"/>
                    <a:pt x="120610" y="2772926"/>
                  </a:cubicBezTo>
                  <a:cubicBezTo>
                    <a:pt x="244228" y="2774196"/>
                    <a:pt x="367847" y="2774196"/>
                    <a:pt x="495328" y="2775466"/>
                  </a:cubicBezTo>
                  <a:cubicBezTo>
                    <a:pt x="564863" y="2776736"/>
                    <a:pt x="634398" y="2778006"/>
                    <a:pt x="700071" y="2779276"/>
                  </a:cubicBezTo>
                  <a:cubicBezTo>
                    <a:pt x="815963" y="2780546"/>
                    <a:pt x="927992" y="2780546"/>
                    <a:pt x="1043884" y="2781816"/>
                  </a:cubicBezTo>
                  <a:cubicBezTo>
                    <a:pt x="1090241" y="2781816"/>
                    <a:pt x="1132734" y="2781816"/>
                    <a:pt x="1179091" y="2780546"/>
                  </a:cubicBezTo>
                  <a:cubicBezTo>
                    <a:pt x="1198407" y="2780546"/>
                    <a:pt x="1221585" y="2779276"/>
                    <a:pt x="1240901" y="2779276"/>
                  </a:cubicBezTo>
                  <a:cubicBezTo>
                    <a:pt x="1318162" y="2780546"/>
                    <a:pt x="2863390" y="2771656"/>
                    <a:pt x="2940651" y="2772926"/>
                  </a:cubicBezTo>
                  <a:cubicBezTo>
                    <a:pt x="3048817" y="2774196"/>
                    <a:pt x="3346274" y="2774196"/>
                    <a:pt x="3454439" y="2774196"/>
                  </a:cubicBezTo>
                  <a:cubicBezTo>
                    <a:pt x="3496933" y="2774196"/>
                    <a:pt x="3535564" y="2772926"/>
                    <a:pt x="3578058" y="2772926"/>
                  </a:cubicBezTo>
                  <a:lnTo>
                    <a:pt x="3786663" y="2776736"/>
                  </a:lnTo>
                  <a:cubicBezTo>
                    <a:pt x="3937323" y="2779276"/>
                    <a:pt x="4084120" y="2776736"/>
                    <a:pt x="4234779" y="2780546"/>
                  </a:cubicBezTo>
                  <a:cubicBezTo>
                    <a:pt x="4485879" y="2785626"/>
                    <a:pt x="4740842" y="2779276"/>
                    <a:pt x="4910963" y="2784356"/>
                  </a:cubicBezTo>
                  <a:cubicBezTo>
                    <a:pt x="4931283" y="2785626"/>
                    <a:pt x="4951603" y="2784356"/>
                    <a:pt x="4974463" y="2784356"/>
                  </a:cubicBezTo>
                  <a:lnTo>
                    <a:pt x="4974463" y="2724666"/>
                  </a:lnTo>
                  <a:cubicBezTo>
                    <a:pt x="4973193" y="2635221"/>
                    <a:pt x="4971923" y="2532767"/>
                    <a:pt x="4971923" y="2423909"/>
                  </a:cubicBezTo>
                  <a:cubicBezTo>
                    <a:pt x="4971923" y="2297976"/>
                    <a:pt x="4975733" y="2169908"/>
                    <a:pt x="4969383" y="2043975"/>
                  </a:cubicBezTo>
                  <a:cubicBezTo>
                    <a:pt x="4961763" y="1960731"/>
                    <a:pt x="4950333" y="319328"/>
                    <a:pt x="4950333" y="236084"/>
                  </a:cubicBezTo>
                  <a:cubicBezTo>
                    <a:pt x="4947793" y="178453"/>
                    <a:pt x="4946523" y="118688"/>
                    <a:pt x="4943983" y="61058"/>
                  </a:cubicBezTo>
                  <a:cubicBezTo>
                    <a:pt x="4943983" y="43982"/>
                    <a:pt x="4942713" y="26906"/>
                    <a:pt x="4941443" y="6350"/>
                  </a:cubicBezTo>
                  <a:cubicBezTo>
                    <a:pt x="4931283" y="3810"/>
                    <a:pt x="4922393" y="2540"/>
                    <a:pt x="4912233" y="1270"/>
                  </a:cubicBezTo>
                  <a:cubicBezTo>
                    <a:pt x="4904613" y="0"/>
                    <a:pt x="4896993" y="1270"/>
                    <a:pt x="4890643" y="1270"/>
                  </a:cubicBezTo>
                  <a:lnTo>
                    <a:pt x="12444" y="6350"/>
                  </a:lnTo>
                  <a:lnTo>
                    <a:pt x="2540" y="2755146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  <p:txBody>
            <a:bodyPr/>
            <a:lstStyle/>
            <a:p>
              <a:endParaRPr lang="LID4096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11430" y="16510"/>
              <a:ext cx="4951603" cy="2775466"/>
            </a:xfrm>
            <a:custGeom>
              <a:avLst/>
              <a:gdLst/>
              <a:ahLst/>
              <a:cxnLst/>
              <a:rect l="l" t="t" r="r" b="b"/>
              <a:pathLst>
                <a:path w="4951603" h="2775466">
                  <a:moveTo>
                    <a:pt x="4951603" y="2775466"/>
                  </a:moveTo>
                  <a:lnTo>
                    <a:pt x="0" y="2767846"/>
                  </a:lnTo>
                  <a:lnTo>
                    <a:pt x="0" y="981204"/>
                  </a:lnTo>
                  <a:lnTo>
                    <a:pt x="7620" y="20320"/>
                  </a:lnTo>
                  <a:lnTo>
                    <a:pt x="2484437" y="0"/>
                  </a:lnTo>
                  <a:lnTo>
                    <a:pt x="4930013" y="889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  <p:txBody>
            <a:bodyPr/>
            <a:lstStyle/>
            <a:p>
              <a:endParaRPr lang="LID4096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-3810" y="0"/>
              <a:ext cx="4980813" cy="2802136"/>
            </a:xfrm>
            <a:custGeom>
              <a:avLst/>
              <a:gdLst/>
              <a:ahLst/>
              <a:cxnLst/>
              <a:rect l="l" t="t" r="r" b="b"/>
              <a:pathLst>
                <a:path w="4980813" h="2802136">
                  <a:moveTo>
                    <a:pt x="4946523" y="21590"/>
                  </a:moveTo>
                  <a:cubicBezTo>
                    <a:pt x="4947793" y="34290"/>
                    <a:pt x="4947793" y="44450"/>
                    <a:pt x="4949063" y="56415"/>
                  </a:cubicBezTo>
                  <a:cubicBezTo>
                    <a:pt x="4951603" y="114046"/>
                    <a:pt x="4952873" y="173811"/>
                    <a:pt x="4955413" y="231441"/>
                  </a:cubicBezTo>
                  <a:cubicBezTo>
                    <a:pt x="4955413" y="314685"/>
                    <a:pt x="4968113" y="1956088"/>
                    <a:pt x="4974463" y="2039332"/>
                  </a:cubicBezTo>
                  <a:cubicBezTo>
                    <a:pt x="4980813" y="2165265"/>
                    <a:pt x="4977003" y="2293333"/>
                    <a:pt x="4977003" y="2419266"/>
                  </a:cubicBezTo>
                  <a:cubicBezTo>
                    <a:pt x="4977003" y="2530259"/>
                    <a:pt x="4978273" y="2632713"/>
                    <a:pt x="4979543" y="2741176"/>
                  </a:cubicBezTo>
                  <a:lnTo>
                    <a:pt x="4979543" y="2800866"/>
                  </a:lnTo>
                  <a:cubicBezTo>
                    <a:pt x="4956683" y="2800866"/>
                    <a:pt x="4936363" y="2802136"/>
                    <a:pt x="4916043" y="2800866"/>
                  </a:cubicBezTo>
                  <a:cubicBezTo>
                    <a:pt x="4670722" y="2795786"/>
                    <a:pt x="4415760" y="2802136"/>
                    <a:pt x="4164661" y="2797056"/>
                  </a:cubicBezTo>
                  <a:cubicBezTo>
                    <a:pt x="4014001" y="2793246"/>
                    <a:pt x="3867204" y="2795786"/>
                    <a:pt x="3716545" y="2793246"/>
                  </a:cubicBezTo>
                  <a:lnTo>
                    <a:pt x="3507939" y="2789436"/>
                  </a:lnTo>
                  <a:cubicBezTo>
                    <a:pt x="3465445" y="2789436"/>
                    <a:pt x="3426814" y="2790706"/>
                    <a:pt x="3384320" y="2790706"/>
                  </a:cubicBezTo>
                  <a:cubicBezTo>
                    <a:pt x="3276154" y="2789436"/>
                    <a:pt x="2978698" y="2790706"/>
                    <a:pt x="2870532" y="2789436"/>
                  </a:cubicBezTo>
                  <a:cubicBezTo>
                    <a:pt x="2793271" y="2788166"/>
                    <a:pt x="1248043" y="2797056"/>
                    <a:pt x="1170781" y="2795786"/>
                  </a:cubicBezTo>
                  <a:cubicBezTo>
                    <a:pt x="1151466" y="2795786"/>
                    <a:pt x="1128288" y="2797056"/>
                    <a:pt x="1108972" y="2797056"/>
                  </a:cubicBezTo>
                  <a:cubicBezTo>
                    <a:pt x="1062615" y="2797056"/>
                    <a:pt x="1020122" y="2798326"/>
                    <a:pt x="973765" y="2798326"/>
                  </a:cubicBezTo>
                  <a:cubicBezTo>
                    <a:pt x="857873" y="2798326"/>
                    <a:pt x="745844" y="2797056"/>
                    <a:pt x="629952" y="2795786"/>
                  </a:cubicBezTo>
                  <a:cubicBezTo>
                    <a:pt x="560416" y="2794516"/>
                    <a:pt x="490881" y="2793246"/>
                    <a:pt x="425209" y="2791976"/>
                  </a:cubicBezTo>
                  <a:cubicBezTo>
                    <a:pt x="301591" y="2790706"/>
                    <a:pt x="177972" y="2789436"/>
                    <a:pt x="50491" y="2789436"/>
                  </a:cubicBezTo>
                  <a:cubicBezTo>
                    <a:pt x="38100" y="2789436"/>
                    <a:pt x="29210" y="2789436"/>
                    <a:pt x="19050" y="2788166"/>
                  </a:cubicBezTo>
                  <a:cubicBezTo>
                    <a:pt x="10160" y="2786896"/>
                    <a:pt x="5080" y="2780546"/>
                    <a:pt x="7620" y="2771656"/>
                  </a:cubicBezTo>
                  <a:cubicBezTo>
                    <a:pt x="16510" y="2739436"/>
                    <a:pt x="12700" y="2686074"/>
                    <a:pt x="11430" y="2630578"/>
                  </a:cubicBezTo>
                  <a:cubicBezTo>
                    <a:pt x="10160" y="2517452"/>
                    <a:pt x="6350" y="2406460"/>
                    <a:pt x="7620" y="2293333"/>
                  </a:cubicBezTo>
                  <a:cubicBezTo>
                    <a:pt x="5080" y="2152459"/>
                    <a:pt x="0" y="408602"/>
                    <a:pt x="7620" y="265593"/>
                  </a:cubicBezTo>
                  <a:cubicBezTo>
                    <a:pt x="8890" y="237844"/>
                    <a:pt x="7620" y="207962"/>
                    <a:pt x="8890" y="180214"/>
                  </a:cubicBezTo>
                  <a:cubicBezTo>
                    <a:pt x="10160" y="135390"/>
                    <a:pt x="12700" y="86298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81396" y="30480"/>
                    <a:pt x="143205" y="29210"/>
                  </a:cubicBezTo>
                  <a:cubicBezTo>
                    <a:pt x="247508" y="25400"/>
                    <a:pt x="351811" y="22860"/>
                    <a:pt x="459977" y="20320"/>
                  </a:cubicBezTo>
                  <a:cubicBezTo>
                    <a:pt x="533375" y="17780"/>
                    <a:pt x="606773" y="16510"/>
                    <a:pt x="676309" y="13970"/>
                  </a:cubicBezTo>
                  <a:cubicBezTo>
                    <a:pt x="745844" y="11430"/>
                    <a:pt x="819242" y="8890"/>
                    <a:pt x="888777" y="8890"/>
                  </a:cubicBezTo>
                  <a:cubicBezTo>
                    <a:pt x="966039" y="7620"/>
                    <a:pt x="1043300" y="10160"/>
                    <a:pt x="1120562" y="8890"/>
                  </a:cubicBezTo>
                  <a:cubicBezTo>
                    <a:pt x="1217138" y="8890"/>
                    <a:pt x="2967109" y="6350"/>
                    <a:pt x="3063686" y="5080"/>
                  </a:cubicBezTo>
                  <a:cubicBezTo>
                    <a:pt x="3156399" y="3810"/>
                    <a:pt x="3249113" y="2540"/>
                    <a:pt x="3345690" y="2540"/>
                  </a:cubicBezTo>
                  <a:cubicBezTo>
                    <a:pt x="3504076" y="1270"/>
                    <a:pt x="3658599" y="0"/>
                    <a:pt x="3816984" y="0"/>
                  </a:cubicBezTo>
                  <a:cubicBezTo>
                    <a:pt x="3882657" y="0"/>
                    <a:pt x="3952192" y="2540"/>
                    <a:pt x="4017864" y="2540"/>
                  </a:cubicBezTo>
                  <a:cubicBezTo>
                    <a:pt x="4199428" y="3810"/>
                    <a:pt x="4384855" y="5080"/>
                    <a:pt x="4566420" y="7620"/>
                  </a:cubicBezTo>
                  <a:cubicBezTo>
                    <a:pt x="4662997" y="8890"/>
                    <a:pt x="4759573" y="12700"/>
                    <a:pt x="4856150" y="16510"/>
                  </a:cubicBezTo>
                  <a:lnTo>
                    <a:pt x="4916043" y="16510"/>
                  </a:lnTo>
                  <a:cubicBezTo>
                    <a:pt x="4927473" y="17780"/>
                    <a:pt x="4936363" y="20320"/>
                    <a:pt x="4946523" y="21590"/>
                  </a:cubicBezTo>
                  <a:close/>
                  <a:moveTo>
                    <a:pt x="4956683" y="2784356"/>
                  </a:moveTo>
                  <a:cubicBezTo>
                    <a:pt x="4957953" y="2767846"/>
                    <a:pt x="4959223" y="2755146"/>
                    <a:pt x="4959223" y="2742446"/>
                  </a:cubicBezTo>
                  <a:cubicBezTo>
                    <a:pt x="4957953" y="2622041"/>
                    <a:pt x="4956683" y="2508914"/>
                    <a:pt x="4956683" y="2387250"/>
                  </a:cubicBezTo>
                  <a:cubicBezTo>
                    <a:pt x="4956683" y="2331754"/>
                    <a:pt x="4959223" y="2276258"/>
                    <a:pt x="4957953" y="2220762"/>
                  </a:cubicBezTo>
                  <a:cubicBezTo>
                    <a:pt x="4957953" y="2169534"/>
                    <a:pt x="4956683" y="2116173"/>
                    <a:pt x="4955413" y="2064946"/>
                  </a:cubicBezTo>
                  <a:cubicBezTo>
                    <a:pt x="4950333" y="1985970"/>
                    <a:pt x="4938903" y="350971"/>
                    <a:pt x="4938903" y="271996"/>
                  </a:cubicBezTo>
                  <a:cubicBezTo>
                    <a:pt x="4936363" y="205828"/>
                    <a:pt x="4933823" y="137525"/>
                    <a:pt x="4931283" y="71356"/>
                  </a:cubicBezTo>
                  <a:cubicBezTo>
                    <a:pt x="4930013" y="44450"/>
                    <a:pt x="4928743" y="43180"/>
                    <a:pt x="4910233" y="41910"/>
                  </a:cubicBezTo>
                  <a:cubicBezTo>
                    <a:pt x="4898644" y="41910"/>
                    <a:pt x="4890918" y="41910"/>
                    <a:pt x="4879328" y="40640"/>
                  </a:cubicBezTo>
                  <a:cubicBezTo>
                    <a:pt x="4782752" y="36830"/>
                    <a:pt x="4682312" y="31750"/>
                    <a:pt x="4585735" y="30480"/>
                  </a:cubicBezTo>
                  <a:cubicBezTo>
                    <a:pt x="4350088" y="26670"/>
                    <a:pt x="4110578" y="25400"/>
                    <a:pt x="3874930" y="22860"/>
                  </a:cubicBezTo>
                  <a:lnTo>
                    <a:pt x="3596790" y="22860"/>
                  </a:lnTo>
                  <a:cubicBezTo>
                    <a:pt x="3473171" y="22860"/>
                    <a:pt x="3349553" y="22860"/>
                    <a:pt x="3229798" y="24130"/>
                  </a:cubicBezTo>
                  <a:cubicBezTo>
                    <a:pt x="3125495" y="25400"/>
                    <a:pt x="1367798" y="29210"/>
                    <a:pt x="1263495" y="29210"/>
                  </a:cubicBezTo>
                  <a:cubicBezTo>
                    <a:pt x="1093520" y="29210"/>
                    <a:pt x="923545" y="26670"/>
                    <a:pt x="753570" y="33020"/>
                  </a:cubicBezTo>
                  <a:cubicBezTo>
                    <a:pt x="664719" y="36830"/>
                    <a:pt x="579732" y="36830"/>
                    <a:pt x="494744" y="38100"/>
                  </a:cubicBezTo>
                  <a:cubicBezTo>
                    <a:pt x="347948" y="41910"/>
                    <a:pt x="201151" y="45720"/>
                    <a:pt x="54354" y="50800"/>
                  </a:cubicBezTo>
                  <a:cubicBezTo>
                    <a:pt x="36830" y="50800"/>
                    <a:pt x="34290" y="54281"/>
                    <a:pt x="33020" y="79894"/>
                  </a:cubicBezTo>
                  <a:cubicBezTo>
                    <a:pt x="31750" y="118315"/>
                    <a:pt x="31750" y="156735"/>
                    <a:pt x="30480" y="195155"/>
                  </a:cubicBezTo>
                  <a:cubicBezTo>
                    <a:pt x="29210" y="259189"/>
                    <a:pt x="26670" y="321089"/>
                    <a:pt x="25400" y="385123"/>
                  </a:cubicBezTo>
                  <a:cubicBezTo>
                    <a:pt x="20320" y="453425"/>
                    <a:pt x="26670" y="2122576"/>
                    <a:pt x="29210" y="2190879"/>
                  </a:cubicBezTo>
                  <a:cubicBezTo>
                    <a:pt x="29210" y="2263451"/>
                    <a:pt x="29210" y="2338157"/>
                    <a:pt x="30480" y="2410729"/>
                  </a:cubicBezTo>
                  <a:cubicBezTo>
                    <a:pt x="30480" y="2464090"/>
                    <a:pt x="33020" y="2517452"/>
                    <a:pt x="33020" y="2570813"/>
                  </a:cubicBezTo>
                  <a:cubicBezTo>
                    <a:pt x="33020" y="2628444"/>
                    <a:pt x="33020" y="2686074"/>
                    <a:pt x="31750" y="2742446"/>
                  </a:cubicBezTo>
                  <a:lnTo>
                    <a:pt x="31750" y="2752606"/>
                  </a:lnTo>
                  <a:cubicBezTo>
                    <a:pt x="31750" y="2762766"/>
                    <a:pt x="35560" y="2766576"/>
                    <a:pt x="44450" y="2766576"/>
                  </a:cubicBezTo>
                  <a:cubicBezTo>
                    <a:pt x="89122" y="2766576"/>
                    <a:pt x="143205" y="2767846"/>
                    <a:pt x="193425" y="2767846"/>
                  </a:cubicBezTo>
                  <a:cubicBezTo>
                    <a:pt x="266823" y="2767846"/>
                    <a:pt x="344084" y="2765306"/>
                    <a:pt x="417483" y="2767846"/>
                  </a:cubicBezTo>
                  <a:cubicBezTo>
                    <a:pt x="537238" y="2771656"/>
                    <a:pt x="656993" y="2774196"/>
                    <a:pt x="776748" y="2772926"/>
                  </a:cubicBezTo>
                  <a:cubicBezTo>
                    <a:pt x="854010" y="2771656"/>
                    <a:pt x="927408" y="2774196"/>
                    <a:pt x="1004669" y="2774196"/>
                  </a:cubicBezTo>
                  <a:cubicBezTo>
                    <a:pt x="1116698" y="2774196"/>
                    <a:pt x="1228727" y="2772926"/>
                    <a:pt x="1340757" y="2774196"/>
                  </a:cubicBezTo>
                  <a:cubicBezTo>
                    <a:pt x="1506869" y="2775466"/>
                    <a:pt x="3330238" y="2765306"/>
                    <a:pt x="3500212" y="2767846"/>
                  </a:cubicBezTo>
                  <a:cubicBezTo>
                    <a:pt x="3573611" y="2769116"/>
                    <a:pt x="3647009" y="2770386"/>
                    <a:pt x="3716545" y="2770386"/>
                  </a:cubicBezTo>
                  <a:cubicBezTo>
                    <a:pt x="3844026" y="2772926"/>
                    <a:pt x="3967644" y="2769116"/>
                    <a:pt x="4095125" y="2772926"/>
                  </a:cubicBezTo>
                  <a:cubicBezTo>
                    <a:pt x="4199428" y="2775466"/>
                    <a:pt x="4303731" y="2775466"/>
                    <a:pt x="4408034" y="2778006"/>
                  </a:cubicBezTo>
                  <a:cubicBezTo>
                    <a:pt x="4562557" y="2781816"/>
                    <a:pt x="4717080" y="2784356"/>
                    <a:pt x="4871602" y="2785626"/>
                  </a:cubicBezTo>
                  <a:cubicBezTo>
                    <a:pt x="4918583" y="2785626"/>
                    <a:pt x="4936363" y="2784356"/>
                    <a:pt x="4956683" y="2784356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356601" y="34195952"/>
            <a:ext cx="20961886" cy="8387148"/>
            <a:chOff x="0" y="0"/>
            <a:chExt cx="5181716" cy="2830076"/>
          </a:xfrm>
        </p:grpSpPr>
        <p:sp>
          <p:nvSpPr>
            <p:cNvPr id="19" name="Freeform 19"/>
            <p:cNvSpPr/>
            <p:nvPr/>
          </p:nvSpPr>
          <p:spPr>
            <a:xfrm>
              <a:off x="38100" y="44450"/>
              <a:ext cx="5144886" cy="2785626"/>
            </a:xfrm>
            <a:custGeom>
              <a:avLst/>
              <a:gdLst/>
              <a:ahLst/>
              <a:cxnLst/>
              <a:rect l="l" t="t" r="r" b="b"/>
              <a:pathLst>
                <a:path w="5144886" h="2785626">
                  <a:moveTo>
                    <a:pt x="2540" y="2755146"/>
                  </a:moveTo>
                  <a:cubicBezTo>
                    <a:pt x="0" y="2764036"/>
                    <a:pt x="5080" y="2770386"/>
                    <a:pt x="32681" y="2771656"/>
                  </a:cubicBezTo>
                  <a:cubicBezTo>
                    <a:pt x="64660" y="2772926"/>
                    <a:pt x="92641" y="2772926"/>
                    <a:pt x="124620" y="2772926"/>
                  </a:cubicBezTo>
                  <a:cubicBezTo>
                    <a:pt x="252536" y="2774196"/>
                    <a:pt x="380451" y="2774196"/>
                    <a:pt x="512364" y="2775466"/>
                  </a:cubicBezTo>
                  <a:cubicBezTo>
                    <a:pt x="584316" y="2776736"/>
                    <a:pt x="656269" y="2778006"/>
                    <a:pt x="724224" y="2779276"/>
                  </a:cubicBezTo>
                  <a:cubicBezTo>
                    <a:pt x="844144" y="2780546"/>
                    <a:pt x="960068" y="2780546"/>
                    <a:pt x="1079988" y="2781816"/>
                  </a:cubicBezTo>
                  <a:cubicBezTo>
                    <a:pt x="1127957" y="2781816"/>
                    <a:pt x="1171928" y="2781816"/>
                    <a:pt x="1219896" y="2780546"/>
                  </a:cubicBezTo>
                  <a:cubicBezTo>
                    <a:pt x="1239883" y="2780546"/>
                    <a:pt x="1263867" y="2779276"/>
                    <a:pt x="1283854" y="2779276"/>
                  </a:cubicBezTo>
                  <a:cubicBezTo>
                    <a:pt x="1363801" y="2780546"/>
                    <a:pt x="2962744" y="2771656"/>
                    <a:pt x="3042691" y="2772926"/>
                  </a:cubicBezTo>
                  <a:cubicBezTo>
                    <a:pt x="3154617" y="2774196"/>
                    <a:pt x="3462413" y="2774196"/>
                    <a:pt x="3574339" y="2774196"/>
                  </a:cubicBezTo>
                  <a:cubicBezTo>
                    <a:pt x="3618310" y="2774196"/>
                    <a:pt x="3658284" y="2772926"/>
                    <a:pt x="3702255" y="2772926"/>
                  </a:cubicBezTo>
                  <a:lnTo>
                    <a:pt x="3918112" y="2776736"/>
                  </a:lnTo>
                  <a:cubicBezTo>
                    <a:pt x="4074009" y="2779276"/>
                    <a:pt x="4225908" y="2776736"/>
                    <a:pt x="4381805" y="2780546"/>
                  </a:cubicBezTo>
                  <a:cubicBezTo>
                    <a:pt x="4641634" y="2785626"/>
                    <a:pt x="4905459" y="2779276"/>
                    <a:pt x="5080116" y="2784356"/>
                  </a:cubicBezTo>
                  <a:cubicBezTo>
                    <a:pt x="5100436" y="2785626"/>
                    <a:pt x="5120756" y="2784356"/>
                    <a:pt x="5143616" y="2784356"/>
                  </a:cubicBezTo>
                  <a:lnTo>
                    <a:pt x="5143616" y="2724666"/>
                  </a:lnTo>
                  <a:cubicBezTo>
                    <a:pt x="5142346" y="2635221"/>
                    <a:pt x="5141076" y="2532767"/>
                    <a:pt x="5141076" y="2423909"/>
                  </a:cubicBezTo>
                  <a:cubicBezTo>
                    <a:pt x="5141076" y="2297976"/>
                    <a:pt x="5144886" y="2169908"/>
                    <a:pt x="5138536" y="2043975"/>
                  </a:cubicBezTo>
                  <a:cubicBezTo>
                    <a:pt x="5130916" y="1960731"/>
                    <a:pt x="5119486" y="319328"/>
                    <a:pt x="5119486" y="236084"/>
                  </a:cubicBezTo>
                  <a:cubicBezTo>
                    <a:pt x="5116946" y="178453"/>
                    <a:pt x="5115676" y="118688"/>
                    <a:pt x="5113136" y="61058"/>
                  </a:cubicBezTo>
                  <a:cubicBezTo>
                    <a:pt x="5113136" y="43982"/>
                    <a:pt x="5111866" y="26906"/>
                    <a:pt x="5110596" y="6350"/>
                  </a:cubicBezTo>
                  <a:cubicBezTo>
                    <a:pt x="5100436" y="3810"/>
                    <a:pt x="5091546" y="2540"/>
                    <a:pt x="5081386" y="1270"/>
                  </a:cubicBezTo>
                  <a:cubicBezTo>
                    <a:pt x="5073766" y="0"/>
                    <a:pt x="5066146" y="1270"/>
                    <a:pt x="5059796" y="1270"/>
                  </a:cubicBezTo>
                  <a:lnTo>
                    <a:pt x="12694" y="6350"/>
                  </a:lnTo>
                  <a:lnTo>
                    <a:pt x="2540" y="2755146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  <p:txBody>
            <a:bodyPr/>
            <a:lstStyle/>
            <a:p>
              <a:endParaRPr lang="LID4096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1430" y="16510"/>
              <a:ext cx="5120756" cy="2775466"/>
            </a:xfrm>
            <a:custGeom>
              <a:avLst/>
              <a:gdLst/>
              <a:ahLst/>
              <a:cxnLst/>
              <a:rect l="l" t="t" r="r" b="b"/>
              <a:pathLst>
                <a:path w="5120756" h="2775466">
                  <a:moveTo>
                    <a:pt x="5120756" y="2775466"/>
                  </a:moveTo>
                  <a:lnTo>
                    <a:pt x="0" y="2767846"/>
                  </a:lnTo>
                  <a:lnTo>
                    <a:pt x="0" y="981204"/>
                  </a:lnTo>
                  <a:lnTo>
                    <a:pt x="7620" y="20320"/>
                  </a:lnTo>
                  <a:lnTo>
                    <a:pt x="2569691" y="0"/>
                  </a:lnTo>
                  <a:lnTo>
                    <a:pt x="5099166" y="889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  <p:txBody>
            <a:bodyPr/>
            <a:lstStyle/>
            <a:p>
              <a:endParaRPr lang="LID4096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-3810" y="0"/>
              <a:ext cx="5149966" cy="2802136"/>
            </a:xfrm>
            <a:custGeom>
              <a:avLst/>
              <a:gdLst/>
              <a:ahLst/>
              <a:cxnLst/>
              <a:rect l="l" t="t" r="r" b="b"/>
              <a:pathLst>
                <a:path w="5149966" h="2802136">
                  <a:moveTo>
                    <a:pt x="5115676" y="21590"/>
                  </a:moveTo>
                  <a:cubicBezTo>
                    <a:pt x="5116946" y="34290"/>
                    <a:pt x="5116946" y="44450"/>
                    <a:pt x="5118216" y="56415"/>
                  </a:cubicBezTo>
                  <a:cubicBezTo>
                    <a:pt x="5120756" y="114046"/>
                    <a:pt x="5122026" y="173811"/>
                    <a:pt x="5124566" y="231441"/>
                  </a:cubicBezTo>
                  <a:cubicBezTo>
                    <a:pt x="5124566" y="314685"/>
                    <a:pt x="5137266" y="1956088"/>
                    <a:pt x="5143616" y="2039332"/>
                  </a:cubicBezTo>
                  <a:cubicBezTo>
                    <a:pt x="5149966" y="2165265"/>
                    <a:pt x="5146156" y="2293333"/>
                    <a:pt x="5146156" y="2419266"/>
                  </a:cubicBezTo>
                  <a:cubicBezTo>
                    <a:pt x="5146156" y="2530259"/>
                    <a:pt x="5147426" y="2632713"/>
                    <a:pt x="5148696" y="2741176"/>
                  </a:cubicBezTo>
                  <a:lnTo>
                    <a:pt x="5148696" y="2800866"/>
                  </a:lnTo>
                  <a:cubicBezTo>
                    <a:pt x="5125836" y="2800866"/>
                    <a:pt x="5105516" y="2802136"/>
                    <a:pt x="5085196" y="2800866"/>
                  </a:cubicBezTo>
                  <a:cubicBezTo>
                    <a:pt x="4831446" y="2795786"/>
                    <a:pt x="4567620" y="2802136"/>
                    <a:pt x="4307792" y="2797056"/>
                  </a:cubicBezTo>
                  <a:cubicBezTo>
                    <a:pt x="4151895" y="2793246"/>
                    <a:pt x="3999996" y="2795786"/>
                    <a:pt x="3844099" y="2793246"/>
                  </a:cubicBezTo>
                  <a:lnTo>
                    <a:pt x="3628241" y="2789436"/>
                  </a:lnTo>
                  <a:cubicBezTo>
                    <a:pt x="3584271" y="2789436"/>
                    <a:pt x="3544297" y="2790706"/>
                    <a:pt x="3500326" y="2790706"/>
                  </a:cubicBezTo>
                  <a:cubicBezTo>
                    <a:pt x="3388400" y="2789436"/>
                    <a:pt x="3080603" y="2790706"/>
                    <a:pt x="2968677" y="2789436"/>
                  </a:cubicBezTo>
                  <a:cubicBezTo>
                    <a:pt x="2888730" y="2788166"/>
                    <a:pt x="1289787" y="2797056"/>
                    <a:pt x="1209840" y="2795786"/>
                  </a:cubicBezTo>
                  <a:cubicBezTo>
                    <a:pt x="1189853" y="2795786"/>
                    <a:pt x="1165869" y="2797056"/>
                    <a:pt x="1145883" y="2797056"/>
                  </a:cubicBezTo>
                  <a:cubicBezTo>
                    <a:pt x="1097914" y="2797056"/>
                    <a:pt x="1053943" y="2798326"/>
                    <a:pt x="1005975" y="2798326"/>
                  </a:cubicBezTo>
                  <a:cubicBezTo>
                    <a:pt x="886054" y="2798326"/>
                    <a:pt x="770131" y="2797056"/>
                    <a:pt x="650210" y="2795786"/>
                  </a:cubicBezTo>
                  <a:cubicBezTo>
                    <a:pt x="578258" y="2794516"/>
                    <a:pt x="506305" y="2793246"/>
                    <a:pt x="438350" y="2791976"/>
                  </a:cubicBezTo>
                  <a:cubicBezTo>
                    <a:pt x="310435" y="2790706"/>
                    <a:pt x="182519" y="2789436"/>
                    <a:pt x="50607" y="2789436"/>
                  </a:cubicBezTo>
                  <a:cubicBezTo>
                    <a:pt x="38100" y="2789436"/>
                    <a:pt x="29210" y="2789436"/>
                    <a:pt x="19050" y="2788166"/>
                  </a:cubicBezTo>
                  <a:cubicBezTo>
                    <a:pt x="10160" y="2786896"/>
                    <a:pt x="5080" y="2780546"/>
                    <a:pt x="7620" y="2771656"/>
                  </a:cubicBezTo>
                  <a:cubicBezTo>
                    <a:pt x="16510" y="2739436"/>
                    <a:pt x="12700" y="2686074"/>
                    <a:pt x="11430" y="2630578"/>
                  </a:cubicBezTo>
                  <a:cubicBezTo>
                    <a:pt x="10160" y="2517452"/>
                    <a:pt x="6350" y="2406460"/>
                    <a:pt x="7620" y="2293333"/>
                  </a:cubicBezTo>
                  <a:cubicBezTo>
                    <a:pt x="5080" y="2152459"/>
                    <a:pt x="0" y="408602"/>
                    <a:pt x="7620" y="265593"/>
                  </a:cubicBezTo>
                  <a:cubicBezTo>
                    <a:pt x="8890" y="237844"/>
                    <a:pt x="7620" y="207962"/>
                    <a:pt x="8890" y="180214"/>
                  </a:cubicBezTo>
                  <a:cubicBezTo>
                    <a:pt x="10160" y="135390"/>
                    <a:pt x="12700" y="86298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82586" y="30480"/>
                    <a:pt x="146543" y="29210"/>
                  </a:cubicBezTo>
                  <a:cubicBezTo>
                    <a:pt x="254472" y="25400"/>
                    <a:pt x="362401" y="22860"/>
                    <a:pt x="474327" y="20320"/>
                  </a:cubicBezTo>
                  <a:cubicBezTo>
                    <a:pt x="550276" y="17780"/>
                    <a:pt x="626226" y="16510"/>
                    <a:pt x="698179" y="13970"/>
                  </a:cubicBezTo>
                  <a:cubicBezTo>
                    <a:pt x="770131" y="11430"/>
                    <a:pt x="846081" y="8890"/>
                    <a:pt x="918033" y="8890"/>
                  </a:cubicBezTo>
                  <a:cubicBezTo>
                    <a:pt x="997980" y="7620"/>
                    <a:pt x="1077928" y="10160"/>
                    <a:pt x="1157875" y="8890"/>
                  </a:cubicBezTo>
                  <a:cubicBezTo>
                    <a:pt x="1257809" y="8890"/>
                    <a:pt x="3068611" y="6350"/>
                    <a:pt x="3168545" y="5080"/>
                  </a:cubicBezTo>
                  <a:cubicBezTo>
                    <a:pt x="3264482" y="3810"/>
                    <a:pt x="3360419" y="2540"/>
                    <a:pt x="3460353" y="2540"/>
                  </a:cubicBezTo>
                  <a:cubicBezTo>
                    <a:pt x="3624244" y="1270"/>
                    <a:pt x="3784138" y="0"/>
                    <a:pt x="3948030" y="0"/>
                  </a:cubicBezTo>
                  <a:cubicBezTo>
                    <a:pt x="4015985" y="0"/>
                    <a:pt x="4087937" y="2540"/>
                    <a:pt x="4155892" y="2540"/>
                  </a:cubicBezTo>
                  <a:cubicBezTo>
                    <a:pt x="4343768" y="3810"/>
                    <a:pt x="4535641" y="5080"/>
                    <a:pt x="4723517" y="7620"/>
                  </a:cubicBezTo>
                  <a:cubicBezTo>
                    <a:pt x="4823451" y="8890"/>
                    <a:pt x="4923385" y="12700"/>
                    <a:pt x="5023319" y="16510"/>
                  </a:cubicBezTo>
                  <a:lnTo>
                    <a:pt x="5085196" y="16510"/>
                  </a:lnTo>
                  <a:cubicBezTo>
                    <a:pt x="5096626" y="17780"/>
                    <a:pt x="5105516" y="20320"/>
                    <a:pt x="5115676" y="21590"/>
                  </a:cubicBezTo>
                  <a:close/>
                  <a:moveTo>
                    <a:pt x="5125836" y="2784356"/>
                  </a:moveTo>
                  <a:cubicBezTo>
                    <a:pt x="5127106" y="2767846"/>
                    <a:pt x="5128376" y="2755146"/>
                    <a:pt x="5128376" y="2742446"/>
                  </a:cubicBezTo>
                  <a:cubicBezTo>
                    <a:pt x="5127106" y="2622041"/>
                    <a:pt x="5125836" y="2508914"/>
                    <a:pt x="5125836" y="2387250"/>
                  </a:cubicBezTo>
                  <a:cubicBezTo>
                    <a:pt x="5125836" y="2331754"/>
                    <a:pt x="5128376" y="2276258"/>
                    <a:pt x="5127106" y="2220762"/>
                  </a:cubicBezTo>
                  <a:cubicBezTo>
                    <a:pt x="5127106" y="2169534"/>
                    <a:pt x="5125836" y="2116173"/>
                    <a:pt x="5124566" y="2064946"/>
                  </a:cubicBezTo>
                  <a:cubicBezTo>
                    <a:pt x="5119486" y="1985970"/>
                    <a:pt x="5108056" y="350971"/>
                    <a:pt x="5108056" y="271996"/>
                  </a:cubicBezTo>
                  <a:cubicBezTo>
                    <a:pt x="5105516" y="205828"/>
                    <a:pt x="5102976" y="137525"/>
                    <a:pt x="5100436" y="71356"/>
                  </a:cubicBezTo>
                  <a:cubicBezTo>
                    <a:pt x="5099166" y="44450"/>
                    <a:pt x="5097896" y="43180"/>
                    <a:pt x="5079282" y="41910"/>
                  </a:cubicBezTo>
                  <a:cubicBezTo>
                    <a:pt x="5067290" y="41910"/>
                    <a:pt x="5059295" y="41910"/>
                    <a:pt x="5047303" y="40640"/>
                  </a:cubicBezTo>
                  <a:cubicBezTo>
                    <a:pt x="4947369" y="36830"/>
                    <a:pt x="4843438" y="31750"/>
                    <a:pt x="4743504" y="30480"/>
                  </a:cubicBezTo>
                  <a:cubicBezTo>
                    <a:pt x="4499665" y="26670"/>
                    <a:pt x="4251829" y="25400"/>
                    <a:pt x="4007990" y="22860"/>
                  </a:cubicBezTo>
                  <a:lnTo>
                    <a:pt x="3720181" y="22860"/>
                  </a:lnTo>
                  <a:cubicBezTo>
                    <a:pt x="3592265" y="22860"/>
                    <a:pt x="3464350" y="22860"/>
                    <a:pt x="3340432" y="24130"/>
                  </a:cubicBezTo>
                  <a:cubicBezTo>
                    <a:pt x="3232503" y="25400"/>
                    <a:pt x="1413705" y="29210"/>
                    <a:pt x="1305777" y="29210"/>
                  </a:cubicBezTo>
                  <a:cubicBezTo>
                    <a:pt x="1129893" y="29210"/>
                    <a:pt x="954009" y="26670"/>
                    <a:pt x="778126" y="33020"/>
                  </a:cubicBezTo>
                  <a:cubicBezTo>
                    <a:pt x="686187" y="36830"/>
                    <a:pt x="598245" y="36830"/>
                    <a:pt x="510303" y="38100"/>
                  </a:cubicBezTo>
                  <a:cubicBezTo>
                    <a:pt x="358403" y="41910"/>
                    <a:pt x="206504" y="45720"/>
                    <a:pt x="54604" y="50800"/>
                  </a:cubicBezTo>
                  <a:cubicBezTo>
                    <a:pt x="36830" y="50800"/>
                    <a:pt x="34290" y="54281"/>
                    <a:pt x="33020" y="79894"/>
                  </a:cubicBezTo>
                  <a:cubicBezTo>
                    <a:pt x="31750" y="118315"/>
                    <a:pt x="31750" y="156735"/>
                    <a:pt x="30480" y="195155"/>
                  </a:cubicBezTo>
                  <a:cubicBezTo>
                    <a:pt x="29210" y="259189"/>
                    <a:pt x="26670" y="321089"/>
                    <a:pt x="25400" y="385123"/>
                  </a:cubicBezTo>
                  <a:cubicBezTo>
                    <a:pt x="20320" y="453425"/>
                    <a:pt x="26670" y="2122576"/>
                    <a:pt x="29210" y="2190879"/>
                  </a:cubicBezTo>
                  <a:cubicBezTo>
                    <a:pt x="29210" y="2263451"/>
                    <a:pt x="29210" y="2338157"/>
                    <a:pt x="30480" y="2410729"/>
                  </a:cubicBezTo>
                  <a:cubicBezTo>
                    <a:pt x="30480" y="2464090"/>
                    <a:pt x="33020" y="2517452"/>
                    <a:pt x="33020" y="2570813"/>
                  </a:cubicBezTo>
                  <a:cubicBezTo>
                    <a:pt x="33020" y="2628444"/>
                    <a:pt x="33020" y="2686074"/>
                    <a:pt x="31750" y="2742446"/>
                  </a:cubicBezTo>
                  <a:lnTo>
                    <a:pt x="31750" y="2752606"/>
                  </a:lnTo>
                  <a:cubicBezTo>
                    <a:pt x="31750" y="2762766"/>
                    <a:pt x="35560" y="2766576"/>
                    <a:pt x="44450" y="2766576"/>
                  </a:cubicBezTo>
                  <a:cubicBezTo>
                    <a:pt x="90580" y="2766576"/>
                    <a:pt x="146543" y="2767846"/>
                    <a:pt x="198509" y="2767846"/>
                  </a:cubicBezTo>
                  <a:cubicBezTo>
                    <a:pt x="274459" y="2767846"/>
                    <a:pt x="354406" y="2765306"/>
                    <a:pt x="430356" y="2767846"/>
                  </a:cubicBezTo>
                  <a:cubicBezTo>
                    <a:pt x="554274" y="2771656"/>
                    <a:pt x="678192" y="2774196"/>
                    <a:pt x="802110" y="2772926"/>
                  </a:cubicBezTo>
                  <a:cubicBezTo>
                    <a:pt x="882057" y="2771656"/>
                    <a:pt x="958007" y="2774196"/>
                    <a:pt x="1037954" y="2774196"/>
                  </a:cubicBezTo>
                  <a:cubicBezTo>
                    <a:pt x="1153877" y="2774196"/>
                    <a:pt x="1269801" y="2772926"/>
                    <a:pt x="1385724" y="2774196"/>
                  </a:cubicBezTo>
                  <a:cubicBezTo>
                    <a:pt x="1557610" y="2775466"/>
                    <a:pt x="3444363" y="2765306"/>
                    <a:pt x="3620247" y="2767846"/>
                  </a:cubicBezTo>
                  <a:cubicBezTo>
                    <a:pt x="3696197" y="2769116"/>
                    <a:pt x="3772146" y="2770386"/>
                    <a:pt x="3844099" y="2770386"/>
                  </a:cubicBezTo>
                  <a:cubicBezTo>
                    <a:pt x="3976012" y="2772926"/>
                    <a:pt x="4103927" y="2769116"/>
                    <a:pt x="4235840" y="2772926"/>
                  </a:cubicBezTo>
                  <a:cubicBezTo>
                    <a:pt x="4343768" y="2775466"/>
                    <a:pt x="4451697" y="2775466"/>
                    <a:pt x="4559626" y="2778006"/>
                  </a:cubicBezTo>
                  <a:cubicBezTo>
                    <a:pt x="4719520" y="2781816"/>
                    <a:pt x="4879414" y="2784356"/>
                    <a:pt x="5039308" y="2785626"/>
                  </a:cubicBezTo>
                  <a:cubicBezTo>
                    <a:pt x="5087736" y="2785626"/>
                    <a:pt x="5105516" y="2784356"/>
                    <a:pt x="5125836" y="2784356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  <p:txBody>
            <a:bodyPr/>
            <a:lstStyle/>
            <a:p>
              <a:endParaRPr lang="LID4096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441825" y="9174764"/>
            <a:ext cx="13876661" cy="8182000"/>
            <a:chOff x="0" y="0"/>
            <a:chExt cx="5012563" cy="4659451"/>
          </a:xfrm>
        </p:grpSpPr>
        <p:sp>
          <p:nvSpPr>
            <p:cNvPr id="23" name="Freeform 23"/>
            <p:cNvSpPr/>
            <p:nvPr/>
          </p:nvSpPr>
          <p:spPr>
            <a:xfrm>
              <a:off x="38100" y="44450"/>
              <a:ext cx="4975733" cy="4615000"/>
            </a:xfrm>
            <a:custGeom>
              <a:avLst/>
              <a:gdLst/>
              <a:ahLst/>
              <a:cxnLst/>
              <a:rect l="l" t="t" r="r" b="b"/>
              <a:pathLst>
                <a:path w="4975733" h="4615000">
                  <a:moveTo>
                    <a:pt x="2540" y="4584521"/>
                  </a:moveTo>
                  <a:cubicBezTo>
                    <a:pt x="0" y="4593410"/>
                    <a:pt x="5080" y="4599760"/>
                    <a:pt x="31760" y="4601030"/>
                  </a:cubicBezTo>
                  <a:cubicBezTo>
                    <a:pt x="62664" y="4602300"/>
                    <a:pt x="89706" y="4602300"/>
                    <a:pt x="120610" y="4602300"/>
                  </a:cubicBezTo>
                  <a:cubicBezTo>
                    <a:pt x="244228" y="4603571"/>
                    <a:pt x="367847" y="4603571"/>
                    <a:pt x="495328" y="4604841"/>
                  </a:cubicBezTo>
                  <a:cubicBezTo>
                    <a:pt x="564863" y="4606110"/>
                    <a:pt x="634398" y="4607380"/>
                    <a:pt x="700071" y="4608650"/>
                  </a:cubicBezTo>
                  <a:cubicBezTo>
                    <a:pt x="815963" y="4609921"/>
                    <a:pt x="927992" y="4609921"/>
                    <a:pt x="1043884" y="4611191"/>
                  </a:cubicBezTo>
                  <a:cubicBezTo>
                    <a:pt x="1090241" y="4611191"/>
                    <a:pt x="1132734" y="4611191"/>
                    <a:pt x="1179091" y="4609921"/>
                  </a:cubicBezTo>
                  <a:cubicBezTo>
                    <a:pt x="1198407" y="4609921"/>
                    <a:pt x="1221585" y="4608650"/>
                    <a:pt x="1240901" y="4608650"/>
                  </a:cubicBezTo>
                  <a:cubicBezTo>
                    <a:pt x="1318162" y="4609921"/>
                    <a:pt x="2863390" y="4601030"/>
                    <a:pt x="2940651" y="4602300"/>
                  </a:cubicBezTo>
                  <a:cubicBezTo>
                    <a:pt x="3048817" y="4603571"/>
                    <a:pt x="3346274" y="4603571"/>
                    <a:pt x="3454439" y="4603571"/>
                  </a:cubicBezTo>
                  <a:cubicBezTo>
                    <a:pt x="3496933" y="4603571"/>
                    <a:pt x="3535564" y="4602300"/>
                    <a:pt x="3578058" y="4602300"/>
                  </a:cubicBezTo>
                  <a:lnTo>
                    <a:pt x="3786663" y="4606110"/>
                  </a:lnTo>
                  <a:cubicBezTo>
                    <a:pt x="3937323" y="4608650"/>
                    <a:pt x="4084120" y="4606110"/>
                    <a:pt x="4234779" y="4609921"/>
                  </a:cubicBezTo>
                  <a:cubicBezTo>
                    <a:pt x="4485879" y="4615000"/>
                    <a:pt x="4740842" y="4608650"/>
                    <a:pt x="4910963" y="4613730"/>
                  </a:cubicBezTo>
                  <a:cubicBezTo>
                    <a:pt x="4931283" y="4615000"/>
                    <a:pt x="4951603" y="4613730"/>
                    <a:pt x="4974463" y="4613730"/>
                  </a:cubicBezTo>
                  <a:lnTo>
                    <a:pt x="4974463" y="4554041"/>
                  </a:lnTo>
                  <a:cubicBezTo>
                    <a:pt x="4973193" y="4423141"/>
                    <a:pt x="4971923" y="4250976"/>
                    <a:pt x="4971923" y="4068051"/>
                  </a:cubicBezTo>
                  <a:cubicBezTo>
                    <a:pt x="4971923" y="3856431"/>
                    <a:pt x="4975733" y="3641225"/>
                    <a:pt x="4969383" y="3429605"/>
                  </a:cubicBezTo>
                  <a:cubicBezTo>
                    <a:pt x="4961763" y="3289721"/>
                    <a:pt x="4950333" y="531493"/>
                    <a:pt x="4950333" y="391609"/>
                  </a:cubicBezTo>
                  <a:cubicBezTo>
                    <a:pt x="4947793" y="294766"/>
                    <a:pt x="4946523" y="194337"/>
                    <a:pt x="4943983" y="97494"/>
                  </a:cubicBezTo>
                  <a:cubicBezTo>
                    <a:pt x="4943983" y="68799"/>
                    <a:pt x="4942713" y="40105"/>
                    <a:pt x="4941443" y="6350"/>
                  </a:cubicBezTo>
                  <a:cubicBezTo>
                    <a:pt x="4931283" y="3810"/>
                    <a:pt x="4922393" y="2540"/>
                    <a:pt x="4912233" y="1270"/>
                  </a:cubicBezTo>
                  <a:cubicBezTo>
                    <a:pt x="4904613" y="0"/>
                    <a:pt x="4896993" y="1270"/>
                    <a:pt x="4890643" y="1270"/>
                  </a:cubicBezTo>
                  <a:lnTo>
                    <a:pt x="12444" y="6350"/>
                  </a:lnTo>
                  <a:lnTo>
                    <a:pt x="2540" y="458452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  <p:txBody>
            <a:bodyPr/>
            <a:lstStyle/>
            <a:p>
              <a:endParaRPr lang="LID4096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1430" y="16510"/>
              <a:ext cx="4951603" cy="4604840"/>
            </a:xfrm>
            <a:custGeom>
              <a:avLst/>
              <a:gdLst/>
              <a:ahLst/>
              <a:cxnLst/>
              <a:rect l="l" t="t" r="r" b="b"/>
              <a:pathLst>
                <a:path w="4951603" h="4604840">
                  <a:moveTo>
                    <a:pt x="4951603" y="4604840"/>
                  </a:moveTo>
                  <a:lnTo>
                    <a:pt x="0" y="4597220"/>
                  </a:lnTo>
                  <a:lnTo>
                    <a:pt x="0" y="1624705"/>
                  </a:lnTo>
                  <a:lnTo>
                    <a:pt x="7620" y="20320"/>
                  </a:lnTo>
                  <a:lnTo>
                    <a:pt x="2484437" y="0"/>
                  </a:lnTo>
                  <a:lnTo>
                    <a:pt x="4930013" y="889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  <p:txBody>
            <a:bodyPr/>
            <a:lstStyle/>
            <a:p>
              <a:endParaRPr lang="LID4096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-3810" y="0"/>
              <a:ext cx="4980813" cy="4631510"/>
            </a:xfrm>
            <a:custGeom>
              <a:avLst/>
              <a:gdLst/>
              <a:ahLst/>
              <a:cxnLst/>
              <a:rect l="l" t="t" r="r" b="b"/>
              <a:pathLst>
                <a:path w="4980813" h="4631510">
                  <a:moveTo>
                    <a:pt x="4946523" y="21590"/>
                  </a:moveTo>
                  <a:cubicBezTo>
                    <a:pt x="4947793" y="34290"/>
                    <a:pt x="4947793" y="44450"/>
                    <a:pt x="4949063" y="59448"/>
                  </a:cubicBezTo>
                  <a:cubicBezTo>
                    <a:pt x="4951603" y="156291"/>
                    <a:pt x="4952873" y="256720"/>
                    <a:pt x="4955413" y="353563"/>
                  </a:cubicBezTo>
                  <a:cubicBezTo>
                    <a:pt x="4955413" y="493447"/>
                    <a:pt x="4968113" y="3251676"/>
                    <a:pt x="4974463" y="3391560"/>
                  </a:cubicBezTo>
                  <a:cubicBezTo>
                    <a:pt x="4980813" y="3603179"/>
                    <a:pt x="4977003" y="3818386"/>
                    <a:pt x="4977003" y="4030005"/>
                  </a:cubicBezTo>
                  <a:cubicBezTo>
                    <a:pt x="4977003" y="4216517"/>
                    <a:pt x="4978273" y="4388682"/>
                    <a:pt x="4979543" y="4570550"/>
                  </a:cubicBezTo>
                  <a:lnTo>
                    <a:pt x="4979543" y="4630241"/>
                  </a:lnTo>
                  <a:cubicBezTo>
                    <a:pt x="4956683" y="4630241"/>
                    <a:pt x="4936363" y="4631510"/>
                    <a:pt x="4916043" y="4630241"/>
                  </a:cubicBezTo>
                  <a:cubicBezTo>
                    <a:pt x="4670722" y="4625160"/>
                    <a:pt x="4415760" y="4631510"/>
                    <a:pt x="4164661" y="4626430"/>
                  </a:cubicBezTo>
                  <a:cubicBezTo>
                    <a:pt x="4014001" y="4622621"/>
                    <a:pt x="3867204" y="4625160"/>
                    <a:pt x="3716545" y="4622621"/>
                  </a:cubicBezTo>
                  <a:lnTo>
                    <a:pt x="3507939" y="4618810"/>
                  </a:lnTo>
                  <a:cubicBezTo>
                    <a:pt x="3465445" y="4618810"/>
                    <a:pt x="3426814" y="4620080"/>
                    <a:pt x="3384320" y="4620080"/>
                  </a:cubicBezTo>
                  <a:cubicBezTo>
                    <a:pt x="3276154" y="4618810"/>
                    <a:pt x="2978698" y="4620080"/>
                    <a:pt x="2870532" y="4618810"/>
                  </a:cubicBezTo>
                  <a:cubicBezTo>
                    <a:pt x="2793271" y="4617541"/>
                    <a:pt x="1248043" y="4626430"/>
                    <a:pt x="1170781" y="4625160"/>
                  </a:cubicBezTo>
                  <a:cubicBezTo>
                    <a:pt x="1151466" y="4625160"/>
                    <a:pt x="1128288" y="4626430"/>
                    <a:pt x="1108972" y="4626430"/>
                  </a:cubicBezTo>
                  <a:cubicBezTo>
                    <a:pt x="1062615" y="4626430"/>
                    <a:pt x="1020122" y="4627700"/>
                    <a:pt x="973765" y="4627700"/>
                  </a:cubicBezTo>
                  <a:cubicBezTo>
                    <a:pt x="857873" y="4627700"/>
                    <a:pt x="745844" y="4626430"/>
                    <a:pt x="629952" y="4625160"/>
                  </a:cubicBezTo>
                  <a:cubicBezTo>
                    <a:pt x="560416" y="4623891"/>
                    <a:pt x="490881" y="4622621"/>
                    <a:pt x="425209" y="4621350"/>
                  </a:cubicBezTo>
                  <a:cubicBezTo>
                    <a:pt x="301591" y="4620080"/>
                    <a:pt x="177972" y="4618810"/>
                    <a:pt x="50491" y="4618810"/>
                  </a:cubicBezTo>
                  <a:cubicBezTo>
                    <a:pt x="38100" y="4618810"/>
                    <a:pt x="29210" y="4618810"/>
                    <a:pt x="19050" y="4617541"/>
                  </a:cubicBezTo>
                  <a:cubicBezTo>
                    <a:pt x="10160" y="4616271"/>
                    <a:pt x="5080" y="4609921"/>
                    <a:pt x="7620" y="4601030"/>
                  </a:cubicBezTo>
                  <a:cubicBezTo>
                    <a:pt x="16510" y="4568021"/>
                    <a:pt x="12700" y="4478352"/>
                    <a:pt x="11430" y="4385096"/>
                  </a:cubicBezTo>
                  <a:cubicBezTo>
                    <a:pt x="10160" y="4194997"/>
                    <a:pt x="6350" y="4008484"/>
                    <a:pt x="7620" y="3818386"/>
                  </a:cubicBezTo>
                  <a:cubicBezTo>
                    <a:pt x="5080" y="3581659"/>
                    <a:pt x="0" y="651265"/>
                    <a:pt x="7620" y="410951"/>
                  </a:cubicBezTo>
                  <a:cubicBezTo>
                    <a:pt x="8890" y="364323"/>
                    <a:pt x="7620" y="314109"/>
                    <a:pt x="8890" y="267481"/>
                  </a:cubicBezTo>
                  <a:cubicBezTo>
                    <a:pt x="10160" y="192158"/>
                    <a:pt x="12700" y="109663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81396" y="30480"/>
                    <a:pt x="143205" y="29210"/>
                  </a:cubicBezTo>
                  <a:cubicBezTo>
                    <a:pt x="247508" y="25400"/>
                    <a:pt x="351811" y="22860"/>
                    <a:pt x="459977" y="20320"/>
                  </a:cubicBezTo>
                  <a:cubicBezTo>
                    <a:pt x="533375" y="17780"/>
                    <a:pt x="606773" y="16510"/>
                    <a:pt x="676309" y="13970"/>
                  </a:cubicBezTo>
                  <a:cubicBezTo>
                    <a:pt x="745844" y="11430"/>
                    <a:pt x="819242" y="8890"/>
                    <a:pt x="888777" y="8890"/>
                  </a:cubicBezTo>
                  <a:cubicBezTo>
                    <a:pt x="966039" y="7620"/>
                    <a:pt x="1043300" y="10160"/>
                    <a:pt x="1120562" y="8890"/>
                  </a:cubicBezTo>
                  <a:cubicBezTo>
                    <a:pt x="1217138" y="8890"/>
                    <a:pt x="2967109" y="6350"/>
                    <a:pt x="3063686" y="5080"/>
                  </a:cubicBezTo>
                  <a:cubicBezTo>
                    <a:pt x="3156399" y="3810"/>
                    <a:pt x="3249113" y="2540"/>
                    <a:pt x="3345690" y="2540"/>
                  </a:cubicBezTo>
                  <a:cubicBezTo>
                    <a:pt x="3504076" y="1270"/>
                    <a:pt x="3658599" y="0"/>
                    <a:pt x="3816984" y="0"/>
                  </a:cubicBezTo>
                  <a:cubicBezTo>
                    <a:pt x="3882657" y="0"/>
                    <a:pt x="3952192" y="2540"/>
                    <a:pt x="4017864" y="2540"/>
                  </a:cubicBezTo>
                  <a:cubicBezTo>
                    <a:pt x="4199428" y="3810"/>
                    <a:pt x="4384855" y="5080"/>
                    <a:pt x="4566420" y="7620"/>
                  </a:cubicBezTo>
                  <a:cubicBezTo>
                    <a:pt x="4662997" y="8890"/>
                    <a:pt x="4759573" y="12700"/>
                    <a:pt x="4856150" y="16510"/>
                  </a:cubicBezTo>
                  <a:lnTo>
                    <a:pt x="4916043" y="16510"/>
                  </a:lnTo>
                  <a:cubicBezTo>
                    <a:pt x="4927473" y="17780"/>
                    <a:pt x="4936363" y="20320"/>
                    <a:pt x="4946523" y="21590"/>
                  </a:cubicBezTo>
                  <a:close/>
                  <a:moveTo>
                    <a:pt x="4956683" y="4613730"/>
                  </a:moveTo>
                  <a:cubicBezTo>
                    <a:pt x="4957953" y="4597221"/>
                    <a:pt x="4959223" y="4584521"/>
                    <a:pt x="4959223" y="4571821"/>
                  </a:cubicBezTo>
                  <a:cubicBezTo>
                    <a:pt x="4957953" y="4370749"/>
                    <a:pt x="4956683" y="4180650"/>
                    <a:pt x="4956683" y="3976203"/>
                  </a:cubicBezTo>
                  <a:cubicBezTo>
                    <a:pt x="4956683" y="3882947"/>
                    <a:pt x="4959223" y="3789692"/>
                    <a:pt x="4957953" y="3696435"/>
                  </a:cubicBezTo>
                  <a:cubicBezTo>
                    <a:pt x="4957953" y="3610353"/>
                    <a:pt x="4956683" y="3520684"/>
                    <a:pt x="4955413" y="3434601"/>
                  </a:cubicBezTo>
                  <a:cubicBezTo>
                    <a:pt x="4950333" y="3301890"/>
                    <a:pt x="4938903" y="554422"/>
                    <a:pt x="4938903" y="421712"/>
                  </a:cubicBezTo>
                  <a:cubicBezTo>
                    <a:pt x="4936363" y="310522"/>
                    <a:pt x="4933823" y="195745"/>
                    <a:pt x="4931283" y="84555"/>
                  </a:cubicBezTo>
                  <a:cubicBezTo>
                    <a:pt x="4930013" y="44450"/>
                    <a:pt x="4928743" y="43180"/>
                    <a:pt x="4910233" y="41910"/>
                  </a:cubicBezTo>
                  <a:cubicBezTo>
                    <a:pt x="4898644" y="41910"/>
                    <a:pt x="4890918" y="41910"/>
                    <a:pt x="4879328" y="40640"/>
                  </a:cubicBezTo>
                  <a:cubicBezTo>
                    <a:pt x="4782752" y="36830"/>
                    <a:pt x="4682312" y="31750"/>
                    <a:pt x="4585735" y="30480"/>
                  </a:cubicBezTo>
                  <a:cubicBezTo>
                    <a:pt x="4350088" y="26670"/>
                    <a:pt x="4110578" y="25400"/>
                    <a:pt x="3874930" y="22860"/>
                  </a:cubicBezTo>
                  <a:lnTo>
                    <a:pt x="3596790" y="22860"/>
                  </a:lnTo>
                  <a:cubicBezTo>
                    <a:pt x="3473171" y="22860"/>
                    <a:pt x="3349553" y="22860"/>
                    <a:pt x="3229798" y="24130"/>
                  </a:cubicBezTo>
                  <a:cubicBezTo>
                    <a:pt x="3125495" y="25400"/>
                    <a:pt x="1367798" y="29210"/>
                    <a:pt x="1263495" y="29210"/>
                  </a:cubicBezTo>
                  <a:cubicBezTo>
                    <a:pt x="1093520" y="29210"/>
                    <a:pt x="923545" y="26670"/>
                    <a:pt x="753570" y="33020"/>
                  </a:cubicBezTo>
                  <a:cubicBezTo>
                    <a:pt x="664719" y="36830"/>
                    <a:pt x="579732" y="36830"/>
                    <a:pt x="494744" y="38100"/>
                  </a:cubicBezTo>
                  <a:cubicBezTo>
                    <a:pt x="347948" y="41910"/>
                    <a:pt x="201151" y="45720"/>
                    <a:pt x="54354" y="50800"/>
                  </a:cubicBezTo>
                  <a:cubicBezTo>
                    <a:pt x="36830" y="50800"/>
                    <a:pt x="34290" y="55861"/>
                    <a:pt x="33020" y="98902"/>
                  </a:cubicBezTo>
                  <a:cubicBezTo>
                    <a:pt x="31750" y="163464"/>
                    <a:pt x="31750" y="228026"/>
                    <a:pt x="30480" y="292588"/>
                  </a:cubicBezTo>
                  <a:cubicBezTo>
                    <a:pt x="29210" y="400191"/>
                    <a:pt x="26670" y="504208"/>
                    <a:pt x="25400" y="611811"/>
                  </a:cubicBezTo>
                  <a:cubicBezTo>
                    <a:pt x="20320" y="726588"/>
                    <a:pt x="26670" y="3531444"/>
                    <a:pt x="29210" y="3646220"/>
                  </a:cubicBezTo>
                  <a:cubicBezTo>
                    <a:pt x="29210" y="3768171"/>
                    <a:pt x="29210" y="3893708"/>
                    <a:pt x="30480" y="4015658"/>
                  </a:cubicBezTo>
                  <a:cubicBezTo>
                    <a:pt x="30480" y="4105327"/>
                    <a:pt x="33020" y="4194997"/>
                    <a:pt x="33020" y="4284666"/>
                  </a:cubicBezTo>
                  <a:cubicBezTo>
                    <a:pt x="33020" y="4381509"/>
                    <a:pt x="33020" y="4478352"/>
                    <a:pt x="31750" y="4571821"/>
                  </a:cubicBezTo>
                  <a:lnTo>
                    <a:pt x="31750" y="4581980"/>
                  </a:lnTo>
                  <a:cubicBezTo>
                    <a:pt x="31750" y="4592141"/>
                    <a:pt x="35560" y="4595950"/>
                    <a:pt x="44450" y="4595950"/>
                  </a:cubicBezTo>
                  <a:cubicBezTo>
                    <a:pt x="89122" y="4595950"/>
                    <a:pt x="143205" y="4597221"/>
                    <a:pt x="193425" y="4597221"/>
                  </a:cubicBezTo>
                  <a:cubicBezTo>
                    <a:pt x="266823" y="4597221"/>
                    <a:pt x="344084" y="4594680"/>
                    <a:pt x="417483" y="4597221"/>
                  </a:cubicBezTo>
                  <a:cubicBezTo>
                    <a:pt x="537238" y="4601030"/>
                    <a:pt x="656993" y="4603571"/>
                    <a:pt x="776748" y="4602300"/>
                  </a:cubicBezTo>
                  <a:cubicBezTo>
                    <a:pt x="854010" y="4601030"/>
                    <a:pt x="927408" y="4603571"/>
                    <a:pt x="1004669" y="4603571"/>
                  </a:cubicBezTo>
                  <a:cubicBezTo>
                    <a:pt x="1116698" y="4603571"/>
                    <a:pt x="1228727" y="4602300"/>
                    <a:pt x="1340757" y="4603571"/>
                  </a:cubicBezTo>
                  <a:cubicBezTo>
                    <a:pt x="1506869" y="4604841"/>
                    <a:pt x="3330238" y="4594680"/>
                    <a:pt x="3500212" y="4597221"/>
                  </a:cubicBezTo>
                  <a:cubicBezTo>
                    <a:pt x="3573611" y="4598491"/>
                    <a:pt x="3647009" y="4599761"/>
                    <a:pt x="3716545" y="4599761"/>
                  </a:cubicBezTo>
                  <a:cubicBezTo>
                    <a:pt x="3844026" y="4602300"/>
                    <a:pt x="3967644" y="4598491"/>
                    <a:pt x="4095125" y="4602300"/>
                  </a:cubicBezTo>
                  <a:cubicBezTo>
                    <a:pt x="4199428" y="4604841"/>
                    <a:pt x="4303731" y="4604841"/>
                    <a:pt x="4408034" y="4607380"/>
                  </a:cubicBezTo>
                  <a:cubicBezTo>
                    <a:pt x="4562557" y="4611191"/>
                    <a:pt x="4717080" y="4613730"/>
                    <a:pt x="4871602" y="4615000"/>
                  </a:cubicBezTo>
                  <a:cubicBezTo>
                    <a:pt x="4918583" y="4615000"/>
                    <a:pt x="4936363" y="4613730"/>
                    <a:pt x="4956683" y="461373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35" name="Freeform 35"/>
          <p:cNvSpPr/>
          <p:nvPr/>
        </p:nvSpPr>
        <p:spPr>
          <a:xfrm>
            <a:off x="714754" y="415887"/>
            <a:ext cx="8116419" cy="2924213"/>
          </a:xfrm>
          <a:custGeom>
            <a:avLst/>
            <a:gdLst/>
            <a:ahLst/>
            <a:cxnLst/>
            <a:rect l="l" t="t" r="r" b="b"/>
            <a:pathLst>
              <a:path w="6355169" h="2095220">
                <a:moveTo>
                  <a:pt x="0" y="0"/>
                </a:moveTo>
                <a:lnTo>
                  <a:pt x="6355169" y="0"/>
                </a:lnTo>
                <a:lnTo>
                  <a:pt x="6355169" y="2095220"/>
                </a:lnTo>
                <a:lnTo>
                  <a:pt x="0" y="20952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LID4096" dirty="0"/>
          </a:p>
        </p:txBody>
      </p:sp>
      <p:sp>
        <p:nvSpPr>
          <p:cNvPr id="37" name="TextBox 37"/>
          <p:cNvSpPr txBox="1"/>
          <p:nvPr/>
        </p:nvSpPr>
        <p:spPr>
          <a:xfrm>
            <a:off x="6509521" y="459732"/>
            <a:ext cx="17925279" cy="14080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800"/>
              </a:lnSpc>
            </a:pPr>
            <a:r>
              <a:rPr lang="en-US" sz="12000" b="1" spc="-480" dirty="0">
                <a:solidFill>
                  <a:schemeClr val="tx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MathStARz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5528695" y="17399328"/>
            <a:ext cx="8677498" cy="9493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13"/>
              </a:lnSpc>
            </a:pPr>
            <a:r>
              <a:rPr lang="en-US" sz="6177" dirty="0">
                <a:solidFill>
                  <a:schemeClr val="tx2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MOTIVATION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784892" y="9660058"/>
            <a:ext cx="12038963" cy="949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13"/>
              </a:lnSpc>
              <a:spcBef>
                <a:spcPct val="0"/>
              </a:spcBef>
            </a:pPr>
            <a:r>
              <a:rPr lang="en-US" sz="6177" dirty="0">
                <a:solidFill>
                  <a:schemeClr val="tx2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REQUIREMENTS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730721" y="22132436"/>
            <a:ext cx="5909746" cy="949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13"/>
              </a:lnSpc>
              <a:spcBef>
                <a:spcPct val="0"/>
              </a:spcBef>
            </a:pPr>
            <a:r>
              <a:rPr lang="en-US" sz="6177" dirty="0">
                <a:solidFill>
                  <a:schemeClr val="tx2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SCREENSHOTS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635733" y="34232164"/>
            <a:ext cx="12038963" cy="949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13"/>
              </a:lnSpc>
              <a:spcBef>
                <a:spcPct val="0"/>
              </a:spcBef>
            </a:pPr>
            <a:r>
              <a:rPr lang="en-US" sz="6177" dirty="0">
                <a:solidFill>
                  <a:schemeClr val="tx2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INTERVIEWS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5441825" y="34232164"/>
            <a:ext cx="12038963" cy="949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13"/>
              </a:lnSpc>
              <a:spcBef>
                <a:spcPct val="0"/>
              </a:spcBef>
            </a:pPr>
            <a:r>
              <a:rPr lang="en-US" sz="6177" dirty="0">
                <a:solidFill>
                  <a:schemeClr val="tx2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EVALUATION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6032001" y="9258828"/>
            <a:ext cx="12038963" cy="949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13"/>
              </a:lnSpc>
              <a:spcBef>
                <a:spcPct val="0"/>
              </a:spcBef>
            </a:pPr>
            <a:r>
              <a:rPr lang="en-US" sz="6177" dirty="0">
                <a:solidFill>
                  <a:schemeClr val="tx2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ARCHITECTURE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5738740" y="18169703"/>
            <a:ext cx="13016414" cy="39885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lnSpc>
                <a:spcPts val="452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2"/>
                </a:solidFill>
                <a:latin typeface="Quicksand" panose="020B0604020202020204" charset="0"/>
              </a:rPr>
              <a:t>Many students struggle to understand abstract geometry concepts through traditional methods.</a:t>
            </a:r>
          </a:p>
          <a:p>
            <a:pPr marL="571500" indent="-571500" algn="just">
              <a:lnSpc>
                <a:spcPts val="452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2"/>
                </a:solidFill>
                <a:latin typeface="Quicksand" panose="020B0604020202020204" charset="0"/>
              </a:rPr>
              <a:t>Studies show that interactive and visual learning improves comprehension and retention (OECD, 2022).</a:t>
            </a:r>
          </a:p>
          <a:p>
            <a:pPr marL="571500" indent="-571500" algn="just">
              <a:lnSpc>
                <a:spcPts val="452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2"/>
                </a:solidFill>
                <a:latin typeface="Quicksand" panose="020B0604020202020204" charset="0"/>
              </a:rPr>
              <a:t>AR technology allows students to connect real-world objects with virtual learning content.</a:t>
            </a:r>
          </a:p>
          <a:p>
            <a:pPr marL="571500" indent="-571500" algn="just">
              <a:lnSpc>
                <a:spcPts val="452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030" dirty="0">
              <a:solidFill>
                <a:srgbClr val="2B3B8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1450320" y="10896171"/>
            <a:ext cx="13533958" cy="99767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4177" lvl="1" indent="-327088" algn="just">
              <a:buFont typeface="Arial"/>
              <a:buChar char="•"/>
            </a:pPr>
            <a:r>
              <a:rPr lang="en-US" sz="4400" dirty="0">
                <a:solidFill>
                  <a:srgbClr val="1F497D"/>
                </a:solidFill>
                <a:latin typeface="Quicksand" panose="020B0604020202020204" charset="0"/>
              </a:rPr>
              <a:t>Utilize AR technology to present math concepts through a 3D interactive experience. </a:t>
            </a:r>
            <a:r>
              <a:rPr lang="en-US" sz="4400" b="1" dirty="0">
                <a:solidFill>
                  <a:srgbClr val="1F497D"/>
                </a:solidFill>
                <a:latin typeface="Quicksand" panose="020B0604020202020204" charset="0"/>
              </a:rPr>
              <a:t>(FR)</a:t>
            </a:r>
            <a:endParaRPr lang="he-IL" sz="4400" b="1" dirty="0">
              <a:solidFill>
                <a:srgbClr val="1F497D"/>
              </a:solidFill>
              <a:latin typeface="Quicksand" panose="020B0604020202020204" charset="0"/>
            </a:endParaRPr>
          </a:p>
          <a:p>
            <a:pPr marL="654177" lvl="1" indent="-327088" algn="just">
              <a:buFont typeface="Arial"/>
              <a:buChar char="•"/>
            </a:pPr>
            <a:r>
              <a:rPr kumimoji="0" lang="he-IL" altLang="he-IL" sz="44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Quicksand" panose="020B0604020202020204" charset="0"/>
              </a:rPr>
              <a:t>Include gamification features such as</a:t>
            </a:r>
            <a:r>
              <a:rPr lang="he-IL" altLang="he-IL" sz="4400" dirty="0">
                <a:solidFill>
                  <a:srgbClr val="1F497D"/>
                </a:solidFill>
                <a:latin typeface="Quicksand" panose="020B0604020202020204" charset="0"/>
              </a:rPr>
              <a:t> </a:t>
            </a:r>
            <a:r>
              <a:rPr kumimoji="0" lang="he-IL" altLang="he-IL" sz="44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Quicksand" panose="020B0604020202020204" charset="0"/>
              </a:rPr>
              <a:t>points, badges, and leaderboards to engage and motivate students. </a:t>
            </a:r>
            <a:r>
              <a:rPr kumimoji="0" lang="he-IL" altLang="he-IL" sz="44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Quicksand" panose="020B0604020202020204" charset="0"/>
              </a:rPr>
              <a:t>(FR)</a:t>
            </a:r>
            <a:endParaRPr lang="he-IL" altLang="he-IL" sz="4400" dirty="0">
              <a:solidFill>
                <a:srgbClr val="1F497D"/>
              </a:solidFill>
              <a:latin typeface="Quicksand" panose="020B0604020202020204" charset="0"/>
            </a:endParaRPr>
          </a:p>
          <a:p>
            <a:pPr marL="654177" lvl="1" indent="-327088" algn="just">
              <a:buFont typeface="Arial"/>
              <a:buChar char="•"/>
            </a:pPr>
            <a:r>
              <a:rPr kumimoji="0" lang="he-IL" altLang="he-IL" sz="44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Quicksand" panose="020B0604020202020204" charset="0"/>
              </a:rPr>
              <a:t>Provide user controls for sound settings, including audio volume and background music. </a:t>
            </a:r>
            <a:r>
              <a:rPr kumimoji="0" lang="he-IL" altLang="he-IL" sz="44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Quicksand" panose="020B0604020202020204" charset="0"/>
              </a:rPr>
              <a:t>(FR)</a:t>
            </a:r>
            <a:endParaRPr lang="he-IL" altLang="he-IL" sz="4400" dirty="0">
              <a:solidFill>
                <a:srgbClr val="1F497D"/>
              </a:solidFill>
              <a:latin typeface="Quicksand" panose="020B0604020202020204" charset="0"/>
            </a:endParaRPr>
          </a:p>
          <a:p>
            <a:pPr marL="654177" lvl="1" indent="-327088" algn="just">
              <a:buFont typeface="Arial"/>
              <a:buChar char="•"/>
            </a:pPr>
            <a:r>
              <a:rPr kumimoji="0" lang="he-IL" altLang="he-IL" sz="44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Quicksand" panose="020B0604020202020204" charset="0"/>
              </a:rPr>
              <a:t>Main control buttons must display both text and icons for clarity. </a:t>
            </a:r>
            <a:r>
              <a:rPr kumimoji="0" lang="he-IL" altLang="he-IL" sz="44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Quicksand" panose="020B0604020202020204" charset="0"/>
              </a:rPr>
              <a:t>(NFR)</a:t>
            </a:r>
            <a:endParaRPr lang="he-IL" altLang="he-IL" sz="4400" dirty="0">
              <a:solidFill>
                <a:srgbClr val="1F497D"/>
              </a:solidFill>
              <a:latin typeface="Quicksand" panose="020B0604020202020204" charset="0"/>
            </a:endParaRPr>
          </a:p>
          <a:p>
            <a:pPr marL="654177" lvl="1" indent="-327088" algn="just">
              <a:buFont typeface="Arial"/>
              <a:buChar char="•"/>
            </a:pPr>
            <a:r>
              <a:rPr kumimoji="0" lang="he-IL" altLang="he-IL" sz="44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Quicksand" panose="020B0604020202020204" charset="0"/>
              </a:rPr>
              <a:t>Sound settings should feature sliders ranging from 0 to 1 for fine volume adjustment. </a:t>
            </a:r>
            <a:r>
              <a:rPr kumimoji="0" lang="en-US" altLang="he-IL" sz="44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Quicksand" panose="020B0604020202020204" charset="0"/>
              </a:rPr>
              <a:t>(NFR)</a:t>
            </a:r>
            <a:endParaRPr lang="he-IL" altLang="he-IL" sz="4400" dirty="0">
              <a:solidFill>
                <a:srgbClr val="1F497D"/>
              </a:solidFill>
              <a:latin typeface="Quicksand" panose="020B0604020202020204" charset="0"/>
            </a:endParaRPr>
          </a:p>
          <a:p>
            <a:pPr marL="654177" lvl="1" indent="-327088" algn="just">
              <a:buFont typeface="Arial"/>
              <a:buChar char="•"/>
            </a:pPr>
            <a:r>
              <a:rPr kumimoji="0" lang="he-IL" altLang="he-IL" sz="4400" b="0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Quicksand" panose="020B0604020202020204" charset="0"/>
              </a:rPr>
              <a:t>Ensure all assets, including 3D models, are modular and reusable for future updates. </a:t>
            </a:r>
            <a:r>
              <a:rPr kumimoji="0" lang="he-IL" altLang="he-IL" sz="44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Quicksand" panose="020B0604020202020204" charset="0"/>
              </a:rPr>
              <a:t>(NFR)</a:t>
            </a:r>
            <a:endParaRPr kumimoji="0" lang="he-IL" altLang="he-IL" sz="4400" b="0" i="0" u="none" strike="noStrike" cap="none" normalizeH="0" baseline="0" dirty="0">
              <a:ln>
                <a:noFill/>
              </a:ln>
              <a:solidFill>
                <a:srgbClr val="1F497D"/>
              </a:solidFill>
              <a:effectLst/>
              <a:latin typeface="Quicksand" panose="020B0604020202020204" charset="0"/>
            </a:endParaRPr>
          </a:p>
          <a:p>
            <a:pPr marL="654177" lvl="1" indent="-327088" algn="just">
              <a:lnSpc>
                <a:spcPts val="4241"/>
              </a:lnSpc>
              <a:buFont typeface="Arial"/>
              <a:buChar char="•"/>
            </a:pPr>
            <a:endParaRPr lang="en-US" sz="3030" i="0" u="none" strike="noStrike" dirty="0">
              <a:solidFill>
                <a:srgbClr val="1F497D"/>
              </a:solidFill>
              <a:effectLst/>
              <a:latin typeface="Quicksand" panose="020B0604020202020204" charset="0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8944865" y="35321447"/>
            <a:ext cx="19870845" cy="6785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6038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2B3B8F"/>
                </a:solidFill>
                <a:latin typeface="Quicksand" panose="020B0604020202020204" charset="0"/>
              </a:rPr>
              <a:t>Positive Feedback:</a:t>
            </a:r>
            <a:r>
              <a:rPr lang="en-US" sz="3800" dirty="0">
                <a:solidFill>
                  <a:srgbClr val="2B3B8F"/>
                </a:solidFill>
                <a:latin typeface="Quicksand" panose="020B0604020202020204" charset="0"/>
              </a:rPr>
              <a:t> High SUS score (</a:t>
            </a:r>
            <a:r>
              <a:rPr lang="en-US" sz="3800" b="1" dirty="0">
                <a:solidFill>
                  <a:srgbClr val="2B3B8F"/>
                </a:solidFill>
                <a:latin typeface="Quicksand" panose="020B0604020202020204" charset="0"/>
              </a:rPr>
              <a:t>86.4</a:t>
            </a:r>
            <a:r>
              <a:rPr lang="en-US" sz="3800" dirty="0">
                <a:solidFill>
                  <a:srgbClr val="2B3B8F"/>
                </a:solidFill>
                <a:latin typeface="Quicksand" panose="020B0604020202020204" charset="0"/>
              </a:rPr>
              <a:t>).</a:t>
            </a:r>
          </a:p>
          <a:p>
            <a:pPr marL="806038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2B3B8F"/>
                </a:solidFill>
                <a:latin typeface="Quicksand" panose="020B0604020202020204" charset="0"/>
              </a:rPr>
              <a:t>Praised Features:</a:t>
            </a:r>
            <a:r>
              <a:rPr lang="en-US" sz="3800" dirty="0">
                <a:solidFill>
                  <a:srgbClr val="2B3B8F"/>
                </a:solidFill>
                <a:latin typeface="Quicksand" panose="020B0604020202020204" charset="0"/>
              </a:rPr>
              <a:t> Immersive AR experience, clear 3D visualizations of shapes, interactive NPC guidance, rewarding puzzle system.</a:t>
            </a:r>
          </a:p>
          <a:p>
            <a:pPr marL="806038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2B3B8F"/>
                </a:solidFill>
                <a:latin typeface="Quicksand" panose="020B0604020202020204" charset="0"/>
              </a:rPr>
              <a:t>Suggested Improvements:</a:t>
            </a:r>
            <a:r>
              <a:rPr lang="en-US" sz="3800" dirty="0">
                <a:solidFill>
                  <a:srgbClr val="2B3B8F"/>
                </a:solidFill>
                <a:latin typeface="Quicksand" panose="020B0604020202020204" charset="0"/>
              </a:rPr>
              <a:t> More shape variety, adaptive difficulty for math questions, enhanced feedback on incorrect answers.</a:t>
            </a:r>
          </a:p>
          <a:p>
            <a:pPr marL="806038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b="1" dirty="0">
                <a:solidFill>
                  <a:srgbClr val="2B3B8F"/>
                </a:solidFill>
                <a:latin typeface="Quicksand" panose="020B0604020202020204" charset="0"/>
              </a:rPr>
              <a:t>Security:</a:t>
            </a:r>
            <a:r>
              <a:rPr lang="en-US" sz="3800" dirty="0">
                <a:solidFill>
                  <a:srgbClr val="2B3B8F"/>
                </a:solidFill>
                <a:latin typeface="Quicksand" panose="020B0604020202020204" charset="0"/>
              </a:rPr>
              <a:t> Ensure safe data storage, stronger authentication for teacher/admin roles.</a:t>
            </a:r>
            <a:endParaRPr lang="en-US" sz="3800" dirty="0">
              <a:solidFill>
                <a:srgbClr val="2B3B8F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697677" lvl="1" indent="-348839" algn="l">
              <a:lnSpc>
                <a:spcPts val="5202"/>
              </a:lnSpc>
              <a:buFont typeface="Arial"/>
              <a:buChar char="•"/>
            </a:pPr>
            <a:endParaRPr lang="en-US" sz="3230" dirty="0">
              <a:solidFill>
                <a:srgbClr val="2B3B8F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3012966" y="38030118"/>
            <a:ext cx="3496556" cy="3462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24"/>
              </a:lnSpc>
            </a:pPr>
            <a:r>
              <a:rPr lang="en-US" sz="4000" b="1" dirty="0">
                <a:solidFill>
                  <a:srgbClr val="2B3B8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Ariel Avrahami</a:t>
            </a:r>
          </a:p>
          <a:p>
            <a:pPr algn="just">
              <a:lnSpc>
                <a:spcPts val="4524"/>
              </a:lnSpc>
            </a:pPr>
            <a:endParaRPr lang="en-US" sz="4000" b="1" dirty="0">
              <a:solidFill>
                <a:srgbClr val="2B3B8F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0" lvl="0" indent="0" algn="just">
              <a:lnSpc>
                <a:spcPts val="4524"/>
              </a:lnSpc>
              <a:spcBef>
                <a:spcPct val="0"/>
              </a:spcBef>
            </a:pPr>
            <a:r>
              <a:rPr lang="en-US" sz="4000" dirty="0">
                <a:solidFill>
                  <a:srgbClr val="2B3B8F"/>
                </a:solidFill>
                <a:latin typeface="Quicksand"/>
                <a:ea typeface="Quicksand"/>
                <a:cs typeface="Quicksand"/>
                <a:sym typeface="Quicksand"/>
              </a:rPr>
              <a:t>A high school mathematics teacher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1414225" y="1833410"/>
            <a:ext cx="8116419" cy="2483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8"/>
              </a:lnSpc>
            </a:pPr>
            <a:endParaRPr lang="en-US" sz="3129" b="1" dirty="0">
              <a:solidFill>
                <a:schemeClr val="tx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ctr">
              <a:lnSpc>
                <a:spcPts val="2378"/>
              </a:lnSpc>
            </a:pPr>
            <a:r>
              <a:rPr lang="en-US" sz="3800" b="1" dirty="0">
                <a:solidFill>
                  <a:schemeClr val="tx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Adar Cohen &amp; Yaniv Blitzman</a:t>
            </a:r>
          </a:p>
          <a:p>
            <a:pPr algn="ctr">
              <a:lnSpc>
                <a:spcPts val="2378"/>
              </a:lnSpc>
            </a:pPr>
            <a:endParaRPr lang="en-US" sz="3800" b="1" dirty="0">
              <a:solidFill>
                <a:schemeClr val="tx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ctr">
              <a:lnSpc>
                <a:spcPts val="2378"/>
              </a:lnSpc>
            </a:pPr>
            <a:r>
              <a:rPr lang="en-US" sz="3800" b="1" dirty="0">
                <a:solidFill>
                  <a:schemeClr val="tx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Advisors:</a:t>
            </a:r>
          </a:p>
          <a:p>
            <a:pPr algn="ctr">
              <a:lnSpc>
                <a:spcPts val="2378"/>
              </a:lnSpc>
            </a:pPr>
            <a:endParaRPr lang="en-US" sz="3800" b="1" dirty="0">
              <a:solidFill>
                <a:schemeClr val="tx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ctr">
              <a:lnSpc>
                <a:spcPts val="2378"/>
              </a:lnSpc>
            </a:pPr>
            <a:r>
              <a:rPr lang="en-US" sz="3800" b="1" dirty="0">
                <a:solidFill>
                  <a:schemeClr val="tx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Dr. Unkelos Shpigel Naomi</a:t>
            </a:r>
          </a:p>
          <a:p>
            <a:pPr algn="ctr">
              <a:lnSpc>
                <a:spcPts val="2378"/>
              </a:lnSpc>
            </a:pPr>
            <a:endParaRPr lang="en-US" sz="3800" b="1" dirty="0">
              <a:solidFill>
                <a:schemeClr val="tx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ctr">
              <a:lnSpc>
                <a:spcPts val="2378"/>
              </a:lnSpc>
            </a:pPr>
            <a:r>
              <a:rPr lang="en-US" sz="3800" b="1" dirty="0">
                <a:solidFill>
                  <a:schemeClr val="tx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Dr. Nataly Levi</a:t>
            </a:r>
          </a:p>
        </p:txBody>
      </p:sp>
      <p:pic>
        <p:nvPicPr>
          <p:cNvPr id="55" name="תמונה 54">
            <a:extLst>
              <a:ext uri="{FF2B5EF4-FFF2-40B4-BE49-F238E27FC236}">
                <a16:creationId xmlns:a16="http://schemas.microsoft.com/office/drawing/2014/main" id="{98024E95-D663-7B0A-4EC8-6E512D545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1045" y="28127982"/>
            <a:ext cx="8005180" cy="3956323"/>
          </a:xfrm>
          <a:prstGeom prst="rect">
            <a:avLst/>
          </a:prstGeom>
        </p:spPr>
      </p:pic>
      <p:pic>
        <p:nvPicPr>
          <p:cNvPr id="64" name="תמונה 63">
            <a:extLst>
              <a:ext uri="{FF2B5EF4-FFF2-40B4-BE49-F238E27FC236}">
                <a16:creationId xmlns:a16="http://schemas.microsoft.com/office/drawing/2014/main" id="{7AEDEA99-2C17-69AB-19DA-E11C2995A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32000" y="10225952"/>
            <a:ext cx="13086119" cy="6945000"/>
          </a:xfrm>
          <a:prstGeom prst="rect">
            <a:avLst/>
          </a:prstGeom>
        </p:spPr>
      </p:pic>
      <p:pic>
        <p:nvPicPr>
          <p:cNvPr id="66" name="תמונה 65" descr="תמונה שמכילה סרט מצויר, אומנות קליפיפם, משקפיים, סרטים מצוירים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E21F15DF-2B0D-78CA-FD3F-4E9AD4E009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566" y="35181526"/>
            <a:ext cx="2742677" cy="2742677"/>
          </a:xfrm>
          <a:prstGeom prst="rect">
            <a:avLst/>
          </a:prstGeom>
        </p:spPr>
      </p:pic>
      <p:sp>
        <p:nvSpPr>
          <p:cNvPr id="26" name="Freeform 20">
            <a:extLst>
              <a:ext uri="{FF2B5EF4-FFF2-40B4-BE49-F238E27FC236}">
                <a16:creationId xmlns:a16="http://schemas.microsoft.com/office/drawing/2014/main" id="{E10B9818-70A5-F611-8132-504E89440D3A}"/>
              </a:ext>
            </a:extLst>
          </p:cNvPr>
          <p:cNvSpPr/>
          <p:nvPr/>
        </p:nvSpPr>
        <p:spPr>
          <a:xfrm>
            <a:off x="1450320" y="4409789"/>
            <a:ext cx="27735180" cy="4555252"/>
          </a:xfrm>
          <a:custGeom>
            <a:avLst/>
            <a:gdLst/>
            <a:ahLst/>
            <a:cxnLst/>
            <a:rect l="l" t="t" r="r" b="b"/>
            <a:pathLst>
              <a:path w="5120756" h="2775466">
                <a:moveTo>
                  <a:pt x="5120756" y="2775466"/>
                </a:moveTo>
                <a:lnTo>
                  <a:pt x="0" y="2767846"/>
                </a:lnTo>
                <a:lnTo>
                  <a:pt x="0" y="981204"/>
                </a:lnTo>
                <a:lnTo>
                  <a:pt x="7620" y="20320"/>
                </a:lnTo>
                <a:lnTo>
                  <a:pt x="2569691" y="0"/>
                </a:lnTo>
                <a:lnTo>
                  <a:pt x="5099166" y="889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</p:spPr>
        <p:txBody>
          <a:bodyPr/>
          <a:lstStyle/>
          <a:p>
            <a:endParaRPr lang="LID4096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1B8B12E8-B028-608A-7D1E-4B4994B11786}"/>
              </a:ext>
            </a:extLst>
          </p:cNvPr>
          <p:cNvSpPr txBox="1"/>
          <p:nvPr/>
        </p:nvSpPr>
        <p:spPr>
          <a:xfrm>
            <a:off x="1758673" y="4425371"/>
            <a:ext cx="27387399" cy="46012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>
                <a:solidFill>
                  <a:schemeClr val="tx2"/>
                </a:solidFill>
                <a:latin typeface="Quicksand" panose="020B0604020202020204" charset="0"/>
              </a:rPr>
              <a:t>This AR educational app helps students learn geometry through interactive gameplay.</a:t>
            </a:r>
            <a:r>
              <a:rPr lang="en-US" sz="4000" dirty="0">
                <a:solidFill>
                  <a:schemeClr val="tx2"/>
                </a:solidFill>
                <a:latin typeface="Quicksand" panose="020B0604020202020204" charset="0"/>
              </a:rPr>
              <a:t> By scanning a 3D model target, students enter a 3D world where they solve questions, interact with NPCs, and collect puzzle pieces as rewards. Built with Unity and Vuforia, the app connects to a FastAPI backend with MongoDB for tracking progress and managing users. It supports students, teachers, and admins, enabling personalized learning and performance monitoring.</a:t>
            </a:r>
            <a:endParaRPr lang="en-US" sz="4000" dirty="0">
              <a:solidFill>
                <a:schemeClr val="tx2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29" name="תמונה 28" descr="תמונה שמכילה משחק מחשב, תוכנת משחקי וידאו, סרט מצויר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A4D22CC5-170C-1E97-13C8-C2FBA562D95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62" y="23331808"/>
            <a:ext cx="8242486" cy="4135312"/>
          </a:xfrm>
          <a:prstGeom prst="rect">
            <a:avLst/>
          </a:prstGeom>
        </p:spPr>
      </p:pic>
      <p:pic>
        <p:nvPicPr>
          <p:cNvPr id="31" name="תמונה 30" descr="תמונה שמכילה טקסט, סרט מצויר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C332FDF0-075B-AAAD-4B30-43A6C226E48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045" y="23326512"/>
            <a:ext cx="8005180" cy="4140607"/>
          </a:xfrm>
          <a:prstGeom prst="rect">
            <a:avLst/>
          </a:prstGeom>
        </p:spPr>
      </p:pic>
      <p:pic>
        <p:nvPicPr>
          <p:cNvPr id="33" name="תמונה 32" descr="תמונה שמכילה משחק מחשב, תוכנת משחקי וידאו, אנימציה, סרט מצויר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38A91EE6-C9FD-E876-21FD-0D71EFEEA1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00" y="23331809"/>
            <a:ext cx="8513512" cy="4135312"/>
          </a:xfrm>
          <a:prstGeom prst="rect">
            <a:avLst/>
          </a:prstGeom>
        </p:spPr>
      </p:pic>
      <p:pic>
        <p:nvPicPr>
          <p:cNvPr id="30" name="תמונה 29" descr="תמונה שמכילה טקסט, צילום מסך, מלבן, גופן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B6DCACCF-DD4A-4624-DBE6-DFC71724579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561" y="28127982"/>
            <a:ext cx="8242485" cy="3956323"/>
          </a:xfrm>
          <a:prstGeom prst="rect">
            <a:avLst/>
          </a:prstGeom>
        </p:spPr>
      </p:pic>
      <p:pic>
        <p:nvPicPr>
          <p:cNvPr id="34" name="תמונה 33" descr="תמונה שמכילה טקסט, צילום מסך, מספר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D16876A-0682-851A-9F7C-CFC7ADA568A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01" y="28156337"/>
            <a:ext cx="8513512" cy="39279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3093</TotalTime>
  <Words>320</Words>
  <Application>Microsoft Office PowerPoint</Application>
  <PresentationFormat>מותאם אישית</PresentationFormat>
  <Paragraphs>33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8" baseType="lpstr">
      <vt:lpstr>Arial</vt:lpstr>
      <vt:lpstr>Quicksand Bold</vt:lpstr>
      <vt:lpstr>Dreaming Outloud Sans</vt:lpstr>
      <vt:lpstr>Quicksand</vt:lpstr>
      <vt:lpstr>Calibri</vt:lpstr>
      <vt:lpstr>Aptos</vt:lpstr>
      <vt:lpstr>Office Theme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Cozy Space</dc:title>
  <dc:creator>נעמי אונקלוס-שפיגל</dc:creator>
  <cp:lastModifiedBy>אדר כהן</cp:lastModifiedBy>
  <cp:revision>12</cp:revision>
  <dcterms:created xsi:type="dcterms:W3CDTF">2006-08-16T00:00:00Z</dcterms:created>
  <dcterms:modified xsi:type="dcterms:W3CDTF">2025-07-14T16:31:24Z</dcterms:modified>
  <dc:identifier>DAGc19odn2A</dc:identifier>
</cp:coreProperties>
</file>