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C7F8-2DCD-4AF8-89F3-DF82E39F303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8130-42AE-4B2E-9D27-B1805E346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8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C7F8-2DCD-4AF8-89F3-DF82E39F303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8130-42AE-4B2E-9D27-B1805E346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9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C7F8-2DCD-4AF8-89F3-DF82E39F303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8130-42AE-4B2E-9D27-B1805E346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C7F8-2DCD-4AF8-89F3-DF82E39F303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8130-42AE-4B2E-9D27-B1805E346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9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C7F8-2DCD-4AF8-89F3-DF82E39F303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8130-42AE-4B2E-9D27-B1805E346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8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C7F8-2DCD-4AF8-89F3-DF82E39F303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8130-42AE-4B2E-9D27-B1805E346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C7F8-2DCD-4AF8-89F3-DF82E39F303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8130-42AE-4B2E-9D27-B1805E346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C7F8-2DCD-4AF8-89F3-DF82E39F303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8130-42AE-4B2E-9D27-B1805E346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C7F8-2DCD-4AF8-89F3-DF82E39F303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8130-42AE-4B2E-9D27-B1805E346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6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C7F8-2DCD-4AF8-89F3-DF82E39F303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8130-42AE-4B2E-9D27-B1805E346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6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C7F8-2DCD-4AF8-89F3-DF82E39F303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8130-42AE-4B2E-9D27-B1805E346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C7F8-2DCD-4AF8-89F3-DF82E39F3032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D8130-42AE-4B2E-9D27-B1805E346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A,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litel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prins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,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langsam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havar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forstanat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ik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litel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trist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lif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din. </a:t>
            </a:r>
            <a:endParaRPr lang="en-US" i="1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endParaRPr lang="en-US" i="1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en-US" i="1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Lang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tid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havtar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havat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du ne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andera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fur </a:t>
            </a:r>
            <a:r>
              <a:rPr lang="en-US" i="1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fordriva</a:t>
            </a:r>
            <a:r>
              <a:rPr lang="en-US" i="1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a-DK" i="1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de </a:t>
            </a:r>
            <a:r>
              <a:rPr lang="da-DK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tid en sea an de sunnedgana. </a:t>
            </a:r>
            <a:endParaRPr lang="da-DK" i="1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endParaRPr lang="da-DK" i="1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a-DK" i="1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Ik </a:t>
            </a:r>
            <a:r>
              <a:rPr lang="da-DK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lertar dat an de morgen af de firde dag, da du sagtar mig: Ik luvar </a:t>
            </a:r>
            <a:r>
              <a:rPr lang="da-DK" i="1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de </a:t>
            </a:r>
            <a:r>
              <a:rPr lang="en-US" i="1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sunnedganaer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.</a:t>
            </a:r>
            <a:endParaRPr lang="en-US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imgur.com/m8Wexl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" y="0"/>
            <a:ext cx="105423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5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Das Kind spielt mit einem Ball.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The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child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plays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with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a ball.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Het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kind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speelt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med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een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bal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Barnet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leker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med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en ball.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Barnið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leikur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með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bolta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.</a:t>
            </a:r>
          </a:p>
          <a:p>
            <a:pPr marL="0" indent="0" algn="ctr">
              <a:buNone/>
            </a:pPr>
            <a:endParaRPr lang="de-CH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endParaRPr lang="de-CH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CH" dirty="0" smtClean="0">
                <a:solidFill>
                  <a:srgbClr val="00B05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Das Kind </a:t>
            </a:r>
            <a:r>
              <a:rPr lang="de-CH" dirty="0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spielt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smtClean="0">
                <a:solidFill>
                  <a:srgbClr val="0070C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mit einem Ball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e-CH" dirty="0" smtClean="0">
                <a:solidFill>
                  <a:srgbClr val="00B05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The </a:t>
            </a:r>
            <a:r>
              <a:rPr lang="de-CH" dirty="0" err="1" smtClean="0">
                <a:solidFill>
                  <a:srgbClr val="00B05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child</a:t>
            </a:r>
            <a:r>
              <a:rPr lang="de-CH" dirty="0" smtClean="0">
                <a:solidFill>
                  <a:srgbClr val="00B05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plays</a:t>
            </a:r>
            <a:r>
              <a:rPr lang="de-CH" dirty="0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solidFill>
                  <a:srgbClr val="0070C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with</a:t>
            </a:r>
            <a:r>
              <a:rPr lang="de-CH" dirty="0" smtClean="0">
                <a:solidFill>
                  <a:srgbClr val="0070C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a ball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e-CH" dirty="0" err="1" smtClean="0">
                <a:solidFill>
                  <a:srgbClr val="00B05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Het</a:t>
            </a:r>
            <a:r>
              <a:rPr lang="de-CH" dirty="0" smtClean="0">
                <a:solidFill>
                  <a:srgbClr val="00B05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solidFill>
                  <a:srgbClr val="00B05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kind</a:t>
            </a:r>
            <a:r>
              <a:rPr lang="de-CH" dirty="0" smtClean="0">
                <a:solidFill>
                  <a:srgbClr val="00B05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speelt</a:t>
            </a:r>
            <a:r>
              <a:rPr lang="de-CH" dirty="0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solidFill>
                  <a:srgbClr val="0070C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med</a:t>
            </a:r>
            <a:r>
              <a:rPr lang="de-CH" dirty="0" smtClean="0">
                <a:solidFill>
                  <a:srgbClr val="0070C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solidFill>
                  <a:srgbClr val="0070C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een</a:t>
            </a:r>
            <a:r>
              <a:rPr lang="de-CH" dirty="0" smtClean="0">
                <a:solidFill>
                  <a:srgbClr val="0070C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solidFill>
                  <a:srgbClr val="0070C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bal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e-CH" dirty="0" err="1" smtClean="0">
                <a:solidFill>
                  <a:srgbClr val="00B05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Barnet</a:t>
            </a:r>
            <a:r>
              <a:rPr lang="de-CH" dirty="0" smtClean="0">
                <a:solidFill>
                  <a:srgbClr val="00B05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leker</a:t>
            </a:r>
            <a:r>
              <a:rPr lang="de-CH" dirty="0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solidFill>
                  <a:srgbClr val="0070C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med</a:t>
            </a:r>
            <a:r>
              <a:rPr lang="de-CH" dirty="0" smtClean="0">
                <a:solidFill>
                  <a:srgbClr val="0070C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en ball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00B05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Barnið</a:t>
            </a:r>
            <a:r>
              <a:rPr lang="en-US" dirty="0" smtClean="0">
                <a:solidFill>
                  <a:srgbClr val="00B05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leikur</a:t>
            </a:r>
            <a:r>
              <a:rPr lang="en-US" dirty="0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með</a:t>
            </a:r>
            <a:r>
              <a:rPr lang="en-US" dirty="0" smtClean="0">
                <a:solidFill>
                  <a:srgbClr val="0070C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bolta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.</a:t>
            </a:r>
          </a:p>
          <a:p>
            <a:pPr marL="0" indent="0" algn="ctr">
              <a:buNone/>
            </a:pPr>
            <a:endParaRPr lang="de-CH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endParaRPr lang="de-CH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CH" dirty="0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Das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Kind spielt mit einem Ball.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e-CH" dirty="0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The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child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plays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with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a ball.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e-CH" dirty="0" err="1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Het</a:t>
            </a:r>
            <a:r>
              <a:rPr lang="de-CH" dirty="0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kind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speelt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med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een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bal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Barn</a:t>
            </a:r>
            <a:r>
              <a:rPr lang="de-CH" dirty="0" err="1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et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leker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med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en ball.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Barn</a:t>
            </a:r>
            <a:r>
              <a:rPr lang="en-US" dirty="0" err="1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ið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leikur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með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bolta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.</a:t>
            </a:r>
          </a:p>
          <a:p>
            <a:pPr marL="0" indent="0" algn="ctr">
              <a:buNone/>
            </a:pPr>
            <a:endParaRPr lang="de-CH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endParaRPr lang="de-CH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0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Das </a:t>
            </a:r>
            <a:r>
              <a:rPr lang="de-CH" dirty="0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Kind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spielt mit einem Ball.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The </a:t>
            </a:r>
            <a:r>
              <a:rPr lang="de-CH" dirty="0" err="1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child</a:t>
            </a:r>
            <a:r>
              <a:rPr lang="de-CH" dirty="0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plays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with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a ball.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Het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kind</a:t>
            </a:r>
            <a:r>
              <a:rPr lang="de-CH" dirty="0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speelt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med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een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bal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e-CH" dirty="0" err="1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Barn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et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leker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med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en ball.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Barn</a:t>
            </a:r>
            <a:r>
              <a:rPr lang="en-US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ið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leikur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með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bolta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.</a:t>
            </a:r>
          </a:p>
          <a:p>
            <a:pPr marL="0" indent="0" algn="ctr">
              <a:buNone/>
            </a:pPr>
            <a:endParaRPr lang="de-CH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endParaRPr lang="de-CH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Das Kind spielt mit einem Ball.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The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child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plays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with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a ball.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Het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kind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speelt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met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een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bal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Barnet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leker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med</a:t>
            </a:r>
            <a:r>
              <a:rPr lang="de-CH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en ball.</a:t>
            </a:r>
          </a:p>
          <a:p>
            <a:pPr marL="0" indent="0" algn="ctr">
              <a:buNone/>
            </a:pPr>
            <a:endParaRPr lang="de-CH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Barnið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leikur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með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bolta</a:t>
            </a:r>
            <a:r>
              <a:rPr lang="en-US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.</a:t>
            </a:r>
          </a:p>
          <a:p>
            <a:pPr marL="0" indent="0" algn="ctr">
              <a:buNone/>
            </a:pPr>
            <a:endParaRPr lang="de-CH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e-CH" dirty="0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De </a:t>
            </a:r>
            <a:r>
              <a:rPr lang="de-CH" dirty="0" err="1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barn</a:t>
            </a:r>
            <a:r>
              <a:rPr lang="de-CH" dirty="0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lekar</a:t>
            </a:r>
            <a:r>
              <a:rPr lang="de-CH" dirty="0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med</a:t>
            </a:r>
            <a:r>
              <a:rPr lang="de-CH" dirty="0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en </a:t>
            </a:r>
            <a:r>
              <a:rPr lang="de-CH" dirty="0" err="1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bal</a:t>
            </a:r>
            <a:r>
              <a:rPr lang="de-CH" dirty="0" smtClean="0">
                <a:solidFill>
                  <a:srgbClr val="FF0000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.</a:t>
            </a:r>
            <a:endParaRPr lang="de-CH" dirty="0">
              <a:solidFill>
                <a:srgbClr val="FF0000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7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A,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litel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prins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,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langsam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havar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forstanat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ik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litel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trist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lif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din. </a:t>
            </a:r>
            <a:endParaRPr lang="en-US" i="1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endParaRPr lang="en-US" i="1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en-US" i="1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Lang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tid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havtar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havat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du ne </a:t>
            </a:r>
            <a:r>
              <a:rPr lang="en-US" i="1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andera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fur </a:t>
            </a:r>
            <a:r>
              <a:rPr lang="en-US" i="1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fordriva</a:t>
            </a:r>
            <a:r>
              <a:rPr lang="en-US" i="1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</a:t>
            </a:r>
            <a:r>
              <a:rPr lang="da-DK" i="1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de </a:t>
            </a:r>
            <a:r>
              <a:rPr lang="da-DK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tid en sea an de sunnedgana. </a:t>
            </a:r>
            <a:endParaRPr lang="da-DK" i="1" dirty="0" smtClean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endParaRPr lang="da-DK" i="1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indent="0" algn="ctr">
              <a:buNone/>
            </a:pPr>
            <a:r>
              <a:rPr lang="da-DK" i="1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Ik </a:t>
            </a:r>
            <a:r>
              <a:rPr lang="da-DK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lertar dat an de morgen af de firde dag, da du sagtar mig: Ik luvar </a:t>
            </a:r>
            <a:r>
              <a:rPr lang="da-DK" i="1" dirty="0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de </a:t>
            </a:r>
            <a:r>
              <a:rPr lang="en-US" i="1" dirty="0" err="1" smtClean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sunnedganaer</a:t>
            </a:r>
            <a:r>
              <a:rPr lang="en-US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.</a:t>
            </a:r>
            <a:endParaRPr lang="en-US" dirty="0"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Breitbild</PresentationFormat>
  <Paragraphs>57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Linux Biolinum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Sascha</dc:creator>
  <cp:lastModifiedBy>Sascha</cp:lastModifiedBy>
  <cp:revision>18</cp:revision>
  <dcterms:created xsi:type="dcterms:W3CDTF">2015-11-06T20:08:21Z</dcterms:created>
  <dcterms:modified xsi:type="dcterms:W3CDTF">2016-01-19T18:59:52Z</dcterms:modified>
</cp:coreProperties>
</file>