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2"/>
  </p:notesMasterIdLst>
  <p:handoutMasterIdLst>
    <p:handoutMasterId r:id="rId23"/>
  </p:handoutMasterIdLst>
  <p:sldIdLst>
    <p:sldId id="256" r:id="rId5"/>
    <p:sldId id="260" r:id="rId6"/>
    <p:sldId id="273" r:id="rId7"/>
    <p:sldId id="274" r:id="rId8"/>
    <p:sldId id="265" r:id="rId9"/>
    <p:sldId id="291" r:id="rId10"/>
    <p:sldId id="269" r:id="rId11"/>
    <p:sldId id="293" r:id="rId12"/>
    <p:sldId id="294" r:id="rId13"/>
    <p:sldId id="295" r:id="rId14"/>
    <p:sldId id="296" r:id="rId15"/>
    <p:sldId id="276" r:id="rId16"/>
    <p:sldId id="292" r:id="rId17"/>
    <p:sldId id="272" r:id="rId18"/>
    <p:sldId id="297" r:id="rId19"/>
    <p:sldId id="298" r:id="rId20"/>
    <p:sldId id="288" r:id="rId21"/>
  </p:sldIdLst>
  <p:sldSz cx="9144000" cy="5143500" type="screen16x9"/>
  <p:notesSz cx="6858000" cy="9144000"/>
  <p:embeddedFontLst>
    <p:embeddedFont>
      <p:font typeface="Arial Black" panose="020B0A04020102020204" pitchFamily="34" charset="0"/>
      <p:bold r:id="rId24"/>
      <p:italic r:id="rId25"/>
    </p:embeddedFont>
    <p:embeddedFont>
      <p:font typeface="Barlow Light" panose="00000400000000000000" pitchFamily="2" charset="0"/>
      <p:regular r:id="rId26"/>
      <p:italic r:id="rId27"/>
    </p:embeddedFont>
    <p:embeddedFont>
      <p:font typeface="Calibri" panose="020F0502020204030204" pitchFamily="34" charset="0"/>
      <p:regular r:id="rId28"/>
      <p:bold r:id="rId29"/>
      <p:italic r:id="rId30"/>
      <p:boldItalic r:id="rId31"/>
    </p:embeddedFont>
  </p:embeddedFont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0">
          <p15:clr>
            <a:srgbClr val="A4A3A4"/>
          </p15:clr>
        </p15:guide>
        <p15:guide id="2" orient="horz" pos="1796">
          <p15:clr>
            <a:srgbClr val="A4A3A4"/>
          </p15:clr>
        </p15:guide>
        <p15:guide id="3" pos="3110">
          <p15:clr>
            <a:srgbClr val="A4A3A4"/>
          </p15:clr>
        </p15:guide>
      </p15:sldGuideLst>
    </p:ext>
    <p:ext uri="{2D200454-40CA-4A62-9FC3-DE9A4176ACB9}">
      <p15:notesGuideLst xmlns:p15="http://schemas.microsoft.com/office/powerpoint/2012/main">
        <p15:guide id="1" orient="horz" pos="2986">
          <p15:clr>
            <a:srgbClr val="A4A3A4"/>
          </p15:clr>
        </p15:guide>
        <p15:guide id="2" pos="21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966"/>
    <a:srgbClr val="E2E9EE"/>
    <a:srgbClr val="0D0B0C"/>
    <a:srgbClr val="3C434E"/>
    <a:srgbClr val="646F81"/>
    <a:srgbClr val="414956"/>
    <a:srgbClr val="3C444E"/>
    <a:srgbClr val="414954"/>
    <a:srgbClr val="5B9BD5"/>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690" y="84"/>
      </p:cViewPr>
      <p:guideLst>
        <p:guide orient="horz" pos="2210"/>
        <p:guide orient="horz" pos="1796"/>
        <p:guide pos="3110"/>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986"/>
        <p:guide pos="217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ndiya, Dare" userId="bb06b1c9-0542-4b04-be93-041118014ef5" providerId="ADAL" clId="{4CC30D9A-A083-4B77-A47B-64C8A23F5339}"/>
    <pc:docChg chg="undo custSel delSld modSld">
      <pc:chgData name="Akindiya, Dare" userId="bb06b1c9-0542-4b04-be93-041118014ef5" providerId="ADAL" clId="{4CC30D9A-A083-4B77-A47B-64C8A23F5339}" dt="2023-05-04T14:40:48.896" v="414" actId="14100"/>
      <pc:docMkLst>
        <pc:docMk/>
      </pc:docMkLst>
      <pc:sldChg chg="del">
        <pc:chgData name="Akindiya, Dare" userId="bb06b1c9-0542-4b04-be93-041118014ef5" providerId="ADAL" clId="{4CC30D9A-A083-4B77-A47B-64C8A23F5339}" dt="2023-05-04T14:29:53.712" v="185" actId="47"/>
        <pc:sldMkLst>
          <pc:docMk/>
          <pc:sldMk cId="0" sldId="259"/>
        </pc:sldMkLst>
      </pc:sldChg>
      <pc:sldChg chg="delSp modSp mod">
        <pc:chgData name="Akindiya, Dare" userId="bb06b1c9-0542-4b04-be93-041118014ef5" providerId="ADAL" clId="{4CC30D9A-A083-4B77-A47B-64C8A23F5339}" dt="2023-05-04T14:35:59.656" v="351" actId="14100"/>
        <pc:sldMkLst>
          <pc:docMk/>
          <pc:sldMk cId="0" sldId="260"/>
        </pc:sldMkLst>
        <pc:spChg chg="mod">
          <ac:chgData name="Akindiya, Dare" userId="bb06b1c9-0542-4b04-be93-041118014ef5" providerId="ADAL" clId="{4CC30D9A-A083-4B77-A47B-64C8A23F5339}" dt="2023-05-04T14:35:42.932" v="348"/>
          <ac:spMkLst>
            <pc:docMk/>
            <pc:sldMk cId="0" sldId="260"/>
            <ac:spMk id="10" creationId="{00000000-0000-0000-0000-000000000000}"/>
          </ac:spMkLst>
        </pc:spChg>
        <pc:spChg chg="del mod">
          <ac:chgData name="Akindiya, Dare" userId="bb06b1c9-0542-4b04-be93-041118014ef5" providerId="ADAL" clId="{4CC30D9A-A083-4B77-A47B-64C8A23F5339}" dt="2023-05-04T14:30:46.049" v="229" actId="21"/>
          <ac:spMkLst>
            <pc:docMk/>
            <pc:sldMk cId="0" sldId="260"/>
            <ac:spMk id="52" creationId="{00000000-0000-0000-0000-000000000000}"/>
          </ac:spMkLst>
        </pc:spChg>
        <pc:spChg chg="mod">
          <ac:chgData name="Akindiya, Dare" userId="bb06b1c9-0542-4b04-be93-041118014ef5" providerId="ADAL" clId="{4CC30D9A-A083-4B77-A47B-64C8A23F5339}" dt="2023-05-04T14:35:59.656" v="351" actId="14100"/>
          <ac:spMkLst>
            <pc:docMk/>
            <pc:sldMk cId="0" sldId="260"/>
            <ac:spMk id="53" creationId="{00000000-0000-0000-0000-000000000000}"/>
          </ac:spMkLst>
        </pc:spChg>
        <pc:picChg chg="mod">
          <ac:chgData name="Akindiya, Dare" userId="bb06b1c9-0542-4b04-be93-041118014ef5" providerId="ADAL" clId="{4CC30D9A-A083-4B77-A47B-64C8A23F5339}" dt="2023-05-04T14:35:51.980" v="349" actId="14100"/>
          <ac:picMkLst>
            <pc:docMk/>
            <pc:sldMk cId="0" sldId="260"/>
            <ac:picMk id="9218" creationId="{426FCA3C-8CA8-D6D3-4AC9-4D1C68A6906E}"/>
          </ac:picMkLst>
        </pc:picChg>
      </pc:sldChg>
      <pc:sldChg chg="modSp mod">
        <pc:chgData name="Akindiya, Dare" userId="bb06b1c9-0542-4b04-be93-041118014ef5" providerId="ADAL" clId="{4CC30D9A-A083-4B77-A47B-64C8A23F5339}" dt="2023-05-04T14:35:03.277" v="289" actId="20577"/>
        <pc:sldMkLst>
          <pc:docMk/>
          <pc:sldMk cId="0" sldId="265"/>
        </pc:sldMkLst>
        <pc:spChg chg="mod">
          <ac:chgData name="Akindiya, Dare" userId="bb06b1c9-0542-4b04-be93-041118014ef5" providerId="ADAL" clId="{4CC30D9A-A083-4B77-A47B-64C8A23F5339}" dt="2023-05-04T14:33:31.918" v="276" actId="20577"/>
          <ac:spMkLst>
            <pc:docMk/>
            <pc:sldMk cId="0" sldId="265"/>
            <ac:spMk id="11" creationId="{00000000-0000-0000-0000-000000000000}"/>
          </ac:spMkLst>
        </pc:spChg>
        <pc:spChg chg="mod">
          <ac:chgData name="Akindiya, Dare" userId="bb06b1c9-0542-4b04-be93-041118014ef5" providerId="ADAL" clId="{4CC30D9A-A083-4B77-A47B-64C8A23F5339}" dt="2023-05-04T14:35:03.277" v="289" actId="20577"/>
          <ac:spMkLst>
            <pc:docMk/>
            <pc:sldMk cId="0" sldId="265"/>
            <ac:spMk id="17" creationId="{00000000-0000-0000-0000-000000000000}"/>
          </ac:spMkLst>
        </pc:spChg>
      </pc:sldChg>
      <pc:sldChg chg="modSp mod">
        <pc:chgData name="Akindiya, Dare" userId="bb06b1c9-0542-4b04-be93-041118014ef5" providerId="ADAL" clId="{4CC30D9A-A083-4B77-A47B-64C8A23F5339}" dt="2023-05-04T14:34:07.900" v="286" actId="20577"/>
        <pc:sldMkLst>
          <pc:docMk/>
          <pc:sldMk cId="0" sldId="269"/>
        </pc:sldMkLst>
        <pc:spChg chg="mod">
          <ac:chgData name="Akindiya, Dare" userId="bb06b1c9-0542-4b04-be93-041118014ef5" providerId="ADAL" clId="{4CC30D9A-A083-4B77-A47B-64C8A23F5339}" dt="2023-05-04T14:34:07.900" v="286" actId="20577"/>
          <ac:spMkLst>
            <pc:docMk/>
            <pc:sldMk cId="0" sldId="269"/>
            <ac:spMk id="60" creationId="{00000000-0000-0000-0000-000000000000}"/>
          </ac:spMkLst>
        </pc:spChg>
      </pc:sldChg>
      <pc:sldChg chg="addSp delSp modSp mod">
        <pc:chgData name="Akindiya, Dare" userId="bb06b1c9-0542-4b04-be93-041118014ef5" providerId="ADAL" clId="{4CC30D9A-A083-4B77-A47B-64C8A23F5339}" dt="2023-05-04T14:39:08.540" v="377"/>
        <pc:sldMkLst>
          <pc:docMk/>
          <pc:sldMk cId="0" sldId="272"/>
        </pc:sldMkLst>
        <pc:spChg chg="add mod">
          <ac:chgData name="Akindiya, Dare" userId="bb06b1c9-0542-4b04-be93-041118014ef5" providerId="ADAL" clId="{4CC30D9A-A083-4B77-A47B-64C8A23F5339}" dt="2023-05-04T14:27:37.322" v="179" actId="14100"/>
          <ac:spMkLst>
            <pc:docMk/>
            <pc:sldMk cId="0" sldId="272"/>
            <ac:spMk id="3" creationId="{3F3CB794-AEC0-3BBB-DB8D-01A9A81B540F}"/>
          </ac:spMkLst>
        </pc:spChg>
        <pc:spChg chg="add mod">
          <ac:chgData name="Akindiya, Dare" userId="bb06b1c9-0542-4b04-be93-041118014ef5" providerId="ADAL" clId="{4CC30D9A-A083-4B77-A47B-64C8A23F5339}" dt="2023-05-04T14:25:37.074" v="100" actId="2710"/>
          <ac:spMkLst>
            <pc:docMk/>
            <pc:sldMk cId="0" sldId="272"/>
            <ac:spMk id="5" creationId="{C6DE9BCB-D056-BDAE-500A-6B839C22D4BD}"/>
          </ac:spMkLst>
        </pc:spChg>
        <pc:spChg chg="mod">
          <ac:chgData name="Akindiya, Dare" userId="bb06b1c9-0542-4b04-be93-041118014ef5" providerId="ADAL" clId="{4CC30D9A-A083-4B77-A47B-64C8A23F5339}" dt="2023-05-04T14:38:23.671" v="375" actId="20577"/>
          <ac:spMkLst>
            <pc:docMk/>
            <pc:sldMk cId="0" sldId="272"/>
            <ac:spMk id="22" creationId="{00000000-0000-0000-0000-000000000000}"/>
          </ac:spMkLst>
        </pc:spChg>
        <pc:spChg chg="mod">
          <ac:chgData name="Akindiya, Dare" userId="bb06b1c9-0542-4b04-be93-041118014ef5" providerId="ADAL" clId="{4CC30D9A-A083-4B77-A47B-64C8A23F5339}" dt="2023-05-04T14:39:08.540" v="377"/>
          <ac:spMkLst>
            <pc:docMk/>
            <pc:sldMk cId="0" sldId="272"/>
            <ac:spMk id="38" creationId="{00000000-0000-0000-0000-000000000000}"/>
          </ac:spMkLst>
        </pc:spChg>
        <pc:spChg chg="del">
          <ac:chgData name="Akindiya, Dare" userId="bb06b1c9-0542-4b04-be93-041118014ef5" providerId="ADAL" clId="{4CC30D9A-A083-4B77-A47B-64C8A23F5339}" dt="2023-05-04T14:21:57.588" v="0" actId="478"/>
          <ac:spMkLst>
            <pc:docMk/>
            <pc:sldMk cId="0" sldId="272"/>
            <ac:spMk id="39" creationId="{00000000-0000-0000-0000-000000000000}"/>
          </ac:spMkLst>
        </pc:spChg>
        <pc:spChg chg="del">
          <ac:chgData name="Akindiya, Dare" userId="bb06b1c9-0542-4b04-be93-041118014ef5" providerId="ADAL" clId="{4CC30D9A-A083-4B77-A47B-64C8A23F5339}" dt="2023-05-04T14:21:57.588" v="0" actId="478"/>
          <ac:spMkLst>
            <pc:docMk/>
            <pc:sldMk cId="0" sldId="272"/>
            <ac:spMk id="40" creationId="{00000000-0000-0000-0000-000000000000}"/>
          </ac:spMkLst>
        </pc:spChg>
        <pc:spChg chg="del">
          <ac:chgData name="Akindiya, Dare" userId="bb06b1c9-0542-4b04-be93-041118014ef5" providerId="ADAL" clId="{4CC30D9A-A083-4B77-A47B-64C8A23F5339}" dt="2023-05-04T14:21:57.588" v="0" actId="478"/>
          <ac:spMkLst>
            <pc:docMk/>
            <pc:sldMk cId="0" sldId="272"/>
            <ac:spMk id="41" creationId="{00000000-0000-0000-0000-000000000000}"/>
          </ac:spMkLst>
        </pc:spChg>
        <pc:spChg chg="del">
          <ac:chgData name="Akindiya, Dare" userId="bb06b1c9-0542-4b04-be93-041118014ef5" providerId="ADAL" clId="{4CC30D9A-A083-4B77-A47B-64C8A23F5339}" dt="2023-05-04T14:21:57.588" v="0" actId="478"/>
          <ac:spMkLst>
            <pc:docMk/>
            <pc:sldMk cId="0" sldId="272"/>
            <ac:spMk id="42" creationId="{00000000-0000-0000-0000-000000000000}"/>
          </ac:spMkLst>
        </pc:spChg>
        <pc:spChg chg="del">
          <ac:chgData name="Akindiya, Dare" userId="bb06b1c9-0542-4b04-be93-041118014ef5" providerId="ADAL" clId="{4CC30D9A-A083-4B77-A47B-64C8A23F5339}" dt="2023-05-04T14:21:57.588" v="0" actId="478"/>
          <ac:spMkLst>
            <pc:docMk/>
            <pc:sldMk cId="0" sldId="272"/>
            <ac:spMk id="43" creationId="{00000000-0000-0000-0000-000000000000}"/>
          </ac:spMkLst>
        </pc:spChg>
        <pc:spChg chg="del">
          <ac:chgData name="Akindiya, Dare" userId="bb06b1c9-0542-4b04-be93-041118014ef5" providerId="ADAL" clId="{4CC30D9A-A083-4B77-A47B-64C8A23F5339}" dt="2023-05-04T14:21:57.588" v="0" actId="478"/>
          <ac:spMkLst>
            <pc:docMk/>
            <pc:sldMk cId="0" sldId="272"/>
            <ac:spMk id="46" creationId="{00000000-0000-0000-0000-000000000000}"/>
          </ac:spMkLst>
        </pc:spChg>
        <pc:spChg chg="del">
          <ac:chgData name="Akindiya, Dare" userId="bb06b1c9-0542-4b04-be93-041118014ef5" providerId="ADAL" clId="{4CC30D9A-A083-4B77-A47B-64C8A23F5339}" dt="2023-05-04T14:21:57.588" v="0" actId="478"/>
          <ac:spMkLst>
            <pc:docMk/>
            <pc:sldMk cId="0" sldId="272"/>
            <ac:spMk id="48" creationId="{00000000-0000-0000-0000-000000000000}"/>
          </ac:spMkLst>
        </pc:spChg>
      </pc:sldChg>
      <pc:sldChg chg="delSp modSp mod">
        <pc:chgData name="Akindiya, Dare" userId="bb06b1c9-0542-4b04-be93-041118014ef5" providerId="ADAL" clId="{4CC30D9A-A083-4B77-A47B-64C8A23F5339}" dt="2023-05-04T14:36:12.073" v="352"/>
        <pc:sldMkLst>
          <pc:docMk/>
          <pc:sldMk cId="0" sldId="273"/>
        </pc:sldMkLst>
        <pc:spChg chg="mod">
          <ac:chgData name="Akindiya, Dare" userId="bb06b1c9-0542-4b04-be93-041118014ef5" providerId="ADAL" clId="{4CC30D9A-A083-4B77-A47B-64C8A23F5339}" dt="2023-05-04T14:30:01.883" v="187" actId="20577"/>
          <ac:spMkLst>
            <pc:docMk/>
            <pc:sldMk cId="0" sldId="273"/>
            <ac:spMk id="21" creationId="{00000000-0000-0000-0000-000000000000}"/>
          </ac:spMkLst>
        </pc:spChg>
        <pc:spChg chg="mod">
          <ac:chgData name="Akindiya, Dare" userId="bb06b1c9-0542-4b04-be93-041118014ef5" providerId="ADAL" clId="{4CC30D9A-A083-4B77-A47B-64C8A23F5339}" dt="2023-05-04T14:36:12.073" v="352"/>
          <ac:spMkLst>
            <pc:docMk/>
            <pc:sldMk cId="0" sldId="273"/>
            <ac:spMk id="29" creationId="{00000000-0000-0000-0000-000000000000}"/>
          </ac:spMkLst>
        </pc:spChg>
        <pc:spChg chg="del mod">
          <ac:chgData name="Akindiya, Dare" userId="bb06b1c9-0542-4b04-be93-041118014ef5" providerId="ADAL" clId="{4CC30D9A-A083-4B77-A47B-64C8A23F5339}" dt="2023-05-04T14:32:38.502" v="269" actId="21"/>
          <ac:spMkLst>
            <pc:docMk/>
            <pc:sldMk cId="0" sldId="273"/>
            <ac:spMk id="41" creationId="{00000000-0000-0000-0000-000000000000}"/>
          </ac:spMkLst>
        </pc:spChg>
        <pc:spChg chg="mod">
          <ac:chgData name="Akindiya, Dare" userId="bb06b1c9-0542-4b04-be93-041118014ef5" providerId="ADAL" clId="{4CC30D9A-A083-4B77-A47B-64C8A23F5339}" dt="2023-05-04T14:32:57.915" v="272" actId="255"/>
          <ac:spMkLst>
            <pc:docMk/>
            <pc:sldMk cId="0" sldId="273"/>
            <ac:spMk id="42" creationId="{00000000-0000-0000-0000-000000000000}"/>
          </ac:spMkLst>
        </pc:spChg>
        <pc:picChg chg="mod">
          <ac:chgData name="Akindiya, Dare" userId="bb06b1c9-0542-4b04-be93-041118014ef5" providerId="ADAL" clId="{4CC30D9A-A083-4B77-A47B-64C8A23F5339}" dt="2023-05-04T14:32:48.937" v="271" actId="14100"/>
          <ac:picMkLst>
            <pc:docMk/>
            <pc:sldMk cId="0" sldId="273"/>
            <ac:picMk id="7170" creationId="{E7999832-8AE2-5343-C91E-714464296168}"/>
          </ac:picMkLst>
        </pc:picChg>
      </pc:sldChg>
      <pc:sldChg chg="modSp mod">
        <pc:chgData name="Akindiya, Dare" userId="bb06b1c9-0542-4b04-be93-041118014ef5" providerId="ADAL" clId="{4CC30D9A-A083-4B77-A47B-64C8A23F5339}" dt="2023-05-04T14:33:23.266" v="274" actId="20577"/>
        <pc:sldMkLst>
          <pc:docMk/>
          <pc:sldMk cId="0" sldId="274"/>
        </pc:sldMkLst>
        <pc:spChg chg="mod">
          <ac:chgData name="Akindiya, Dare" userId="bb06b1c9-0542-4b04-be93-041118014ef5" providerId="ADAL" clId="{4CC30D9A-A083-4B77-A47B-64C8A23F5339}" dt="2023-05-04T14:33:23.266" v="274" actId="20577"/>
          <ac:spMkLst>
            <pc:docMk/>
            <pc:sldMk cId="0" sldId="274"/>
            <ac:spMk id="29" creationId="{00000000-0000-0000-0000-000000000000}"/>
          </ac:spMkLst>
        </pc:spChg>
      </pc:sldChg>
      <pc:sldChg chg="modSp mod">
        <pc:chgData name="Akindiya, Dare" userId="bb06b1c9-0542-4b04-be93-041118014ef5" providerId="ADAL" clId="{4CC30D9A-A083-4B77-A47B-64C8A23F5339}" dt="2023-05-04T14:40:48.896" v="414" actId="14100"/>
        <pc:sldMkLst>
          <pc:docMk/>
          <pc:sldMk cId="0" sldId="276"/>
        </pc:sldMkLst>
        <pc:spChg chg="mod">
          <ac:chgData name="Akindiya, Dare" userId="bb06b1c9-0542-4b04-be93-041118014ef5" providerId="ADAL" clId="{4CC30D9A-A083-4B77-A47B-64C8A23F5339}" dt="2023-05-04T14:38:07.653" v="367" actId="20577"/>
          <ac:spMkLst>
            <pc:docMk/>
            <pc:sldMk cId="0" sldId="276"/>
            <ac:spMk id="23" creationId="{00000000-0000-0000-0000-000000000000}"/>
          </ac:spMkLst>
        </pc:spChg>
        <pc:picChg chg="mod">
          <ac:chgData name="Akindiya, Dare" userId="bb06b1c9-0542-4b04-be93-041118014ef5" providerId="ADAL" clId="{4CC30D9A-A083-4B77-A47B-64C8A23F5339}" dt="2023-05-04T14:40:38.583" v="412" actId="14100"/>
          <ac:picMkLst>
            <pc:docMk/>
            <pc:sldMk cId="0" sldId="276"/>
            <ac:picMk id="2" creationId="{B7C9297A-5E73-1D94-9640-4276A71708DA}"/>
          </ac:picMkLst>
        </pc:picChg>
        <pc:picChg chg="mod">
          <ac:chgData name="Akindiya, Dare" userId="bb06b1c9-0542-4b04-be93-041118014ef5" providerId="ADAL" clId="{4CC30D9A-A083-4B77-A47B-64C8A23F5339}" dt="2023-05-04T14:40:41.924" v="413" actId="14100"/>
          <ac:picMkLst>
            <pc:docMk/>
            <pc:sldMk cId="0" sldId="276"/>
            <ac:picMk id="3" creationId="{C9CCD9CD-10DE-A1CF-223B-C39D7D04CD7B}"/>
          </ac:picMkLst>
        </pc:picChg>
        <pc:picChg chg="mod">
          <ac:chgData name="Akindiya, Dare" userId="bb06b1c9-0542-4b04-be93-041118014ef5" providerId="ADAL" clId="{4CC30D9A-A083-4B77-A47B-64C8A23F5339}" dt="2023-05-04T14:40:48.896" v="414" actId="14100"/>
          <ac:picMkLst>
            <pc:docMk/>
            <pc:sldMk cId="0" sldId="276"/>
            <ac:picMk id="4" creationId="{B5E6840B-CB41-8052-1E9A-32F2069D1D61}"/>
          </ac:picMkLst>
        </pc:picChg>
      </pc:sldChg>
      <pc:sldChg chg="delSp modSp mod">
        <pc:chgData name="Akindiya, Dare" userId="bb06b1c9-0542-4b04-be93-041118014ef5" providerId="ADAL" clId="{4CC30D9A-A083-4B77-A47B-64C8A23F5339}" dt="2023-05-04T14:28:13.392" v="184" actId="21"/>
        <pc:sldMkLst>
          <pc:docMk/>
          <pc:sldMk cId="0" sldId="288"/>
        </pc:sldMkLst>
        <pc:spChg chg="del">
          <ac:chgData name="Akindiya, Dare" userId="bb06b1c9-0542-4b04-be93-041118014ef5" providerId="ADAL" clId="{4CC30D9A-A083-4B77-A47B-64C8A23F5339}" dt="2023-05-04T14:28:13.392" v="184" actId="21"/>
          <ac:spMkLst>
            <pc:docMk/>
            <pc:sldMk cId="0" sldId="288"/>
            <ac:spMk id="2" creationId="{00000000-0000-0000-0000-000000000000}"/>
          </ac:spMkLst>
        </pc:spChg>
        <pc:spChg chg="del">
          <ac:chgData name="Akindiya, Dare" userId="bb06b1c9-0542-4b04-be93-041118014ef5" providerId="ADAL" clId="{4CC30D9A-A083-4B77-A47B-64C8A23F5339}" dt="2023-05-04T14:28:02.247" v="182" actId="21"/>
          <ac:spMkLst>
            <pc:docMk/>
            <pc:sldMk cId="0" sldId="288"/>
            <ac:spMk id="12" creationId="{00000000-0000-0000-0000-000000000000}"/>
          </ac:spMkLst>
        </pc:spChg>
        <pc:spChg chg="del">
          <ac:chgData name="Akindiya, Dare" userId="bb06b1c9-0542-4b04-be93-041118014ef5" providerId="ADAL" clId="{4CC30D9A-A083-4B77-A47B-64C8A23F5339}" dt="2023-05-04T14:28:07.789" v="183" actId="21"/>
          <ac:spMkLst>
            <pc:docMk/>
            <pc:sldMk cId="0" sldId="288"/>
            <ac:spMk id="13" creationId="{00000000-0000-0000-0000-000000000000}"/>
          </ac:spMkLst>
        </pc:spChg>
        <pc:spChg chg="del mod">
          <ac:chgData name="Akindiya, Dare" userId="bb06b1c9-0542-4b04-be93-041118014ef5" providerId="ADAL" clId="{4CC30D9A-A083-4B77-A47B-64C8A23F5339}" dt="2023-05-04T14:27:53.806" v="181" actId="21"/>
          <ac:spMkLst>
            <pc:docMk/>
            <pc:sldMk cId="0" sldId="288"/>
            <ac:spMk id="14" creationId="{00000000-0000-0000-0000-000000000000}"/>
          </ac:spMkLst>
        </pc:spChg>
      </pc:sldChg>
      <pc:sldChg chg="modSp mod">
        <pc:chgData name="Akindiya, Dare" userId="bb06b1c9-0542-4b04-be93-041118014ef5" providerId="ADAL" clId="{4CC30D9A-A083-4B77-A47B-64C8A23F5339}" dt="2023-05-04T14:36:27.195" v="353"/>
        <pc:sldMkLst>
          <pc:docMk/>
          <pc:sldMk cId="0" sldId="291"/>
        </pc:sldMkLst>
        <pc:spChg chg="mod">
          <ac:chgData name="Akindiya, Dare" userId="bb06b1c9-0542-4b04-be93-041118014ef5" providerId="ADAL" clId="{4CC30D9A-A083-4B77-A47B-64C8A23F5339}" dt="2023-05-04T14:33:46.153" v="278" actId="20577"/>
          <ac:spMkLst>
            <pc:docMk/>
            <pc:sldMk cId="0" sldId="291"/>
            <ac:spMk id="78" creationId="{00000000-0000-0000-0000-000000000000}"/>
          </ac:spMkLst>
        </pc:spChg>
        <pc:spChg chg="mod">
          <ac:chgData name="Akindiya, Dare" userId="bb06b1c9-0542-4b04-be93-041118014ef5" providerId="ADAL" clId="{4CC30D9A-A083-4B77-A47B-64C8A23F5339}" dt="2023-05-04T14:36:27.195" v="353"/>
          <ac:spMkLst>
            <pc:docMk/>
            <pc:sldMk cId="0" sldId="291"/>
            <ac:spMk id="79" creationId="{00000000-0000-0000-0000-000000000000}"/>
          </ac:spMkLst>
        </pc:spChg>
      </pc:sldChg>
      <pc:sldChg chg="modSp mod">
        <pc:chgData name="Akindiya, Dare" userId="bb06b1c9-0542-4b04-be93-041118014ef5" providerId="ADAL" clId="{4CC30D9A-A083-4B77-A47B-64C8A23F5339}" dt="2023-05-04T14:39:39.358" v="407" actId="14100"/>
        <pc:sldMkLst>
          <pc:docMk/>
          <pc:sldMk cId="0" sldId="292"/>
        </pc:sldMkLst>
        <pc:spChg chg="mod">
          <ac:chgData name="Akindiya, Dare" userId="bb06b1c9-0542-4b04-be93-041118014ef5" providerId="ADAL" clId="{4CC30D9A-A083-4B77-A47B-64C8A23F5339}" dt="2023-05-04T14:38:17.736" v="371" actId="20577"/>
          <ac:spMkLst>
            <pc:docMk/>
            <pc:sldMk cId="0" sldId="292"/>
            <ac:spMk id="20" creationId="{00000000-0000-0000-0000-000000000000}"/>
          </ac:spMkLst>
        </pc:spChg>
        <pc:spChg chg="mod">
          <ac:chgData name="Akindiya, Dare" userId="bb06b1c9-0542-4b04-be93-041118014ef5" providerId="ADAL" clId="{4CC30D9A-A083-4B77-A47B-64C8A23F5339}" dt="2023-05-04T14:39:39.358" v="407" actId="14100"/>
          <ac:spMkLst>
            <pc:docMk/>
            <pc:sldMk cId="0" sldId="292"/>
            <ac:spMk id="21" creationId="{00000000-0000-0000-0000-000000000000}"/>
          </ac:spMkLst>
        </pc:spChg>
      </pc:sldChg>
      <pc:sldChg chg="modSp mod">
        <pc:chgData name="Akindiya, Dare" userId="bb06b1c9-0542-4b04-be93-041118014ef5" providerId="ADAL" clId="{4CC30D9A-A083-4B77-A47B-64C8A23F5339}" dt="2023-05-04T14:36:42.310" v="355" actId="20577"/>
        <pc:sldMkLst>
          <pc:docMk/>
          <pc:sldMk cId="1545696960" sldId="293"/>
        </pc:sldMkLst>
        <pc:spChg chg="mod">
          <ac:chgData name="Akindiya, Dare" userId="bb06b1c9-0542-4b04-be93-041118014ef5" providerId="ADAL" clId="{4CC30D9A-A083-4B77-A47B-64C8A23F5339}" dt="2023-05-04T14:36:42.310" v="355" actId="20577"/>
          <ac:spMkLst>
            <pc:docMk/>
            <pc:sldMk cId="1545696960" sldId="293"/>
            <ac:spMk id="60" creationId="{00000000-0000-0000-0000-000000000000}"/>
          </ac:spMkLst>
        </pc:spChg>
      </pc:sldChg>
      <pc:sldChg chg="modSp mod">
        <pc:chgData name="Akindiya, Dare" userId="bb06b1c9-0542-4b04-be93-041118014ef5" providerId="ADAL" clId="{4CC30D9A-A083-4B77-A47B-64C8A23F5339}" dt="2023-05-04T14:36:51.648" v="357" actId="20577"/>
        <pc:sldMkLst>
          <pc:docMk/>
          <pc:sldMk cId="3310156798" sldId="294"/>
        </pc:sldMkLst>
        <pc:spChg chg="mod">
          <ac:chgData name="Akindiya, Dare" userId="bb06b1c9-0542-4b04-be93-041118014ef5" providerId="ADAL" clId="{4CC30D9A-A083-4B77-A47B-64C8A23F5339}" dt="2023-05-04T14:36:51.648" v="357" actId="20577"/>
          <ac:spMkLst>
            <pc:docMk/>
            <pc:sldMk cId="3310156798" sldId="294"/>
            <ac:spMk id="60" creationId="{00000000-0000-0000-0000-000000000000}"/>
          </ac:spMkLst>
        </pc:spChg>
      </pc:sldChg>
      <pc:sldChg chg="modSp mod">
        <pc:chgData name="Akindiya, Dare" userId="bb06b1c9-0542-4b04-be93-041118014ef5" providerId="ADAL" clId="{4CC30D9A-A083-4B77-A47B-64C8A23F5339}" dt="2023-05-04T14:37:04.704" v="359" actId="20577"/>
        <pc:sldMkLst>
          <pc:docMk/>
          <pc:sldMk cId="1253183008" sldId="295"/>
        </pc:sldMkLst>
        <pc:spChg chg="mod">
          <ac:chgData name="Akindiya, Dare" userId="bb06b1c9-0542-4b04-be93-041118014ef5" providerId="ADAL" clId="{4CC30D9A-A083-4B77-A47B-64C8A23F5339}" dt="2023-05-04T14:37:04.704" v="359" actId="20577"/>
          <ac:spMkLst>
            <pc:docMk/>
            <pc:sldMk cId="1253183008" sldId="295"/>
            <ac:spMk id="60" creationId="{00000000-0000-0000-0000-000000000000}"/>
          </ac:spMkLst>
        </pc:spChg>
      </pc:sldChg>
      <pc:sldChg chg="modSp mod">
        <pc:chgData name="Akindiya, Dare" userId="bb06b1c9-0542-4b04-be93-041118014ef5" providerId="ADAL" clId="{4CC30D9A-A083-4B77-A47B-64C8A23F5339}" dt="2023-05-04T14:37:13.366" v="363" actId="20577"/>
        <pc:sldMkLst>
          <pc:docMk/>
          <pc:sldMk cId="2725804071" sldId="296"/>
        </pc:sldMkLst>
        <pc:spChg chg="mod">
          <ac:chgData name="Akindiya, Dare" userId="bb06b1c9-0542-4b04-be93-041118014ef5" providerId="ADAL" clId="{4CC30D9A-A083-4B77-A47B-64C8A23F5339}" dt="2023-05-04T14:37:13.366" v="363" actId="20577"/>
          <ac:spMkLst>
            <pc:docMk/>
            <pc:sldMk cId="2725804071" sldId="296"/>
            <ac:spMk id="6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2023/5/4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t>2023/5/4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1pPr>
    <a:lvl2pPr marL="34290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2pPr>
    <a:lvl3pPr marL="68580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3pPr>
    <a:lvl4pPr marL="102870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4pPr>
    <a:lvl5pPr marL="137160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100482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235102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801230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532303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466086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13351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组合 2"/>
          <p:cNvGrpSpPr/>
          <p:nvPr userDrawn="1"/>
        </p:nvGrpSpPr>
        <p:grpSpPr>
          <a:xfrm>
            <a:off x="4209510" y="260679"/>
            <a:ext cx="724981" cy="1954"/>
            <a:chOff x="4224656" y="261657"/>
            <a:chExt cx="724981" cy="1954"/>
          </a:xfrm>
        </p:grpSpPr>
        <p:cxnSp>
          <p:nvCxnSpPr>
            <p:cNvPr id="4" name="直接连接符 3"/>
            <p:cNvCxnSpPr/>
            <p:nvPr/>
          </p:nvCxnSpPr>
          <p:spPr>
            <a:xfrm flipH="1">
              <a:off x="4224656" y="262635"/>
              <a:ext cx="136028" cy="9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4790303" y="261657"/>
              <a:ext cx="159334" cy="19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version">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E9EE"/>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ea typeface="Arial" panose="020B0604020202020204" pitchFamily="34" charset="0"/>
              </a:defRPr>
            </a:lvl1pPr>
          </a:lstStyle>
          <a:p>
            <a:fld id="{82F288E0-7875-42C4-84C8-98DBBD3BF4D2}" type="datetimeFigureOut">
              <a:rPr lang="zh-CN" altLang="en-US" smtClean="0"/>
              <a:t>2023/5/4</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ea typeface="Arial" panose="020B0604020202020204" pitchFamily="34" charset="0"/>
              </a:defRPr>
            </a:lvl1pPr>
          </a:lstStyle>
          <a:p>
            <a:fld id="{7D9BB5D0-35E4-459D-AEF3-FE4D7C45CC19}" type="slidenum">
              <a:rPr lang="zh-CN" altLang="en-US" smtClean="0"/>
              <a:t>‹#›</a:t>
            </a:fld>
            <a:endParaRPr lang="zh-CN" altLang="en-US"/>
          </a:p>
        </p:txBody>
      </p:sp>
      <p:sp>
        <p:nvSpPr>
          <p:cNvPr id="7" name="矩形 6"/>
          <p:cNvSpPr/>
          <p:nvPr userDrawn="1"/>
        </p:nvSpPr>
        <p:spPr>
          <a:xfrm>
            <a:off x="2382570" y="0"/>
            <a:ext cx="4378861" cy="5143500"/>
          </a:xfrm>
          <a:prstGeom prst="rect">
            <a:avLst/>
          </a:prstGeom>
          <a:solidFill>
            <a:srgbClr val="3A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37210" y="457200"/>
            <a:ext cx="8069580" cy="4229100"/>
          </a:xfrm>
          <a:prstGeom prst="rect">
            <a:avLst/>
          </a:prstGeom>
          <a:solidFill>
            <a:schemeClr val="bg1"/>
          </a:solidFill>
          <a:ln>
            <a:noFill/>
          </a:ln>
          <a:effectLst>
            <a:outerShdw blurRad="508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5"/>
          <p:cNvSpPr>
            <a:spLocks noEditPoints="1"/>
          </p:cNvSpPr>
          <p:nvPr userDrawn="1"/>
        </p:nvSpPr>
        <p:spPr bwMode="auto">
          <a:xfrm>
            <a:off x="4459439" y="2200604"/>
            <a:ext cx="3926048" cy="2281838"/>
          </a:xfrm>
          <a:custGeom>
            <a:avLst/>
            <a:gdLst>
              <a:gd name="T0" fmla="*/ 135 w 139"/>
              <a:gd name="T1" fmla="*/ 61 h 81"/>
              <a:gd name="T2" fmla="*/ 131 w 139"/>
              <a:gd name="T3" fmla="*/ 56 h 81"/>
              <a:gd name="T4" fmla="*/ 131 w 139"/>
              <a:gd name="T5" fmla="*/ 27 h 81"/>
              <a:gd name="T6" fmla="*/ 139 w 139"/>
              <a:gd name="T7" fmla="*/ 24 h 81"/>
              <a:gd name="T8" fmla="*/ 70 w 139"/>
              <a:gd name="T9" fmla="*/ 0 h 81"/>
              <a:gd name="T10" fmla="*/ 0 w 139"/>
              <a:gd name="T11" fmla="*/ 24 h 81"/>
              <a:gd name="T12" fmla="*/ 70 w 139"/>
              <a:gd name="T13" fmla="*/ 48 h 81"/>
              <a:gd name="T14" fmla="*/ 127 w 139"/>
              <a:gd name="T15" fmla="*/ 28 h 81"/>
              <a:gd name="T16" fmla="*/ 127 w 139"/>
              <a:gd name="T17" fmla="*/ 56 h 81"/>
              <a:gd name="T18" fmla="*/ 123 w 139"/>
              <a:gd name="T19" fmla="*/ 61 h 81"/>
              <a:gd name="T20" fmla="*/ 126 w 139"/>
              <a:gd name="T21" fmla="*/ 64 h 81"/>
              <a:gd name="T22" fmla="*/ 123 w 139"/>
              <a:gd name="T23" fmla="*/ 81 h 81"/>
              <a:gd name="T24" fmla="*/ 135 w 139"/>
              <a:gd name="T25" fmla="*/ 81 h 81"/>
              <a:gd name="T26" fmla="*/ 132 w 139"/>
              <a:gd name="T27" fmla="*/ 64 h 81"/>
              <a:gd name="T28" fmla="*/ 135 w 139"/>
              <a:gd name="T29" fmla="*/ 61 h 81"/>
              <a:gd name="T30" fmla="*/ 28 w 139"/>
              <a:gd name="T31" fmla="*/ 42 h 81"/>
              <a:gd name="T32" fmla="*/ 28 w 139"/>
              <a:gd name="T33" fmla="*/ 69 h 81"/>
              <a:gd name="T34" fmla="*/ 70 w 139"/>
              <a:gd name="T35" fmla="*/ 81 h 81"/>
              <a:gd name="T36" fmla="*/ 111 w 139"/>
              <a:gd name="T37" fmla="*/ 69 h 81"/>
              <a:gd name="T38" fmla="*/ 111 w 139"/>
              <a:gd name="T39" fmla="*/ 42 h 81"/>
              <a:gd name="T40" fmla="*/ 70 w 139"/>
              <a:gd name="T41" fmla="*/ 56 h 81"/>
              <a:gd name="T42" fmla="*/ 28 w 139"/>
              <a:gd name="T43"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81">
                <a:moveTo>
                  <a:pt x="135" y="61"/>
                </a:moveTo>
                <a:cubicBezTo>
                  <a:pt x="135" y="58"/>
                  <a:pt x="134" y="56"/>
                  <a:pt x="131" y="56"/>
                </a:cubicBezTo>
                <a:cubicBezTo>
                  <a:pt x="131" y="27"/>
                  <a:pt x="131" y="27"/>
                  <a:pt x="131" y="27"/>
                </a:cubicBezTo>
                <a:cubicBezTo>
                  <a:pt x="139" y="24"/>
                  <a:pt x="139" y="24"/>
                  <a:pt x="139" y="24"/>
                </a:cubicBezTo>
                <a:cubicBezTo>
                  <a:pt x="70" y="0"/>
                  <a:pt x="70" y="0"/>
                  <a:pt x="70" y="0"/>
                </a:cubicBezTo>
                <a:cubicBezTo>
                  <a:pt x="0" y="24"/>
                  <a:pt x="0" y="24"/>
                  <a:pt x="0" y="24"/>
                </a:cubicBezTo>
                <a:cubicBezTo>
                  <a:pt x="70" y="48"/>
                  <a:pt x="70" y="48"/>
                  <a:pt x="70" y="48"/>
                </a:cubicBezTo>
                <a:cubicBezTo>
                  <a:pt x="127" y="28"/>
                  <a:pt x="127" y="28"/>
                  <a:pt x="127" y="28"/>
                </a:cubicBezTo>
                <a:cubicBezTo>
                  <a:pt x="127" y="56"/>
                  <a:pt x="127" y="56"/>
                  <a:pt x="127" y="56"/>
                </a:cubicBezTo>
                <a:cubicBezTo>
                  <a:pt x="125" y="56"/>
                  <a:pt x="123" y="58"/>
                  <a:pt x="123" y="61"/>
                </a:cubicBezTo>
                <a:cubicBezTo>
                  <a:pt x="123" y="63"/>
                  <a:pt x="125" y="64"/>
                  <a:pt x="126" y="64"/>
                </a:cubicBezTo>
                <a:cubicBezTo>
                  <a:pt x="123" y="81"/>
                  <a:pt x="123" y="81"/>
                  <a:pt x="123" y="81"/>
                </a:cubicBezTo>
                <a:cubicBezTo>
                  <a:pt x="135" y="81"/>
                  <a:pt x="135" y="81"/>
                  <a:pt x="135" y="81"/>
                </a:cubicBezTo>
                <a:cubicBezTo>
                  <a:pt x="132" y="64"/>
                  <a:pt x="132" y="64"/>
                  <a:pt x="132" y="64"/>
                </a:cubicBezTo>
                <a:cubicBezTo>
                  <a:pt x="134" y="64"/>
                  <a:pt x="135" y="63"/>
                  <a:pt x="135" y="61"/>
                </a:cubicBezTo>
                <a:close/>
                <a:moveTo>
                  <a:pt x="28" y="42"/>
                </a:moveTo>
                <a:cubicBezTo>
                  <a:pt x="28" y="69"/>
                  <a:pt x="28" y="69"/>
                  <a:pt x="28" y="69"/>
                </a:cubicBezTo>
                <a:cubicBezTo>
                  <a:pt x="28" y="76"/>
                  <a:pt x="47" y="81"/>
                  <a:pt x="70" y="81"/>
                </a:cubicBezTo>
                <a:cubicBezTo>
                  <a:pt x="92" y="81"/>
                  <a:pt x="111" y="76"/>
                  <a:pt x="111" y="69"/>
                </a:cubicBezTo>
                <a:cubicBezTo>
                  <a:pt x="111" y="42"/>
                  <a:pt x="111" y="42"/>
                  <a:pt x="111" y="42"/>
                </a:cubicBezTo>
                <a:cubicBezTo>
                  <a:pt x="70" y="56"/>
                  <a:pt x="70" y="56"/>
                  <a:pt x="70" y="56"/>
                </a:cubicBezTo>
                <a:lnTo>
                  <a:pt x="28" y="42"/>
                </a:lnTo>
                <a:close/>
              </a:path>
            </a:pathLst>
          </a:custGeom>
          <a:noFill/>
          <a:ln>
            <a:solidFill>
              <a:srgbClr val="E2E9EE"/>
            </a:solidFill>
          </a:ln>
        </p:spPr>
        <p:style>
          <a:lnRef idx="2">
            <a:schemeClr val="accent1"/>
          </a:lnRef>
          <a:fillRef idx="1">
            <a:schemeClr val="lt1"/>
          </a:fillRef>
          <a:effectRef idx="0">
            <a:schemeClr val="accent1"/>
          </a:effectRef>
          <a:fontRef idx="minor">
            <a:schemeClr val="dk1"/>
          </a:fontRef>
        </p:style>
        <p:txBody>
          <a:bodyPr lIns="91438" tIns="45719" rIns="91438" bIns="45719"/>
          <a:lstStyle/>
          <a:p>
            <a:pPr>
              <a:defRPr/>
            </a:pPr>
            <a:endParaRPr lang="en-US">
              <a:cs typeface="+mn-ea"/>
              <a:sym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09/ICECCE49384.2020.9179283" TargetMode="External"/><Relationship Id="rId7" Type="http://schemas.openxmlformats.org/officeDocument/2006/relationships/hyperlink" Target="https://doi.org/10.1016/j.jclepro.2020.12294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i.org/10.1080/14693062.2021.1990831" TargetMode="External"/><Relationship Id="rId5" Type="http://schemas.openxmlformats.org/officeDocument/2006/relationships/hyperlink" Target="https://doi.org/10.1080/17583004.2016.1275813" TargetMode="External"/><Relationship Id="rId4" Type="http://schemas.openxmlformats.org/officeDocument/2006/relationships/hyperlink" Target="https://doi.org/10.1016/j.scitotenv.2020.14033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E9EE"/>
        </a:solidFill>
        <a:effectLst/>
      </p:bgPr>
    </p:bg>
    <p:spTree>
      <p:nvGrpSpPr>
        <p:cNvPr id="1" name=""/>
        <p:cNvGrpSpPr/>
        <p:nvPr/>
      </p:nvGrpSpPr>
      <p:grpSpPr>
        <a:xfrm>
          <a:off x="0" y="0"/>
          <a:ext cx="0" cy="0"/>
          <a:chOff x="0" y="0"/>
          <a:chExt cx="0" cy="0"/>
        </a:xfrm>
      </p:grpSpPr>
      <p:sp>
        <p:nvSpPr>
          <p:cNvPr id="25" name="TextBox 24"/>
          <p:cNvSpPr txBox="1"/>
          <p:nvPr/>
        </p:nvSpPr>
        <p:spPr>
          <a:xfrm>
            <a:off x="1198179" y="3281107"/>
            <a:ext cx="6600497" cy="523220"/>
          </a:xfrm>
          <a:prstGeom prst="rect">
            <a:avLst/>
          </a:prstGeom>
          <a:noFill/>
        </p:spPr>
        <p:txBody>
          <a:bodyPr wrap="square" rtlCol="0">
            <a:spAutoFit/>
          </a:bodyPr>
          <a:lstStyle/>
          <a:p>
            <a:pPr algn="ctr"/>
            <a:r>
              <a:rPr lang="en-GB" b="1" dirty="0">
                <a:effectLst/>
                <a:latin typeface="Barlow Light" panose="00000400000000000000" pitchFamily="2" charset="0"/>
                <a:ea typeface="SimSun" panose="02010600030101010101" pitchFamily="2" charset="-122"/>
                <a:cs typeface="Times New Roman" panose="02020603050405020304" pitchFamily="18" charset="0"/>
              </a:rPr>
              <a:t>Empirical Evaluation of Predicting Carbon Emissions in Europe: A Comparative Analysis and Evaluation</a:t>
            </a:r>
            <a:endParaRPr lang="en-GB" b="1" dirty="0">
              <a:effectLst/>
              <a:latin typeface="Arial" panose="020B0604020202020204" pitchFamily="34" charset="0"/>
              <a:ea typeface="SimSun" panose="02010600030101010101" pitchFamily="2" charset="-122"/>
              <a:cs typeface="Times New Roman" panose="02020603050405020304" pitchFamily="18" charset="0"/>
            </a:endParaRPr>
          </a:p>
        </p:txBody>
      </p:sp>
      <p:sp>
        <p:nvSpPr>
          <p:cNvPr id="27" name="矩形 26"/>
          <p:cNvSpPr/>
          <p:nvPr/>
        </p:nvSpPr>
        <p:spPr>
          <a:xfrm>
            <a:off x="1198180" y="2768942"/>
            <a:ext cx="3297144" cy="309270"/>
          </a:xfrm>
          <a:prstGeom prst="roundRect">
            <a:avLst>
              <a:gd name="adj" fmla="val 50000"/>
            </a:avLst>
          </a:prstGeom>
          <a:solidFill>
            <a:srgbClr val="3A496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b="1" dirty="0">
                <a:solidFill>
                  <a:schemeClr val="bg1"/>
                </a:solidFill>
                <a:latin typeface="Arial" panose="020B0604020202020204" pitchFamily="34" charset="0"/>
                <a:ea typeface="Arial" panose="020B0604020202020204" pitchFamily="34" charset="0"/>
              </a:rPr>
              <a:t>Student</a:t>
            </a:r>
            <a:r>
              <a:rPr lang="zh-CN" altLang="en-US" b="1" dirty="0">
                <a:solidFill>
                  <a:schemeClr val="bg1"/>
                </a:solidFill>
                <a:latin typeface="Arial" panose="020B0604020202020204" pitchFamily="34" charset="0"/>
                <a:ea typeface="Arial" panose="020B0604020202020204" pitchFamily="34" charset="0"/>
              </a:rPr>
              <a:t> </a:t>
            </a:r>
            <a:r>
              <a:rPr lang="en-GB" altLang="zh-CN" b="1" dirty="0">
                <a:solidFill>
                  <a:schemeClr val="bg1"/>
                </a:solidFill>
                <a:latin typeface="Arial" panose="020B0604020202020204" pitchFamily="34" charset="0"/>
                <a:ea typeface="Arial" panose="020B0604020202020204" pitchFamily="34" charset="0"/>
              </a:rPr>
              <a:t>Name</a:t>
            </a:r>
            <a:r>
              <a:rPr lang="zh-CN" altLang="en-US" b="1" dirty="0">
                <a:solidFill>
                  <a:schemeClr val="bg1"/>
                </a:solidFill>
                <a:latin typeface="Arial" panose="020B0604020202020204" pitchFamily="34" charset="0"/>
                <a:ea typeface="Arial" panose="020B0604020202020204" pitchFamily="34" charset="0"/>
              </a:rPr>
              <a:t>: </a:t>
            </a:r>
            <a:r>
              <a:rPr lang="en-GB" altLang="zh-CN" b="1" dirty="0">
                <a:solidFill>
                  <a:schemeClr val="bg1"/>
                </a:solidFill>
                <a:latin typeface="Arial" panose="020B0604020202020204" pitchFamily="34" charset="0"/>
                <a:ea typeface="Arial" panose="020B0604020202020204" pitchFamily="34" charset="0"/>
              </a:rPr>
              <a:t>Dare Akindiya</a:t>
            </a:r>
            <a:endParaRPr lang="en-US" altLang="zh-CN" b="1" dirty="0">
              <a:solidFill>
                <a:schemeClr val="bg1"/>
              </a:solidFill>
              <a:latin typeface="Arial" panose="020B0604020202020204" pitchFamily="34" charset="0"/>
              <a:ea typeface="Arial" panose="020B0604020202020204" pitchFamily="34" charset="0"/>
            </a:endParaRPr>
          </a:p>
        </p:txBody>
      </p:sp>
      <p:sp>
        <p:nvSpPr>
          <p:cNvPr id="28" name="矩形 27"/>
          <p:cNvSpPr/>
          <p:nvPr/>
        </p:nvSpPr>
        <p:spPr>
          <a:xfrm>
            <a:off x="4939984" y="2781903"/>
            <a:ext cx="2858692" cy="309272"/>
          </a:xfrm>
          <a:prstGeom prst="roundRect">
            <a:avLst>
              <a:gd name="adj" fmla="val 50000"/>
            </a:avLst>
          </a:prstGeom>
          <a:solidFill>
            <a:srgbClr val="3A496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b="1" dirty="0">
                <a:solidFill>
                  <a:schemeClr val="bg1"/>
                </a:solidFill>
                <a:latin typeface="Arial" panose="020B0604020202020204" pitchFamily="34" charset="0"/>
                <a:ea typeface="Arial" panose="020B0604020202020204" pitchFamily="34" charset="0"/>
              </a:rPr>
              <a:t>Student</a:t>
            </a:r>
            <a:r>
              <a:rPr lang="zh-CN" altLang="en-US" b="1" dirty="0">
                <a:solidFill>
                  <a:schemeClr val="bg1"/>
                </a:solidFill>
                <a:latin typeface="Arial" panose="020B0604020202020204" pitchFamily="34" charset="0"/>
                <a:ea typeface="Arial" panose="020B0604020202020204" pitchFamily="34" charset="0"/>
              </a:rPr>
              <a:t> </a:t>
            </a:r>
            <a:r>
              <a:rPr lang="en-GB" altLang="zh-CN" b="1" dirty="0">
                <a:solidFill>
                  <a:schemeClr val="bg1"/>
                </a:solidFill>
                <a:latin typeface="Arial" panose="020B0604020202020204" pitchFamily="34" charset="0"/>
                <a:ea typeface="Arial" panose="020B0604020202020204" pitchFamily="34" charset="0"/>
              </a:rPr>
              <a:t>Number</a:t>
            </a:r>
            <a:r>
              <a:rPr lang="zh-CN" altLang="en-US" b="1" dirty="0">
                <a:solidFill>
                  <a:schemeClr val="bg1"/>
                </a:solidFill>
                <a:latin typeface="Arial" panose="020B0604020202020204" pitchFamily="34" charset="0"/>
                <a:ea typeface="Arial" panose="020B0604020202020204" pitchFamily="34" charset="0"/>
              </a:rPr>
              <a:t>: </a:t>
            </a:r>
            <a:r>
              <a:rPr lang="en-GB" altLang="zh-CN" b="1" dirty="0">
                <a:solidFill>
                  <a:schemeClr val="bg1"/>
                </a:solidFill>
                <a:latin typeface="Arial" panose="020B0604020202020204" pitchFamily="34" charset="0"/>
                <a:ea typeface="Arial" panose="020B0604020202020204" pitchFamily="34" charset="0"/>
              </a:rPr>
              <a:t>2123296</a:t>
            </a:r>
            <a:endParaRPr lang="zh-CN" altLang="en-US" b="1" dirty="0">
              <a:solidFill>
                <a:schemeClr val="bg1"/>
              </a:solidFill>
              <a:latin typeface="Arial" panose="020B0604020202020204" pitchFamily="34" charset="0"/>
              <a:ea typeface="Arial" panose="020B0604020202020204" pitchFamily="34" charset="0"/>
            </a:endParaRPr>
          </a:p>
        </p:txBody>
      </p:sp>
      <p:sp>
        <p:nvSpPr>
          <p:cNvPr id="29" name="TextBox 28"/>
          <p:cNvSpPr txBox="1"/>
          <p:nvPr/>
        </p:nvSpPr>
        <p:spPr>
          <a:xfrm>
            <a:off x="809297" y="1576335"/>
            <a:ext cx="7451834" cy="1169523"/>
          </a:xfrm>
          <a:prstGeom prst="rect">
            <a:avLst/>
          </a:prstGeom>
          <a:noFill/>
        </p:spPr>
        <p:txBody>
          <a:bodyPr wrap="square" lIns="91413" tIns="45706" rIns="91413" bIns="45706" rtlCol="0">
            <a:spAutoFit/>
          </a:bodyPr>
          <a:lstStyle/>
          <a:p>
            <a:pPr algn="ctr"/>
            <a:r>
              <a:rPr lang="en-GB" b="1" dirty="0"/>
              <a:t>University of Bolton</a:t>
            </a:r>
            <a:br>
              <a:rPr lang="en-GB" b="1" dirty="0"/>
            </a:br>
            <a:r>
              <a:rPr lang="en-GB" b="1" dirty="0"/>
              <a:t>School of Art and Creative Technologies</a:t>
            </a:r>
            <a:br>
              <a:rPr lang="en-GB" dirty="0"/>
            </a:br>
            <a:r>
              <a:rPr lang="en-GB" b="1" dirty="0"/>
              <a:t> </a:t>
            </a:r>
            <a:br>
              <a:rPr lang="en-GB" dirty="0"/>
            </a:br>
            <a:r>
              <a:rPr lang="en-GB" b="1" dirty="0"/>
              <a:t>MSc Data Analytics and Technologies</a:t>
            </a:r>
            <a:br>
              <a:rPr lang="en-GB" dirty="0"/>
            </a:br>
            <a:r>
              <a:rPr lang="en-GB" b="1" dirty="0"/>
              <a:t>Master’s Thesis Viva</a:t>
            </a:r>
            <a:endParaRPr lang="zh-CN" altLang="en-US" cap="all" dirty="0">
              <a:solidFill>
                <a:srgbClr val="3A4966"/>
              </a:solidFill>
              <a:uFillTx/>
              <a:latin typeface="Arial Black" panose="020B0A04020102090204" pitchFamily="34" charset="0"/>
              <a:ea typeface="Arial" panose="020B0604020202020204" pitchFamily="34" charset="0"/>
              <a:cs typeface="Arial Black" panose="020B0A04020102090204" pitchFamily="34" charset="0"/>
            </a:endParaRPr>
          </a:p>
        </p:txBody>
      </p:sp>
      <p:sp>
        <p:nvSpPr>
          <p:cNvPr id="11" name="文本框 45"/>
          <p:cNvSpPr txBox="1"/>
          <p:nvPr/>
        </p:nvSpPr>
        <p:spPr>
          <a:xfrm>
            <a:off x="1954924" y="3994259"/>
            <a:ext cx="4918841" cy="676788"/>
          </a:xfrm>
          <a:prstGeom prst="rect">
            <a:avLst/>
          </a:prstGeom>
          <a:noFill/>
        </p:spPr>
        <p:txBody>
          <a:bodyPr wrap="square" rtlCol="0">
            <a:spAutoFit/>
          </a:bodyPr>
          <a:lstStyle/>
          <a:p>
            <a:pPr algn="ctr">
              <a:lnSpc>
                <a:spcPct val="170000"/>
              </a:lnSpc>
            </a:pPr>
            <a:r>
              <a:rPr lang="en-GB" sz="1200" b="1" dirty="0"/>
              <a:t>Academic Supervisor: Dr Pradeep </a:t>
            </a:r>
            <a:r>
              <a:rPr lang="en-GB" sz="1200" b="1" dirty="0" err="1"/>
              <a:t>Hewage</a:t>
            </a:r>
            <a:endParaRPr lang="en-GB" sz="1200" b="1" dirty="0"/>
          </a:p>
          <a:p>
            <a:pPr algn="ctr">
              <a:lnSpc>
                <a:spcPct val="170000"/>
              </a:lnSpc>
            </a:pPr>
            <a:r>
              <a:rPr lang="en-GB" sz="1200" b="1" dirty="0"/>
              <a:t>	Date : 9</a:t>
            </a:r>
            <a:r>
              <a:rPr lang="en-GB" sz="1200" b="1" baseline="30000" dirty="0"/>
              <a:t>th</a:t>
            </a:r>
            <a:r>
              <a:rPr lang="en-GB" sz="1200" b="1" dirty="0"/>
              <a:t> May 2023</a:t>
            </a:r>
          </a:p>
        </p:txBody>
      </p:sp>
      <p:sp>
        <p:nvSpPr>
          <p:cNvPr id="7" name="Freeform 5"/>
          <p:cNvSpPr>
            <a:spLocks noEditPoints="1"/>
          </p:cNvSpPr>
          <p:nvPr/>
        </p:nvSpPr>
        <p:spPr bwMode="auto">
          <a:xfrm>
            <a:off x="3985040" y="609601"/>
            <a:ext cx="1173920" cy="323849"/>
          </a:xfrm>
          <a:custGeom>
            <a:avLst/>
            <a:gdLst>
              <a:gd name="T0" fmla="*/ 135 w 139"/>
              <a:gd name="T1" fmla="*/ 61 h 81"/>
              <a:gd name="T2" fmla="*/ 131 w 139"/>
              <a:gd name="T3" fmla="*/ 56 h 81"/>
              <a:gd name="T4" fmla="*/ 131 w 139"/>
              <a:gd name="T5" fmla="*/ 27 h 81"/>
              <a:gd name="T6" fmla="*/ 139 w 139"/>
              <a:gd name="T7" fmla="*/ 24 h 81"/>
              <a:gd name="T8" fmla="*/ 70 w 139"/>
              <a:gd name="T9" fmla="*/ 0 h 81"/>
              <a:gd name="T10" fmla="*/ 0 w 139"/>
              <a:gd name="T11" fmla="*/ 24 h 81"/>
              <a:gd name="T12" fmla="*/ 70 w 139"/>
              <a:gd name="T13" fmla="*/ 48 h 81"/>
              <a:gd name="T14" fmla="*/ 127 w 139"/>
              <a:gd name="T15" fmla="*/ 28 h 81"/>
              <a:gd name="T16" fmla="*/ 127 w 139"/>
              <a:gd name="T17" fmla="*/ 56 h 81"/>
              <a:gd name="T18" fmla="*/ 123 w 139"/>
              <a:gd name="T19" fmla="*/ 61 h 81"/>
              <a:gd name="T20" fmla="*/ 126 w 139"/>
              <a:gd name="T21" fmla="*/ 64 h 81"/>
              <a:gd name="T22" fmla="*/ 123 w 139"/>
              <a:gd name="T23" fmla="*/ 81 h 81"/>
              <a:gd name="T24" fmla="*/ 135 w 139"/>
              <a:gd name="T25" fmla="*/ 81 h 81"/>
              <a:gd name="T26" fmla="*/ 132 w 139"/>
              <a:gd name="T27" fmla="*/ 64 h 81"/>
              <a:gd name="T28" fmla="*/ 135 w 139"/>
              <a:gd name="T29" fmla="*/ 61 h 81"/>
              <a:gd name="T30" fmla="*/ 28 w 139"/>
              <a:gd name="T31" fmla="*/ 42 h 81"/>
              <a:gd name="T32" fmla="*/ 28 w 139"/>
              <a:gd name="T33" fmla="*/ 69 h 81"/>
              <a:gd name="T34" fmla="*/ 70 w 139"/>
              <a:gd name="T35" fmla="*/ 81 h 81"/>
              <a:gd name="T36" fmla="*/ 111 w 139"/>
              <a:gd name="T37" fmla="*/ 69 h 81"/>
              <a:gd name="T38" fmla="*/ 111 w 139"/>
              <a:gd name="T39" fmla="*/ 42 h 81"/>
              <a:gd name="T40" fmla="*/ 70 w 139"/>
              <a:gd name="T41" fmla="*/ 56 h 81"/>
              <a:gd name="T42" fmla="*/ 28 w 139"/>
              <a:gd name="T43"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81">
                <a:moveTo>
                  <a:pt x="135" y="61"/>
                </a:moveTo>
                <a:cubicBezTo>
                  <a:pt x="135" y="58"/>
                  <a:pt x="134" y="56"/>
                  <a:pt x="131" y="56"/>
                </a:cubicBezTo>
                <a:cubicBezTo>
                  <a:pt x="131" y="27"/>
                  <a:pt x="131" y="27"/>
                  <a:pt x="131" y="27"/>
                </a:cubicBezTo>
                <a:cubicBezTo>
                  <a:pt x="139" y="24"/>
                  <a:pt x="139" y="24"/>
                  <a:pt x="139" y="24"/>
                </a:cubicBezTo>
                <a:cubicBezTo>
                  <a:pt x="70" y="0"/>
                  <a:pt x="70" y="0"/>
                  <a:pt x="70" y="0"/>
                </a:cubicBezTo>
                <a:cubicBezTo>
                  <a:pt x="0" y="24"/>
                  <a:pt x="0" y="24"/>
                  <a:pt x="0" y="24"/>
                </a:cubicBezTo>
                <a:cubicBezTo>
                  <a:pt x="70" y="48"/>
                  <a:pt x="70" y="48"/>
                  <a:pt x="70" y="48"/>
                </a:cubicBezTo>
                <a:cubicBezTo>
                  <a:pt x="127" y="28"/>
                  <a:pt x="127" y="28"/>
                  <a:pt x="127" y="28"/>
                </a:cubicBezTo>
                <a:cubicBezTo>
                  <a:pt x="127" y="56"/>
                  <a:pt x="127" y="56"/>
                  <a:pt x="127" y="56"/>
                </a:cubicBezTo>
                <a:cubicBezTo>
                  <a:pt x="125" y="56"/>
                  <a:pt x="123" y="58"/>
                  <a:pt x="123" y="61"/>
                </a:cubicBezTo>
                <a:cubicBezTo>
                  <a:pt x="123" y="63"/>
                  <a:pt x="125" y="64"/>
                  <a:pt x="126" y="64"/>
                </a:cubicBezTo>
                <a:cubicBezTo>
                  <a:pt x="123" y="81"/>
                  <a:pt x="123" y="81"/>
                  <a:pt x="123" y="81"/>
                </a:cubicBezTo>
                <a:cubicBezTo>
                  <a:pt x="135" y="81"/>
                  <a:pt x="135" y="81"/>
                  <a:pt x="135" y="81"/>
                </a:cubicBezTo>
                <a:cubicBezTo>
                  <a:pt x="132" y="64"/>
                  <a:pt x="132" y="64"/>
                  <a:pt x="132" y="64"/>
                </a:cubicBezTo>
                <a:cubicBezTo>
                  <a:pt x="134" y="64"/>
                  <a:pt x="135" y="63"/>
                  <a:pt x="135" y="61"/>
                </a:cubicBezTo>
                <a:close/>
                <a:moveTo>
                  <a:pt x="28" y="42"/>
                </a:moveTo>
                <a:cubicBezTo>
                  <a:pt x="28" y="69"/>
                  <a:pt x="28" y="69"/>
                  <a:pt x="28" y="69"/>
                </a:cubicBezTo>
                <a:cubicBezTo>
                  <a:pt x="28" y="76"/>
                  <a:pt x="47" y="81"/>
                  <a:pt x="70" y="81"/>
                </a:cubicBezTo>
                <a:cubicBezTo>
                  <a:pt x="92" y="81"/>
                  <a:pt x="111" y="76"/>
                  <a:pt x="111" y="69"/>
                </a:cubicBezTo>
                <a:cubicBezTo>
                  <a:pt x="111" y="42"/>
                  <a:pt x="111" y="42"/>
                  <a:pt x="111" y="42"/>
                </a:cubicBezTo>
                <a:cubicBezTo>
                  <a:pt x="70" y="56"/>
                  <a:pt x="70" y="56"/>
                  <a:pt x="70" y="56"/>
                </a:cubicBezTo>
                <a:lnTo>
                  <a:pt x="28" y="42"/>
                </a:lnTo>
                <a:close/>
              </a:path>
            </a:pathLst>
          </a:custGeom>
          <a:solidFill>
            <a:srgbClr val="3A4966"/>
          </a:solidFill>
          <a:ln>
            <a:noFill/>
          </a:ln>
        </p:spPr>
        <p:style>
          <a:lnRef idx="2">
            <a:schemeClr val="accent1"/>
          </a:lnRef>
          <a:fillRef idx="1">
            <a:schemeClr val="lt1"/>
          </a:fillRef>
          <a:effectRef idx="0">
            <a:schemeClr val="accent1"/>
          </a:effectRef>
          <a:fontRef idx="minor">
            <a:schemeClr val="dk1"/>
          </a:fontRef>
        </p:style>
        <p:txBody>
          <a:bodyPr lIns="91438" tIns="45719" rIns="91438" bIns="45719"/>
          <a:lstStyle/>
          <a:p>
            <a:pPr>
              <a:defRPr/>
            </a:pPr>
            <a:endParaRPr lang="en-US">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09</a:t>
            </a:r>
          </a:p>
        </p:txBody>
      </p:sp>
      <p:sp>
        <p:nvSpPr>
          <p:cNvPr id="61" name="文本框 10"/>
          <p:cNvSpPr txBox="1"/>
          <p:nvPr/>
        </p:nvSpPr>
        <p:spPr>
          <a:xfrm>
            <a:off x="2364423" y="579627"/>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Year</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a:t>
            </a: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4</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Result</a:t>
            </a:r>
            <a:endPar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graphicFrame>
        <p:nvGraphicFramePr>
          <p:cNvPr id="4" name="Table 3">
            <a:extLst>
              <a:ext uri="{FF2B5EF4-FFF2-40B4-BE49-F238E27FC236}">
                <a16:creationId xmlns:a16="http://schemas.microsoft.com/office/drawing/2014/main" id="{63A98725-CC60-3B02-D06F-B19D110FC973}"/>
              </a:ext>
            </a:extLst>
          </p:cNvPr>
          <p:cNvGraphicFramePr>
            <a:graphicFrameLocks noGrp="1"/>
          </p:cNvGraphicFramePr>
          <p:nvPr>
            <p:extLst>
              <p:ext uri="{D42A27DB-BD31-4B8C-83A1-F6EECF244321}">
                <p14:modId xmlns:p14="http://schemas.microsoft.com/office/powerpoint/2010/main" val="2289755893"/>
              </p:ext>
            </p:extLst>
          </p:nvPr>
        </p:nvGraphicFramePr>
        <p:xfrm>
          <a:off x="536031" y="1080936"/>
          <a:ext cx="8071939" cy="1490811"/>
        </p:xfrm>
        <a:graphic>
          <a:graphicData uri="http://schemas.openxmlformats.org/drawingml/2006/table">
            <a:tbl>
              <a:tblPr firstRow="1" firstCol="1" bandRow="1">
                <a:tableStyleId>{5C22544A-7EE6-4342-B048-85BDC9FD1C3A}</a:tableStyleId>
              </a:tblPr>
              <a:tblGrid>
                <a:gridCol w="567307">
                  <a:extLst>
                    <a:ext uri="{9D8B030D-6E8A-4147-A177-3AD203B41FA5}">
                      <a16:colId xmlns:a16="http://schemas.microsoft.com/office/drawing/2014/main" val="3700040817"/>
                    </a:ext>
                  </a:extLst>
                </a:gridCol>
                <a:gridCol w="2169926">
                  <a:extLst>
                    <a:ext uri="{9D8B030D-6E8A-4147-A177-3AD203B41FA5}">
                      <a16:colId xmlns:a16="http://schemas.microsoft.com/office/drawing/2014/main" val="3248121997"/>
                    </a:ext>
                  </a:extLst>
                </a:gridCol>
                <a:gridCol w="958997">
                  <a:extLst>
                    <a:ext uri="{9D8B030D-6E8A-4147-A177-3AD203B41FA5}">
                      <a16:colId xmlns:a16="http://schemas.microsoft.com/office/drawing/2014/main" val="2682228465"/>
                    </a:ext>
                  </a:extLst>
                </a:gridCol>
                <a:gridCol w="882682">
                  <a:extLst>
                    <a:ext uri="{9D8B030D-6E8A-4147-A177-3AD203B41FA5}">
                      <a16:colId xmlns:a16="http://schemas.microsoft.com/office/drawing/2014/main" val="3814170228"/>
                    </a:ext>
                  </a:extLst>
                </a:gridCol>
                <a:gridCol w="1701000">
                  <a:extLst>
                    <a:ext uri="{9D8B030D-6E8A-4147-A177-3AD203B41FA5}">
                      <a16:colId xmlns:a16="http://schemas.microsoft.com/office/drawing/2014/main" val="2684340164"/>
                    </a:ext>
                  </a:extLst>
                </a:gridCol>
                <a:gridCol w="1792027">
                  <a:extLst>
                    <a:ext uri="{9D8B030D-6E8A-4147-A177-3AD203B41FA5}">
                      <a16:colId xmlns:a16="http://schemas.microsoft.com/office/drawing/2014/main" val="2623407267"/>
                    </a:ext>
                  </a:extLst>
                </a:gridCol>
              </a:tblGrid>
              <a:tr h="212973">
                <a:tc>
                  <a:txBody>
                    <a:bodyPr/>
                    <a:lstStyle/>
                    <a:p>
                      <a:pPr marL="0" marR="0" algn="ctr">
                        <a:lnSpc>
                          <a:spcPct val="107000"/>
                        </a:lnSpc>
                        <a:spcBef>
                          <a:spcPts val="0"/>
                        </a:spcBef>
                        <a:spcAft>
                          <a:spcPts val="0"/>
                        </a:spcAft>
                      </a:pPr>
                      <a:r>
                        <a:rPr lang="en-GB" sz="1200">
                          <a:effectLst/>
                        </a:rPr>
                        <a:t>S/N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Category</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Accuracy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MSE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206608969"/>
                  </a:ext>
                </a:extLst>
              </a:tr>
              <a:tr h="212973">
                <a:tc>
                  <a:txBody>
                    <a:bodyPr/>
                    <a:lstStyle/>
                    <a:p>
                      <a:pPr marL="0" marR="0" algn="ctr">
                        <a:lnSpc>
                          <a:spcPct val="107000"/>
                        </a:lnSpc>
                        <a:spcBef>
                          <a:spcPts val="0"/>
                        </a:spcBef>
                        <a:spcAft>
                          <a:spcPts val="0"/>
                        </a:spcAft>
                      </a:pPr>
                      <a:r>
                        <a:rPr lang="en-GB" sz="1200">
                          <a:effectLst/>
                        </a:rPr>
                        <a:t>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2">
                  <a:txBody>
                    <a:bodyPr/>
                    <a:lstStyle/>
                    <a:p>
                      <a:pPr marL="0" marR="0" algn="ctr">
                        <a:lnSpc>
                          <a:spcPct val="107000"/>
                        </a:lnSpc>
                        <a:spcBef>
                          <a:spcPts val="0"/>
                        </a:spcBef>
                        <a:spcAft>
                          <a:spcPts val="0"/>
                        </a:spcAft>
                      </a:pPr>
                      <a:r>
                        <a:rPr lang="en-GB" sz="1200">
                          <a:effectLst/>
                        </a:rPr>
                        <a:t>ML Baseline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LR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0.06</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60212514"/>
                  </a:ext>
                </a:extLst>
              </a:tr>
              <a:tr h="212973">
                <a:tc>
                  <a:txBody>
                    <a:bodyPr/>
                    <a:lstStyle/>
                    <a:p>
                      <a:pPr marL="0" marR="0" algn="ctr">
                        <a:lnSpc>
                          <a:spcPct val="107000"/>
                        </a:lnSpc>
                        <a:spcBef>
                          <a:spcPts val="0"/>
                        </a:spcBef>
                        <a:spcAft>
                          <a:spcPts val="0"/>
                        </a:spcAft>
                      </a:pPr>
                      <a:r>
                        <a:rPr lang="en-GB" sz="1200">
                          <a:effectLst/>
                        </a:rPr>
                        <a:t>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DT</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0.97</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76214594"/>
                  </a:ext>
                </a:extLst>
              </a:tr>
              <a:tr h="212973">
                <a:tc>
                  <a:txBody>
                    <a:bodyPr/>
                    <a:lstStyle/>
                    <a:p>
                      <a:pPr marL="0" marR="0" algn="ctr">
                        <a:lnSpc>
                          <a:spcPct val="107000"/>
                        </a:lnSpc>
                        <a:spcBef>
                          <a:spcPts val="0"/>
                        </a:spcBef>
                        <a:spcAft>
                          <a:spcPts val="0"/>
                        </a:spcAft>
                      </a:pPr>
                      <a:r>
                        <a:rPr lang="en-GB" sz="1200">
                          <a:effectLst/>
                        </a:rPr>
                        <a:t>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3">
                  <a:txBody>
                    <a:bodyPr/>
                    <a:lstStyle/>
                    <a:p>
                      <a:pPr marL="0" marR="0" algn="ctr">
                        <a:lnSpc>
                          <a:spcPct val="107000"/>
                        </a:lnSpc>
                        <a:spcBef>
                          <a:spcPts val="0"/>
                        </a:spcBef>
                        <a:spcAft>
                          <a:spcPts val="0"/>
                        </a:spcAft>
                      </a:pPr>
                      <a:r>
                        <a:rPr lang="en-GB" sz="1200">
                          <a:effectLst/>
                        </a:rPr>
                        <a:t>Deep Learning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200">
                          <a:effectLst/>
                        </a:rPr>
                        <a:t>NN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0.7338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0.2204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985468288"/>
                  </a:ext>
                </a:extLst>
              </a:tr>
              <a:tr h="212973">
                <a:tc>
                  <a:txBody>
                    <a:bodyPr/>
                    <a:lstStyle/>
                    <a:p>
                      <a:pPr marL="0" marR="0" algn="ctr">
                        <a:lnSpc>
                          <a:spcPct val="107000"/>
                        </a:lnSpc>
                        <a:spcBef>
                          <a:spcPts val="0"/>
                        </a:spcBef>
                        <a:spcAft>
                          <a:spcPts val="0"/>
                        </a:spcAft>
                      </a:pPr>
                      <a:r>
                        <a:rPr lang="en-GB" sz="1200">
                          <a:effectLst/>
                        </a:rPr>
                        <a:t>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LSTM</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0.7269</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0.2261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12062485"/>
                  </a:ext>
                </a:extLst>
              </a:tr>
              <a:tr h="212973">
                <a:tc>
                  <a:txBody>
                    <a:bodyPr/>
                    <a:lstStyle/>
                    <a:p>
                      <a:pPr marL="0" marR="0" algn="ctr">
                        <a:lnSpc>
                          <a:spcPct val="107000"/>
                        </a:lnSpc>
                        <a:spcBef>
                          <a:spcPts val="0"/>
                        </a:spcBef>
                        <a:spcAft>
                          <a:spcPts val="0"/>
                        </a:spcAft>
                      </a:pPr>
                      <a:r>
                        <a:rPr lang="en-GB" sz="1200">
                          <a:effectLst/>
                        </a:rPr>
                        <a:t>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MLP</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0.8358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0.1359</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695614956"/>
                  </a:ext>
                </a:extLst>
              </a:tr>
              <a:tr h="212973">
                <a:tc>
                  <a:txBody>
                    <a:bodyPr/>
                    <a:lstStyle/>
                    <a:p>
                      <a:pPr marL="0" marR="0" algn="ctr">
                        <a:lnSpc>
                          <a:spcPct val="107000"/>
                        </a:lnSpc>
                        <a:spcBef>
                          <a:spcPts val="0"/>
                        </a:spcBef>
                        <a:spcAft>
                          <a:spcPts val="0"/>
                        </a:spcAft>
                      </a:pPr>
                      <a:r>
                        <a:rPr lang="en-GB" sz="1200">
                          <a:effectLst/>
                        </a:rPr>
                        <a:t>6</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GB" sz="1200">
                          <a:effectLst/>
                        </a:rPr>
                        <a:t>Proposed model</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RF</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dirty="0">
                          <a:effectLst/>
                        </a:rPr>
                        <a:t>0.02</a:t>
                      </a:r>
                      <a:endParaRPr lang="en-GB" sz="12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73629998"/>
                  </a:ext>
                </a:extLst>
              </a:tr>
            </a:tbl>
          </a:graphicData>
        </a:graphic>
      </p:graphicFrame>
      <p:pic>
        <p:nvPicPr>
          <p:cNvPr id="5" name="Picture 4">
            <a:extLst>
              <a:ext uri="{FF2B5EF4-FFF2-40B4-BE49-F238E27FC236}">
                <a16:creationId xmlns:a16="http://schemas.microsoft.com/office/drawing/2014/main" id="{FD59366E-67A5-0B10-946C-178670548AC1}"/>
              </a:ext>
            </a:extLst>
          </p:cNvPr>
          <p:cNvPicPr>
            <a:picLocks noChangeAspect="1"/>
          </p:cNvPicPr>
          <p:nvPr/>
        </p:nvPicPr>
        <p:blipFill>
          <a:blip r:embed="rId3"/>
          <a:stretch>
            <a:fillRect/>
          </a:stretch>
        </p:blipFill>
        <p:spPr>
          <a:xfrm>
            <a:off x="536029" y="2571747"/>
            <a:ext cx="8071939" cy="2126376"/>
          </a:xfrm>
          <a:prstGeom prst="rect">
            <a:avLst/>
          </a:prstGeom>
        </p:spPr>
      </p:pic>
    </p:spTree>
    <p:extLst>
      <p:ext uri="{BB962C8B-B14F-4D97-AF65-F5344CB8AC3E}">
        <p14:creationId xmlns:p14="http://schemas.microsoft.com/office/powerpoint/2010/main" val="125318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10</a:t>
            </a:r>
          </a:p>
        </p:txBody>
      </p:sp>
      <p:sp>
        <p:nvSpPr>
          <p:cNvPr id="61" name="文本框 10"/>
          <p:cNvSpPr txBox="1"/>
          <p:nvPr/>
        </p:nvSpPr>
        <p:spPr>
          <a:xfrm>
            <a:off x="2364423" y="579627"/>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Year</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a:t>
            </a: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5</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Result</a:t>
            </a:r>
            <a:endPar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graphicFrame>
        <p:nvGraphicFramePr>
          <p:cNvPr id="2" name="Table 1">
            <a:extLst>
              <a:ext uri="{FF2B5EF4-FFF2-40B4-BE49-F238E27FC236}">
                <a16:creationId xmlns:a16="http://schemas.microsoft.com/office/drawing/2014/main" id="{3637400E-2008-7627-76A1-2767810CEA93}"/>
              </a:ext>
            </a:extLst>
          </p:cNvPr>
          <p:cNvGraphicFramePr>
            <a:graphicFrameLocks noGrp="1"/>
          </p:cNvGraphicFramePr>
          <p:nvPr>
            <p:extLst>
              <p:ext uri="{D42A27DB-BD31-4B8C-83A1-F6EECF244321}">
                <p14:modId xmlns:p14="http://schemas.microsoft.com/office/powerpoint/2010/main" val="320134698"/>
              </p:ext>
            </p:extLst>
          </p:nvPr>
        </p:nvGraphicFramePr>
        <p:xfrm>
          <a:off x="536029" y="1080936"/>
          <a:ext cx="8071940" cy="1490811"/>
        </p:xfrm>
        <a:graphic>
          <a:graphicData uri="http://schemas.openxmlformats.org/drawingml/2006/table">
            <a:tbl>
              <a:tblPr firstRow="1" firstCol="1" bandRow="1">
                <a:tableStyleId>{5C22544A-7EE6-4342-B048-85BDC9FD1C3A}</a:tableStyleId>
              </a:tblPr>
              <a:tblGrid>
                <a:gridCol w="567307">
                  <a:extLst>
                    <a:ext uri="{9D8B030D-6E8A-4147-A177-3AD203B41FA5}">
                      <a16:colId xmlns:a16="http://schemas.microsoft.com/office/drawing/2014/main" val="1552611279"/>
                    </a:ext>
                  </a:extLst>
                </a:gridCol>
                <a:gridCol w="2169925">
                  <a:extLst>
                    <a:ext uri="{9D8B030D-6E8A-4147-A177-3AD203B41FA5}">
                      <a16:colId xmlns:a16="http://schemas.microsoft.com/office/drawing/2014/main" val="628549415"/>
                    </a:ext>
                  </a:extLst>
                </a:gridCol>
                <a:gridCol w="958997">
                  <a:extLst>
                    <a:ext uri="{9D8B030D-6E8A-4147-A177-3AD203B41FA5}">
                      <a16:colId xmlns:a16="http://schemas.microsoft.com/office/drawing/2014/main" val="558867284"/>
                    </a:ext>
                  </a:extLst>
                </a:gridCol>
                <a:gridCol w="882682">
                  <a:extLst>
                    <a:ext uri="{9D8B030D-6E8A-4147-A177-3AD203B41FA5}">
                      <a16:colId xmlns:a16="http://schemas.microsoft.com/office/drawing/2014/main" val="2257631781"/>
                    </a:ext>
                  </a:extLst>
                </a:gridCol>
                <a:gridCol w="1630203">
                  <a:extLst>
                    <a:ext uri="{9D8B030D-6E8A-4147-A177-3AD203B41FA5}">
                      <a16:colId xmlns:a16="http://schemas.microsoft.com/office/drawing/2014/main" val="3210096390"/>
                    </a:ext>
                  </a:extLst>
                </a:gridCol>
                <a:gridCol w="1862826">
                  <a:extLst>
                    <a:ext uri="{9D8B030D-6E8A-4147-A177-3AD203B41FA5}">
                      <a16:colId xmlns:a16="http://schemas.microsoft.com/office/drawing/2014/main" val="2415211097"/>
                    </a:ext>
                  </a:extLst>
                </a:gridCol>
              </a:tblGrid>
              <a:tr h="212973">
                <a:tc>
                  <a:txBody>
                    <a:bodyPr/>
                    <a:lstStyle/>
                    <a:p>
                      <a:pPr marL="0" marR="0" algn="ctr">
                        <a:lnSpc>
                          <a:spcPct val="107000"/>
                        </a:lnSpc>
                        <a:spcBef>
                          <a:spcPts val="0"/>
                        </a:spcBef>
                        <a:spcAft>
                          <a:spcPts val="0"/>
                        </a:spcAft>
                      </a:pPr>
                      <a:r>
                        <a:rPr lang="en-GB" sz="1200">
                          <a:effectLst/>
                        </a:rPr>
                        <a:t>S/N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Category</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Accuracy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MSE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887730057"/>
                  </a:ext>
                </a:extLst>
              </a:tr>
              <a:tr h="212973">
                <a:tc>
                  <a:txBody>
                    <a:bodyPr/>
                    <a:lstStyle/>
                    <a:p>
                      <a:pPr marL="0" marR="0" algn="ctr">
                        <a:lnSpc>
                          <a:spcPct val="107000"/>
                        </a:lnSpc>
                        <a:spcBef>
                          <a:spcPts val="0"/>
                        </a:spcBef>
                        <a:spcAft>
                          <a:spcPts val="0"/>
                        </a:spcAft>
                      </a:pPr>
                      <a:r>
                        <a:rPr lang="en-GB" sz="1200">
                          <a:effectLst/>
                        </a:rPr>
                        <a:t>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2">
                  <a:txBody>
                    <a:bodyPr/>
                    <a:lstStyle/>
                    <a:p>
                      <a:pPr marL="0" marR="0" algn="ctr">
                        <a:lnSpc>
                          <a:spcPct val="107000"/>
                        </a:lnSpc>
                        <a:spcBef>
                          <a:spcPts val="0"/>
                        </a:spcBef>
                        <a:spcAft>
                          <a:spcPts val="0"/>
                        </a:spcAft>
                      </a:pPr>
                      <a:r>
                        <a:rPr lang="en-GB" sz="1200">
                          <a:effectLst/>
                        </a:rPr>
                        <a:t>ML Baseline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LR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0.90</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0.09</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770428207"/>
                  </a:ext>
                </a:extLst>
              </a:tr>
              <a:tr h="212973">
                <a:tc>
                  <a:txBody>
                    <a:bodyPr/>
                    <a:lstStyle/>
                    <a:p>
                      <a:pPr marL="0" marR="0" algn="ctr">
                        <a:lnSpc>
                          <a:spcPct val="107000"/>
                        </a:lnSpc>
                        <a:spcBef>
                          <a:spcPts val="0"/>
                        </a:spcBef>
                        <a:spcAft>
                          <a:spcPts val="0"/>
                        </a:spcAft>
                      </a:pPr>
                      <a:r>
                        <a:rPr lang="en-GB" sz="1200">
                          <a:effectLst/>
                        </a:rPr>
                        <a:t>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DT</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0.96</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764726576"/>
                  </a:ext>
                </a:extLst>
              </a:tr>
              <a:tr h="212973">
                <a:tc>
                  <a:txBody>
                    <a:bodyPr/>
                    <a:lstStyle/>
                    <a:p>
                      <a:pPr marL="0" marR="0" algn="ctr">
                        <a:lnSpc>
                          <a:spcPct val="107000"/>
                        </a:lnSpc>
                        <a:spcBef>
                          <a:spcPts val="0"/>
                        </a:spcBef>
                        <a:spcAft>
                          <a:spcPts val="0"/>
                        </a:spcAft>
                      </a:pPr>
                      <a:r>
                        <a:rPr lang="en-GB" sz="1200">
                          <a:effectLst/>
                        </a:rPr>
                        <a:t>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3">
                  <a:txBody>
                    <a:bodyPr/>
                    <a:lstStyle/>
                    <a:p>
                      <a:pPr marL="0" marR="0" algn="ctr">
                        <a:lnSpc>
                          <a:spcPct val="107000"/>
                        </a:lnSpc>
                        <a:spcBef>
                          <a:spcPts val="0"/>
                        </a:spcBef>
                        <a:spcAft>
                          <a:spcPts val="0"/>
                        </a:spcAft>
                      </a:pPr>
                      <a:r>
                        <a:rPr lang="en-GB" sz="1200">
                          <a:effectLst/>
                        </a:rPr>
                        <a:t>Deep Learning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200">
                          <a:effectLst/>
                        </a:rPr>
                        <a:t>NN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0.7093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0.2476</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413423698"/>
                  </a:ext>
                </a:extLst>
              </a:tr>
              <a:tr h="212973">
                <a:tc>
                  <a:txBody>
                    <a:bodyPr/>
                    <a:lstStyle/>
                    <a:p>
                      <a:pPr marL="0" marR="0" algn="ctr">
                        <a:lnSpc>
                          <a:spcPct val="107000"/>
                        </a:lnSpc>
                        <a:spcBef>
                          <a:spcPts val="0"/>
                        </a:spcBef>
                        <a:spcAft>
                          <a:spcPts val="0"/>
                        </a:spcAft>
                      </a:pPr>
                      <a:r>
                        <a:rPr lang="en-GB" sz="1200">
                          <a:effectLst/>
                        </a:rPr>
                        <a:t>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LSTM</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0.722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0.2368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99557451"/>
                  </a:ext>
                </a:extLst>
              </a:tr>
              <a:tr h="212973">
                <a:tc>
                  <a:txBody>
                    <a:bodyPr/>
                    <a:lstStyle/>
                    <a:p>
                      <a:pPr marL="0" marR="0" algn="ctr">
                        <a:lnSpc>
                          <a:spcPct val="107000"/>
                        </a:lnSpc>
                        <a:spcBef>
                          <a:spcPts val="0"/>
                        </a:spcBef>
                        <a:spcAft>
                          <a:spcPts val="0"/>
                        </a:spcAft>
                      </a:pPr>
                      <a:r>
                        <a:rPr lang="en-GB" sz="1200">
                          <a:effectLst/>
                        </a:rPr>
                        <a:t>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MLP</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0.8142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0.1582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45659602"/>
                  </a:ext>
                </a:extLst>
              </a:tr>
              <a:tr h="212973">
                <a:tc>
                  <a:txBody>
                    <a:bodyPr/>
                    <a:lstStyle/>
                    <a:p>
                      <a:pPr marL="0" marR="0" algn="ctr">
                        <a:lnSpc>
                          <a:spcPct val="107000"/>
                        </a:lnSpc>
                        <a:spcBef>
                          <a:spcPts val="0"/>
                        </a:spcBef>
                        <a:spcAft>
                          <a:spcPts val="0"/>
                        </a:spcAft>
                      </a:pPr>
                      <a:r>
                        <a:rPr lang="en-GB" sz="1200">
                          <a:effectLst/>
                        </a:rPr>
                        <a:t>6</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GB" sz="1200">
                          <a:effectLst/>
                        </a:rPr>
                        <a:t>Proposed model</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RF</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0.97</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dirty="0">
                          <a:effectLst/>
                        </a:rPr>
                        <a:t>0.03</a:t>
                      </a:r>
                      <a:endParaRPr lang="en-GB" sz="12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688676249"/>
                  </a:ext>
                </a:extLst>
              </a:tr>
            </a:tbl>
          </a:graphicData>
        </a:graphic>
      </p:graphicFrame>
      <p:pic>
        <p:nvPicPr>
          <p:cNvPr id="3" name="Picture 2">
            <a:extLst>
              <a:ext uri="{FF2B5EF4-FFF2-40B4-BE49-F238E27FC236}">
                <a16:creationId xmlns:a16="http://schemas.microsoft.com/office/drawing/2014/main" id="{E58C7D34-DCAC-AF1E-2D44-26623394549A}"/>
              </a:ext>
            </a:extLst>
          </p:cNvPr>
          <p:cNvPicPr>
            <a:picLocks noChangeAspect="1"/>
          </p:cNvPicPr>
          <p:nvPr/>
        </p:nvPicPr>
        <p:blipFill>
          <a:blip r:embed="rId3"/>
          <a:stretch>
            <a:fillRect/>
          </a:stretch>
        </p:blipFill>
        <p:spPr>
          <a:xfrm>
            <a:off x="536029" y="2571746"/>
            <a:ext cx="8071940" cy="2115867"/>
          </a:xfrm>
          <a:prstGeom prst="rect">
            <a:avLst/>
          </a:prstGeom>
        </p:spPr>
      </p:pic>
    </p:spTree>
    <p:extLst>
      <p:ext uri="{BB962C8B-B14F-4D97-AF65-F5344CB8AC3E}">
        <p14:creationId xmlns:p14="http://schemas.microsoft.com/office/powerpoint/2010/main" val="272580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11</a:t>
            </a:r>
          </a:p>
        </p:txBody>
      </p:sp>
      <p:sp>
        <p:nvSpPr>
          <p:cNvPr id="25" name="文本框 10"/>
          <p:cNvSpPr txBox="1"/>
          <p:nvPr/>
        </p:nvSpPr>
        <p:spPr>
          <a:xfrm>
            <a:off x="2364423" y="579627"/>
            <a:ext cx="4415155" cy="398780"/>
          </a:xfrm>
          <a:prstGeom prst="rect">
            <a:avLst/>
          </a:prstGeom>
          <a:noFill/>
        </p:spPr>
        <p:txBody>
          <a:bodyPr wrap="square" rtlCol="0">
            <a:spAutoFit/>
          </a:bodyPr>
          <a:lstStyle/>
          <a:p>
            <a:pPr algn="ct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Conclusions</a:t>
            </a:r>
          </a:p>
        </p:txBody>
      </p:sp>
      <p:pic>
        <p:nvPicPr>
          <p:cNvPr id="2" name="Picture 1">
            <a:extLst>
              <a:ext uri="{FF2B5EF4-FFF2-40B4-BE49-F238E27FC236}">
                <a16:creationId xmlns:a16="http://schemas.microsoft.com/office/drawing/2014/main" id="{B7C9297A-5E73-1D94-9640-4276A71708DA}"/>
              </a:ext>
            </a:extLst>
          </p:cNvPr>
          <p:cNvPicPr>
            <a:picLocks noChangeAspect="1"/>
          </p:cNvPicPr>
          <p:nvPr/>
        </p:nvPicPr>
        <p:blipFill>
          <a:blip r:embed="rId3"/>
          <a:stretch>
            <a:fillRect/>
          </a:stretch>
        </p:blipFill>
        <p:spPr>
          <a:xfrm>
            <a:off x="525517" y="2705100"/>
            <a:ext cx="4120055" cy="1993024"/>
          </a:xfrm>
          <a:prstGeom prst="rect">
            <a:avLst/>
          </a:prstGeom>
        </p:spPr>
      </p:pic>
      <p:pic>
        <p:nvPicPr>
          <p:cNvPr id="3" name="Picture 2">
            <a:extLst>
              <a:ext uri="{FF2B5EF4-FFF2-40B4-BE49-F238E27FC236}">
                <a16:creationId xmlns:a16="http://schemas.microsoft.com/office/drawing/2014/main" id="{C9CCD9CD-10DE-A1CF-223B-C39D7D04CD7B}"/>
              </a:ext>
            </a:extLst>
          </p:cNvPr>
          <p:cNvPicPr>
            <a:picLocks noChangeAspect="1"/>
          </p:cNvPicPr>
          <p:nvPr/>
        </p:nvPicPr>
        <p:blipFill>
          <a:blip r:embed="rId4"/>
          <a:stretch>
            <a:fillRect/>
          </a:stretch>
        </p:blipFill>
        <p:spPr>
          <a:xfrm>
            <a:off x="4645571" y="2705100"/>
            <a:ext cx="3972911" cy="1993023"/>
          </a:xfrm>
          <a:prstGeom prst="rect">
            <a:avLst/>
          </a:prstGeom>
        </p:spPr>
      </p:pic>
      <p:pic>
        <p:nvPicPr>
          <p:cNvPr id="4" name="Picture 3">
            <a:extLst>
              <a:ext uri="{FF2B5EF4-FFF2-40B4-BE49-F238E27FC236}">
                <a16:creationId xmlns:a16="http://schemas.microsoft.com/office/drawing/2014/main" id="{B5E6840B-CB41-8052-1E9A-32F2069D1D61}"/>
              </a:ext>
            </a:extLst>
          </p:cNvPr>
          <p:cNvPicPr>
            <a:picLocks noChangeAspect="1"/>
          </p:cNvPicPr>
          <p:nvPr/>
        </p:nvPicPr>
        <p:blipFill>
          <a:blip r:embed="rId5"/>
          <a:stretch>
            <a:fillRect/>
          </a:stretch>
        </p:blipFill>
        <p:spPr>
          <a:xfrm>
            <a:off x="525517" y="978408"/>
            <a:ext cx="8092965" cy="14599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12</a:t>
            </a:r>
          </a:p>
        </p:txBody>
      </p:sp>
      <p:sp>
        <p:nvSpPr>
          <p:cNvPr id="21" name="文本框 10"/>
          <p:cNvSpPr txBox="1"/>
          <p:nvPr/>
        </p:nvSpPr>
        <p:spPr>
          <a:xfrm>
            <a:off x="1545021" y="579627"/>
            <a:ext cx="5759669" cy="40011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ANSWERING RESEARCH QUESTION</a:t>
            </a:r>
            <a:endPar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graphicFrame>
        <p:nvGraphicFramePr>
          <p:cNvPr id="2" name="Table 1">
            <a:extLst>
              <a:ext uri="{FF2B5EF4-FFF2-40B4-BE49-F238E27FC236}">
                <a16:creationId xmlns:a16="http://schemas.microsoft.com/office/drawing/2014/main" id="{73186217-553D-4E62-5237-4A99080EB4F1}"/>
              </a:ext>
            </a:extLst>
          </p:cNvPr>
          <p:cNvGraphicFramePr>
            <a:graphicFrameLocks noGrp="1"/>
          </p:cNvGraphicFramePr>
          <p:nvPr>
            <p:extLst>
              <p:ext uri="{D42A27DB-BD31-4B8C-83A1-F6EECF244321}">
                <p14:modId xmlns:p14="http://schemas.microsoft.com/office/powerpoint/2010/main" val="599613949"/>
              </p:ext>
            </p:extLst>
          </p:nvPr>
        </p:nvGraphicFramePr>
        <p:xfrm>
          <a:off x="567559" y="1080934"/>
          <a:ext cx="8061435" cy="3714858"/>
        </p:xfrm>
        <a:graphic>
          <a:graphicData uri="http://schemas.openxmlformats.org/drawingml/2006/table">
            <a:tbl>
              <a:tblPr firstRow="1" firstCol="1" bandRow="1">
                <a:tableStyleId>{5C22544A-7EE6-4342-B048-85BDC9FD1C3A}</a:tableStyleId>
              </a:tblPr>
              <a:tblGrid>
                <a:gridCol w="525565">
                  <a:extLst>
                    <a:ext uri="{9D8B030D-6E8A-4147-A177-3AD203B41FA5}">
                      <a16:colId xmlns:a16="http://schemas.microsoft.com/office/drawing/2014/main" val="1927377583"/>
                    </a:ext>
                  </a:extLst>
                </a:gridCol>
                <a:gridCol w="6489375">
                  <a:extLst>
                    <a:ext uri="{9D8B030D-6E8A-4147-A177-3AD203B41FA5}">
                      <a16:colId xmlns:a16="http://schemas.microsoft.com/office/drawing/2014/main" val="4123722304"/>
                    </a:ext>
                  </a:extLst>
                </a:gridCol>
                <a:gridCol w="1046495">
                  <a:extLst>
                    <a:ext uri="{9D8B030D-6E8A-4147-A177-3AD203B41FA5}">
                      <a16:colId xmlns:a16="http://schemas.microsoft.com/office/drawing/2014/main" val="3409140023"/>
                    </a:ext>
                  </a:extLst>
                </a:gridCol>
              </a:tblGrid>
              <a:tr h="282618">
                <a:tc>
                  <a:txBody>
                    <a:bodyPr/>
                    <a:lstStyle/>
                    <a:p>
                      <a:pPr marL="0" marR="0">
                        <a:spcBef>
                          <a:spcPts val="0"/>
                        </a:spcBef>
                        <a:spcAft>
                          <a:spcPts val="0"/>
                        </a:spcAft>
                      </a:pPr>
                      <a:r>
                        <a:rPr lang="en-GB" sz="1400" dirty="0">
                          <a:effectLst/>
                        </a:rPr>
                        <a:t>S/N</a:t>
                      </a:r>
                      <a:endParaRPr lang="en-GB" sz="1400" dirty="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tc>
                  <a:txBody>
                    <a:bodyPr/>
                    <a:lstStyle/>
                    <a:p>
                      <a:pPr marL="0" marR="0" indent="0" algn="just">
                        <a:lnSpc>
                          <a:spcPct val="150000"/>
                        </a:lnSpc>
                        <a:spcBef>
                          <a:spcPts val="600"/>
                        </a:spcBef>
                        <a:spcAft>
                          <a:spcPts val="600"/>
                        </a:spcAft>
                        <a:tabLst>
                          <a:tab pos="540385" algn="l"/>
                          <a:tab pos="457200" algn="l"/>
                        </a:tabLst>
                      </a:pPr>
                      <a:r>
                        <a:rPr lang="en-GB" sz="1400" dirty="0">
                          <a:effectLst/>
                        </a:rPr>
                        <a:t>Research Question</a:t>
                      </a:r>
                      <a:endParaRPr lang="en-GB" sz="1400" dirty="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tc>
                  <a:txBody>
                    <a:bodyPr/>
                    <a:lstStyle/>
                    <a:p>
                      <a:pPr marL="0" marR="0" indent="0" algn="just">
                        <a:lnSpc>
                          <a:spcPct val="150000"/>
                        </a:lnSpc>
                        <a:spcBef>
                          <a:spcPts val="600"/>
                        </a:spcBef>
                        <a:spcAft>
                          <a:spcPts val="600"/>
                        </a:spcAft>
                        <a:tabLst>
                          <a:tab pos="540385" algn="l"/>
                          <a:tab pos="457200" algn="l"/>
                        </a:tabLst>
                      </a:pPr>
                      <a:r>
                        <a:rPr lang="en-GB" sz="1400" dirty="0">
                          <a:effectLst/>
                        </a:rPr>
                        <a:t>Answer</a:t>
                      </a:r>
                      <a:endParaRPr lang="en-GB" sz="1400" dirty="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extLst>
                  <a:ext uri="{0D108BD9-81ED-4DB2-BD59-A6C34878D82A}">
                    <a16:rowId xmlns:a16="http://schemas.microsoft.com/office/drawing/2014/main" val="3538576534"/>
                  </a:ext>
                </a:extLst>
              </a:tr>
              <a:tr h="1261830">
                <a:tc>
                  <a:txBody>
                    <a:bodyPr/>
                    <a:lstStyle/>
                    <a:p>
                      <a:pPr marL="0" marR="0" indent="0" algn="just">
                        <a:lnSpc>
                          <a:spcPct val="150000"/>
                        </a:lnSpc>
                        <a:spcBef>
                          <a:spcPts val="600"/>
                        </a:spcBef>
                        <a:spcAft>
                          <a:spcPts val="600"/>
                        </a:spcAft>
                        <a:tabLst>
                          <a:tab pos="540385" algn="l"/>
                          <a:tab pos="457200" algn="l"/>
                        </a:tabLst>
                      </a:pPr>
                      <a:r>
                        <a:rPr lang="en-GB" sz="1400">
                          <a:effectLst/>
                        </a:rPr>
                        <a:t>1</a:t>
                      </a:r>
                      <a:endParaRPr lang="en-GB" sz="140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tc>
                  <a:txBody>
                    <a:bodyPr/>
                    <a:lstStyle/>
                    <a:p>
                      <a:pPr marL="113665" marR="0" indent="0" algn="l">
                        <a:lnSpc>
                          <a:spcPct val="200000"/>
                        </a:lnSpc>
                        <a:spcBef>
                          <a:spcPts val="600"/>
                        </a:spcBef>
                        <a:spcAft>
                          <a:spcPts val="600"/>
                        </a:spcAft>
                        <a:tabLst>
                          <a:tab pos="540385" algn="l"/>
                          <a:tab pos="457200" algn="l"/>
                        </a:tabLst>
                      </a:pPr>
                      <a:r>
                        <a:rPr lang="en-GB" sz="1400" dirty="0">
                          <a:effectLst/>
                        </a:rPr>
                        <a:t>Can Random Forest (proposed model) be used to predict five years of carbon emission in Europe?</a:t>
                      </a:r>
                    </a:p>
                    <a:p>
                      <a:pPr marL="0" marR="0" indent="0" algn="just">
                        <a:lnSpc>
                          <a:spcPct val="150000"/>
                        </a:lnSpc>
                        <a:spcBef>
                          <a:spcPts val="600"/>
                        </a:spcBef>
                        <a:spcAft>
                          <a:spcPts val="600"/>
                        </a:spcAft>
                        <a:tabLst>
                          <a:tab pos="540385" algn="l"/>
                          <a:tab pos="457200" algn="l"/>
                        </a:tabLst>
                      </a:pPr>
                      <a:r>
                        <a:rPr lang="en-GB" sz="1400" dirty="0">
                          <a:effectLst/>
                        </a:rPr>
                        <a:t> </a:t>
                      </a:r>
                      <a:endParaRPr lang="en-GB" sz="1400" dirty="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tc>
                  <a:txBody>
                    <a:bodyPr/>
                    <a:lstStyle/>
                    <a:p>
                      <a:pPr marL="0" marR="0" indent="0" algn="just">
                        <a:lnSpc>
                          <a:spcPct val="150000"/>
                        </a:lnSpc>
                        <a:spcBef>
                          <a:spcPts val="600"/>
                        </a:spcBef>
                        <a:spcAft>
                          <a:spcPts val="600"/>
                        </a:spcAft>
                        <a:tabLst>
                          <a:tab pos="540385" algn="l"/>
                          <a:tab pos="457200" algn="l"/>
                        </a:tabLst>
                      </a:pPr>
                      <a:r>
                        <a:rPr lang="en-GB" sz="1400">
                          <a:effectLst/>
                        </a:rPr>
                        <a:t>Yes</a:t>
                      </a:r>
                      <a:endParaRPr lang="en-GB" sz="140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extLst>
                  <a:ext uri="{0D108BD9-81ED-4DB2-BD59-A6C34878D82A}">
                    <a16:rowId xmlns:a16="http://schemas.microsoft.com/office/drawing/2014/main" val="1532239316"/>
                  </a:ext>
                </a:extLst>
              </a:tr>
              <a:tr h="1046882">
                <a:tc>
                  <a:txBody>
                    <a:bodyPr/>
                    <a:lstStyle/>
                    <a:p>
                      <a:pPr marL="0" marR="0" indent="0" algn="just">
                        <a:lnSpc>
                          <a:spcPct val="150000"/>
                        </a:lnSpc>
                        <a:spcBef>
                          <a:spcPts val="600"/>
                        </a:spcBef>
                        <a:spcAft>
                          <a:spcPts val="600"/>
                        </a:spcAft>
                        <a:tabLst>
                          <a:tab pos="540385" algn="l"/>
                          <a:tab pos="457200" algn="l"/>
                        </a:tabLst>
                      </a:pPr>
                      <a:r>
                        <a:rPr lang="en-GB" sz="1400">
                          <a:effectLst/>
                        </a:rPr>
                        <a:t>2</a:t>
                      </a:r>
                      <a:endParaRPr lang="en-GB" sz="140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tc>
                  <a:txBody>
                    <a:bodyPr/>
                    <a:lstStyle/>
                    <a:p>
                      <a:pPr marL="113665" marR="0" indent="0" algn="just">
                        <a:lnSpc>
                          <a:spcPct val="150000"/>
                        </a:lnSpc>
                        <a:spcBef>
                          <a:spcPts val="600"/>
                        </a:spcBef>
                        <a:spcAft>
                          <a:spcPts val="600"/>
                        </a:spcAft>
                        <a:tabLst>
                          <a:tab pos="540385" algn="l"/>
                          <a:tab pos="457200" algn="l"/>
                        </a:tabLst>
                      </a:pPr>
                      <a:r>
                        <a:rPr lang="en-GB" sz="1400">
                          <a:effectLst/>
                        </a:rPr>
                        <a:t>Can the proposed model give better accuracy than the baseline machine learning models?</a:t>
                      </a:r>
                    </a:p>
                    <a:p>
                      <a:pPr marL="0" marR="0" indent="0" algn="just">
                        <a:lnSpc>
                          <a:spcPct val="150000"/>
                        </a:lnSpc>
                        <a:spcBef>
                          <a:spcPts val="600"/>
                        </a:spcBef>
                        <a:spcAft>
                          <a:spcPts val="600"/>
                        </a:spcAft>
                        <a:tabLst>
                          <a:tab pos="540385" algn="l"/>
                          <a:tab pos="457200" algn="l"/>
                        </a:tabLst>
                      </a:pPr>
                      <a:r>
                        <a:rPr lang="en-GB" sz="1400">
                          <a:effectLst/>
                        </a:rPr>
                        <a:t> </a:t>
                      </a:r>
                      <a:endParaRPr lang="en-GB" sz="140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tc>
                  <a:txBody>
                    <a:bodyPr/>
                    <a:lstStyle/>
                    <a:p>
                      <a:pPr marL="0" marR="0" indent="0" algn="just">
                        <a:lnSpc>
                          <a:spcPct val="150000"/>
                        </a:lnSpc>
                        <a:spcBef>
                          <a:spcPts val="600"/>
                        </a:spcBef>
                        <a:spcAft>
                          <a:spcPts val="600"/>
                        </a:spcAft>
                        <a:tabLst>
                          <a:tab pos="540385" algn="l"/>
                          <a:tab pos="457200" algn="l"/>
                        </a:tabLst>
                      </a:pPr>
                      <a:r>
                        <a:rPr lang="en-GB" sz="1400">
                          <a:effectLst/>
                        </a:rPr>
                        <a:t>Yes</a:t>
                      </a:r>
                      <a:endParaRPr lang="en-GB" sz="140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extLst>
                  <a:ext uri="{0D108BD9-81ED-4DB2-BD59-A6C34878D82A}">
                    <a16:rowId xmlns:a16="http://schemas.microsoft.com/office/drawing/2014/main" val="2120993673"/>
                  </a:ext>
                </a:extLst>
              </a:tr>
              <a:tr h="1046882">
                <a:tc>
                  <a:txBody>
                    <a:bodyPr/>
                    <a:lstStyle/>
                    <a:p>
                      <a:pPr marL="0" marR="0" indent="0" algn="just">
                        <a:lnSpc>
                          <a:spcPct val="150000"/>
                        </a:lnSpc>
                        <a:spcBef>
                          <a:spcPts val="600"/>
                        </a:spcBef>
                        <a:spcAft>
                          <a:spcPts val="600"/>
                        </a:spcAft>
                        <a:tabLst>
                          <a:tab pos="540385" algn="l"/>
                          <a:tab pos="457200" algn="l"/>
                        </a:tabLst>
                      </a:pPr>
                      <a:r>
                        <a:rPr lang="en-GB" sz="1400">
                          <a:effectLst/>
                        </a:rPr>
                        <a:t>3</a:t>
                      </a:r>
                      <a:endParaRPr lang="en-GB" sz="140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tc>
                  <a:txBody>
                    <a:bodyPr/>
                    <a:lstStyle/>
                    <a:p>
                      <a:pPr marL="23495" marR="0" indent="0" algn="just">
                        <a:lnSpc>
                          <a:spcPct val="150000"/>
                        </a:lnSpc>
                        <a:spcBef>
                          <a:spcPts val="600"/>
                        </a:spcBef>
                        <a:spcAft>
                          <a:spcPts val="600"/>
                        </a:spcAft>
                        <a:tabLst>
                          <a:tab pos="540385" algn="l"/>
                          <a:tab pos="457200" algn="l"/>
                        </a:tabLst>
                      </a:pPr>
                      <a:r>
                        <a:rPr lang="en-GB" sz="1400" dirty="0">
                          <a:effectLst/>
                        </a:rPr>
                        <a:t>Can the proposed model give better accuracy compared to cutting-edge deep learning models?</a:t>
                      </a:r>
                    </a:p>
                    <a:p>
                      <a:pPr marL="0" marR="0" indent="0" algn="just">
                        <a:lnSpc>
                          <a:spcPct val="150000"/>
                        </a:lnSpc>
                        <a:spcBef>
                          <a:spcPts val="600"/>
                        </a:spcBef>
                        <a:spcAft>
                          <a:spcPts val="600"/>
                        </a:spcAft>
                        <a:tabLst>
                          <a:tab pos="540385" algn="l"/>
                          <a:tab pos="457200" algn="l"/>
                        </a:tabLst>
                      </a:pPr>
                      <a:r>
                        <a:rPr lang="en-GB" sz="1400" dirty="0">
                          <a:effectLst/>
                        </a:rPr>
                        <a:t> </a:t>
                      </a:r>
                      <a:endParaRPr lang="en-GB" sz="1400" dirty="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tc>
                  <a:txBody>
                    <a:bodyPr/>
                    <a:lstStyle/>
                    <a:p>
                      <a:pPr marL="0" marR="0" indent="0" algn="just">
                        <a:lnSpc>
                          <a:spcPct val="150000"/>
                        </a:lnSpc>
                        <a:spcBef>
                          <a:spcPts val="600"/>
                        </a:spcBef>
                        <a:spcAft>
                          <a:spcPts val="600"/>
                        </a:spcAft>
                        <a:tabLst>
                          <a:tab pos="540385" algn="l"/>
                          <a:tab pos="457200" algn="l"/>
                        </a:tabLst>
                      </a:pPr>
                      <a:r>
                        <a:rPr lang="en-GB" sz="1400" dirty="0">
                          <a:effectLst/>
                        </a:rPr>
                        <a:t>Yes</a:t>
                      </a:r>
                      <a:endParaRPr lang="en-GB" sz="1400" dirty="0">
                        <a:effectLst/>
                        <a:latin typeface="Arial" panose="020B0604020202020204" pitchFamily="34" charset="0"/>
                        <a:ea typeface="SimSun" panose="02010600030101010101" pitchFamily="2" charset="-122"/>
                        <a:cs typeface="Times New Roman" panose="02020603050405020304" pitchFamily="18" charset="0"/>
                      </a:endParaRPr>
                    </a:p>
                  </a:txBody>
                  <a:tcPr marL="66326" marR="66326" marT="0" marB="0"/>
                </a:tc>
                <a:extLst>
                  <a:ext uri="{0D108BD9-81ED-4DB2-BD59-A6C34878D82A}">
                    <a16:rowId xmlns:a16="http://schemas.microsoft.com/office/drawing/2014/main" val="9705722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13</a:t>
            </a:r>
          </a:p>
        </p:txBody>
      </p:sp>
      <p:sp>
        <p:nvSpPr>
          <p:cNvPr id="38" name="文本框 10"/>
          <p:cNvSpPr txBox="1"/>
          <p:nvPr/>
        </p:nvSpPr>
        <p:spPr>
          <a:xfrm>
            <a:off x="2364423" y="579627"/>
            <a:ext cx="4415155" cy="398780"/>
          </a:xfrm>
          <a:prstGeom prst="rect">
            <a:avLst/>
          </a:prstGeom>
          <a:noFill/>
        </p:spPr>
        <p:txBody>
          <a:bodyPr wrap="square" rtlCol="0">
            <a:spAutoFit/>
          </a:bodyPr>
          <a:lstStyle/>
          <a:p>
            <a:pPr algn="ct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CONCLUSION</a:t>
            </a:r>
          </a:p>
        </p:txBody>
      </p:sp>
      <p:sp>
        <p:nvSpPr>
          <p:cNvPr id="5" name="TextBox 4">
            <a:extLst>
              <a:ext uri="{FF2B5EF4-FFF2-40B4-BE49-F238E27FC236}">
                <a16:creationId xmlns:a16="http://schemas.microsoft.com/office/drawing/2014/main" id="{C6DE9BCB-D056-BDAE-500A-6B839C22D4BD}"/>
              </a:ext>
            </a:extLst>
          </p:cNvPr>
          <p:cNvSpPr txBox="1"/>
          <p:nvPr/>
        </p:nvSpPr>
        <p:spPr>
          <a:xfrm>
            <a:off x="651640" y="1187669"/>
            <a:ext cx="7756633" cy="2733890"/>
          </a:xfrm>
          <a:prstGeom prst="rect">
            <a:avLst/>
          </a:prstGeom>
          <a:noFill/>
        </p:spPr>
        <p:txBody>
          <a:bodyPr wrap="square">
            <a:spAutoFit/>
          </a:bodyPr>
          <a:lstStyle/>
          <a:p>
            <a:pPr>
              <a:lnSpc>
                <a:spcPct val="200000"/>
              </a:lnSpc>
            </a:pPr>
            <a:r>
              <a:rPr lang="en-GB" sz="1400" dirty="0">
                <a:effectLst/>
                <a:latin typeface="Arial" panose="020B0604020202020204" pitchFamily="34" charset="0"/>
                <a:ea typeface="SimSun" panose="02010600030101010101" pitchFamily="2" charset="-122"/>
                <a:cs typeface="Times New Roman" panose="02020603050405020304" pitchFamily="18" charset="0"/>
              </a:rPr>
              <a:t>This study successfully met its aim of proposing a machine-learning model for predicting carbon emissions in Europe with high accuracy and a low error margin.</a:t>
            </a:r>
          </a:p>
          <a:p>
            <a:pPr>
              <a:lnSpc>
                <a:spcPct val="200000"/>
              </a:lnSpc>
            </a:pPr>
            <a:r>
              <a:rPr lang="en-GB" dirty="0">
                <a:effectLst/>
                <a:latin typeface="Arial" panose="020B0604020202020204" pitchFamily="34" charset="0"/>
                <a:ea typeface="SimSun" panose="02010600030101010101" pitchFamily="2" charset="-122"/>
                <a:cs typeface="Times New Roman" panose="02020603050405020304" pitchFamily="18" charset="0"/>
              </a:rPr>
              <a:t>The proposed model outperformed the baseline machine learning methods and showed comparable accuracy with cutting-edge deep learning models in predicting carbon emissions in Europe for the upcoming five years</a:t>
            </a:r>
            <a:r>
              <a:rPr lang="en-GB" sz="1800" dirty="0">
                <a:effectLst/>
                <a:latin typeface="Arial" panose="020B0604020202020204" pitchFamily="34" charset="0"/>
                <a:ea typeface="SimSun" panose="02010600030101010101" pitchFamily="2" charset="-122"/>
                <a:cs typeface="Times New Roman" panose="02020603050405020304" pitchFamily="18" charset="0"/>
              </a:rPr>
              <a:t>.</a:t>
            </a:r>
          </a:p>
          <a:p>
            <a:pPr>
              <a:lnSpc>
                <a:spcPct val="200000"/>
              </a:lnSpc>
            </a:pPr>
            <a:r>
              <a:rPr lang="en-GB" sz="1400" dirty="0">
                <a:effectLst/>
                <a:latin typeface="Arial" panose="020B0604020202020204" pitchFamily="34" charset="0"/>
                <a:ea typeface="SimSun" panose="02010600030101010101" pitchFamily="2" charset="-122"/>
                <a:cs typeface="Times New Roman" panose="02020603050405020304" pitchFamily="18" charset="0"/>
              </a:rPr>
              <a:t> </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14</a:t>
            </a:r>
          </a:p>
        </p:txBody>
      </p:sp>
      <p:sp>
        <p:nvSpPr>
          <p:cNvPr id="38" name="文本框 10"/>
          <p:cNvSpPr txBox="1"/>
          <p:nvPr/>
        </p:nvSpPr>
        <p:spPr>
          <a:xfrm>
            <a:off x="2364423" y="579627"/>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FUTURE</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a:t>
            </a: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WORK</a:t>
            </a:r>
            <a:endPar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sp>
        <p:nvSpPr>
          <p:cNvPr id="4" name="TextBox 3">
            <a:extLst>
              <a:ext uri="{FF2B5EF4-FFF2-40B4-BE49-F238E27FC236}">
                <a16:creationId xmlns:a16="http://schemas.microsoft.com/office/drawing/2014/main" id="{D2BF3C52-9F1E-BD4C-C695-A58F068133F4}"/>
              </a:ext>
            </a:extLst>
          </p:cNvPr>
          <p:cNvSpPr txBox="1"/>
          <p:nvPr/>
        </p:nvSpPr>
        <p:spPr>
          <a:xfrm>
            <a:off x="630622" y="1080934"/>
            <a:ext cx="7777654" cy="2333780"/>
          </a:xfrm>
          <a:prstGeom prst="rect">
            <a:avLst/>
          </a:prstGeom>
          <a:noFill/>
        </p:spPr>
        <p:txBody>
          <a:bodyPr wrap="square">
            <a:spAutoFit/>
          </a:bodyPr>
          <a:lstStyle/>
          <a:p>
            <a:pPr marL="285750" marR="0" lvl="0" indent="-285750" algn="just">
              <a:lnSpc>
                <a:spcPct val="200000"/>
              </a:lnSpc>
              <a:spcBef>
                <a:spcPts val="600"/>
              </a:spcBef>
              <a:spcAft>
                <a:spcPts val="600"/>
              </a:spcAft>
              <a:buFont typeface="Arial" panose="020B0604020202020204" pitchFamily="34" charset="0"/>
              <a:buChar char="•"/>
              <a:tabLst>
                <a:tab pos="540385" algn="l"/>
                <a:tab pos="90170" algn="l"/>
              </a:tabLst>
            </a:pPr>
            <a:r>
              <a:rPr lang="en-GB" sz="1400" dirty="0">
                <a:effectLst/>
                <a:latin typeface="Arial" panose="020B0604020202020204" pitchFamily="34" charset="0"/>
                <a:ea typeface="SimSun" panose="02010600030101010101" pitchFamily="2" charset="-122"/>
                <a:cs typeface="Times New Roman" panose="02020603050405020304" pitchFamily="18" charset="0"/>
              </a:rPr>
              <a:t>More variables that may impact carbon emissions, such as economic indicators, population growth, technological factors, and energy consumption, should be added to the dataset, run through the model, and compared to the accuracy of the present research result. </a:t>
            </a:r>
          </a:p>
          <a:p>
            <a:pPr marL="285750" marR="0" lvl="0" indent="-285750" algn="just">
              <a:lnSpc>
                <a:spcPct val="200000"/>
              </a:lnSpc>
              <a:spcBef>
                <a:spcPts val="600"/>
              </a:spcBef>
              <a:spcAft>
                <a:spcPts val="600"/>
              </a:spcAft>
              <a:buFont typeface="Arial" panose="020B0604020202020204" pitchFamily="34" charset="0"/>
              <a:buChar char="•"/>
              <a:tabLst>
                <a:tab pos="540385" algn="l"/>
                <a:tab pos="90170" algn="l"/>
              </a:tabLst>
            </a:pPr>
            <a:r>
              <a:rPr lang="en-GB" dirty="0">
                <a:latin typeface="Arial" panose="020B0604020202020204" pitchFamily="34" charset="0"/>
                <a:ea typeface="SimSun" panose="02010600030101010101" pitchFamily="2" charset="-122"/>
                <a:cs typeface="Times New Roman" panose="02020603050405020304" pitchFamily="18" charset="0"/>
              </a:rPr>
              <a:t>The study can be mirrored on a bigger scale into other continents and the world. The result of the research will propel the world in the right direction in terms of sustainable living </a:t>
            </a:r>
            <a:endParaRPr lang="en-GB" sz="1400" dirty="0">
              <a:effectLst/>
              <a:latin typeface="Arial" panose="020B0604020202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17347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15</a:t>
            </a:r>
          </a:p>
        </p:txBody>
      </p:sp>
      <p:sp>
        <p:nvSpPr>
          <p:cNvPr id="38" name="文本框 10"/>
          <p:cNvSpPr txBox="1"/>
          <p:nvPr/>
        </p:nvSpPr>
        <p:spPr>
          <a:xfrm>
            <a:off x="2322378" y="632994"/>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REFERENCES</a:t>
            </a:r>
            <a:endPar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sp>
        <p:nvSpPr>
          <p:cNvPr id="5" name="TextBox 4">
            <a:extLst>
              <a:ext uri="{FF2B5EF4-FFF2-40B4-BE49-F238E27FC236}">
                <a16:creationId xmlns:a16="http://schemas.microsoft.com/office/drawing/2014/main" id="{C6DE9BCB-D056-BDAE-500A-6B839C22D4BD}"/>
              </a:ext>
            </a:extLst>
          </p:cNvPr>
          <p:cNvSpPr txBox="1"/>
          <p:nvPr/>
        </p:nvSpPr>
        <p:spPr>
          <a:xfrm>
            <a:off x="651640" y="1187669"/>
            <a:ext cx="7777657" cy="3323987"/>
          </a:xfrm>
          <a:prstGeom prst="rect">
            <a:avLst/>
          </a:prstGeom>
          <a:noFill/>
        </p:spPr>
        <p:txBody>
          <a:bodyPr wrap="square">
            <a:spAutoFit/>
          </a:bodyPr>
          <a:lstStyle/>
          <a:p>
            <a:pPr marL="0" marR="0">
              <a:spcBef>
                <a:spcPts val="1200"/>
              </a:spcBef>
              <a:spcAft>
                <a:spcPts val="1200"/>
              </a:spcAft>
            </a:pPr>
            <a:r>
              <a:rPr lang="en-GB" sz="1000" dirty="0">
                <a:solidFill>
                  <a:srgbClr val="000000"/>
                </a:solidFill>
                <a:effectLst/>
                <a:latin typeface="Arial" panose="020B0604020202020204" pitchFamily="34" charset="0"/>
                <a:ea typeface="Times New Roman" panose="02020603050405020304" pitchFamily="18" charset="0"/>
              </a:rPr>
              <a:t>Al-</a:t>
            </a:r>
            <a:r>
              <a:rPr lang="en-GB" sz="1000" dirty="0" err="1">
                <a:solidFill>
                  <a:srgbClr val="000000"/>
                </a:solidFill>
                <a:effectLst/>
                <a:latin typeface="Arial" panose="020B0604020202020204" pitchFamily="34" charset="0"/>
                <a:ea typeface="Times New Roman" panose="02020603050405020304" pitchFamily="18" charset="0"/>
              </a:rPr>
              <a:t>Haija</a:t>
            </a:r>
            <a:r>
              <a:rPr lang="en-GB" sz="1000" dirty="0">
                <a:solidFill>
                  <a:srgbClr val="000000"/>
                </a:solidFill>
                <a:effectLst/>
                <a:latin typeface="Arial" panose="020B0604020202020204" pitchFamily="34" charset="0"/>
                <a:ea typeface="Times New Roman" panose="02020603050405020304" pitchFamily="18" charset="0"/>
              </a:rPr>
              <a:t>, Q.A. and </a:t>
            </a:r>
            <a:r>
              <a:rPr lang="en-GB" sz="1000" dirty="0" err="1">
                <a:solidFill>
                  <a:srgbClr val="000000"/>
                </a:solidFill>
                <a:effectLst/>
                <a:latin typeface="Arial" panose="020B0604020202020204" pitchFamily="34" charset="0"/>
                <a:ea typeface="Times New Roman" panose="02020603050405020304" pitchFamily="18" charset="0"/>
              </a:rPr>
              <a:t>Smadi</a:t>
            </a:r>
            <a:r>
              <a:rPr lang="en-GB" sz="1000" dirty="0">
                <a:solidFill>
                  <a:srgbClr val="000000"/>
                </a:solidFill>
                <a:effectLst/>
                <a:latin typeface="Arial" panose="020B0604020202020204" pitchFamily="34" charset="0"/>
                <a:ea typeface="Times New Roman" panose="02020603050405020304" pitchFamily="18" charset="0"/>
              </a:rPr>
              <a:t>, M.A. (2020). </a:t>
            </a:r>
            <a:r>
              <a:rPr lang="en-GB" sz="1000" i="1" dirty="0">
                <a:solidFill>
                  <a:srgbClr val="000000"/>
                </a:solidFill>
                <a:effectLst/>
                <a:latin typeface="Arial" panose="020B0604020202020204" pitchFamily="34" charset="0"/>
                <a:ea typeface="Times New Roman" panose="02020603050405020304" pitchFamily="18" charset="0"/>
              </a:rPr>
              <a:t>Parametric prediction study of global energy-related carbon dioxide emissions</a:t>
            </a:r>
            <a:r>
              <a:rPr lang="en-GB" sz="1000" dirty="0">
                <a:solidFill>
                  <a:srgbClr val="000000"/>
                </a:solidFill>
                <a:effectLst/>
                <a:latin typeface="Arial" panose="020B0604020202020204" pitchFamily="34" charset="0"/>
                <a:ea typeface="Times New Roman" panose="02020603050405020304" pitchFamily="18" charset="0"/>
              </a:rPr>
              <a:t>. [online] IEEE Xplore Available from: </a:t>
            </a:r>
            <a:r>
              <a:rPr lang="en-GB" sz="1000" u="sng" spc="100" dirty="0">
                <a:solidFill>
                  <a:srgbClr val="0000FF"/>
                </a:solidFill>
                <a:effectLst/>
                <a:latin typeface="Arial" panose="020B0604020202020204" pitchFamily="34" charset="0"/>
                <a:ea typeface="SimSun" panose="02010600030101010101" pitchFamily="2" charset="-122"/>
                <a:hlinkClick r:id="rId3"/>
              </a:rPr>
              <a:t>https://doi.org/10.1109/ICECCE49384.2020.9179283</a:t>
            </a:r>
            <a:r>
              <a:rPr lang="en-GB" sz="1000" spc="100" dirty="0">
                <a:solidFill>
                  <a:srgbClr val="000000"/>
                </a:solidFill>
                <a:effectLst/>
                <a:latin typeface="Arial" panose="020B0604020202020204" pitchFamily="34" charset="0"/>
                <a:ea typeface="Times New Roman" panose="02020603050405020304" pitchFamily="18" charset="0"/>
              </a:rPr>
              <a:t> </a:t>
            </a:r>
            <a:r>
              <a:rPr lang="en-GB" sz="1000" dirty="0">
                <a:solidFill>
                  <a:srgbClr val="000000"/>
                </a:solidFill>
                <a:effectLst/>
                <a:latin typeface="Arial" panose="020B0604020202020204" pitchFamily="34" charset="0"/>
                <a:ea typeface="Times New Roman" panose="02020603050405020304" pitchFamily="18" charset="0"/>
              </a:rPr>
              <a:t>[Accessed 07 March 2023].</a:t>
            </a:r>
            <a:endParaRPr lang="en-GB" sz="10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GB" sz="1000" dirty="0" err="1">
                <a:solidFill>
                  <a:srgbClr val="000000"/>
                </a:solidFill>
                <a:effectLst/>
                <a:latin typeface="Arial" panose="020B0604020202020204" pitchFamily="34" charset="0"/>
                <a:ea typeface="Times New Roman" panose="02020603050405020304" pitchFamily="18" charset="0"/>
              </a:rPr>
              <a:t>Hamrani</a:t>
            </a:r>
            <a:r>
              <a:rPr lang="en-GB" sz="1000" dirty="0">
                <a:solidFill>
                  <a:srgbClr val="000000"/>
                </a:solidFill>
                <a:effectLst/>
                <a:latin typeface="Arial" panose="020B0604020202020204" pitchFamily="34" charset="0"/>
                <a:ea typeface="Times New Roman" panose="02020603050405020304" pitchFamily="18" charset="0"/>
              </a:rPr>
              <a:t>, A., </a:t>
            </a:r>
            <a:r>
              <a:rPr lang="en-GB" sz="1000" dirty="0" err="1">
                <a:solidFill>
                  <a:srgbClr val="000000"/>
                </a:solidFill>
                <a:effectLst/>
                <a:latin typeface="Arial" panose="020B0604020202020204" pitchFamily="34" charset="0"/>
                <a:ea typeface="Times New Roman" panose="02020603050405020304" pitchFamily="18" charset="0"/>
              </a:rPr>
              <a:t>Akbarzadeh</a:t>
            </a:r>
            <a:r>
              <a:rPr lang="en-GB" sz="1000" dirty="0">
                <a:solidFill>
                  <a:srgbClr val="000000"/>
                </a:solidFill>
                <a:effectLst/>
                <a:latin typeface="Arial" panose="020B0604020202020204" pitchFamily="34" charset="0"/>
                <a:ea typeface="Times New Roman" panose="02020603050405020304" pitchFamily="18" charset="0"/>
              </a:rPr>
              <a:t>, A. and </a:t>
            </a:r>
            <a:r>
              <a:rPr lang="en-GB" sz="1000" dirty="0" err="1">
                <a:solidFill>
                  <a:srgbClr val="000000"/>
                </a:solidFill>
                <a:effectLst/>
                <a:latin typeface="Arial" panose="020B0604020202020204" pitchFamily="34" charset="0"/>
                <a:ea typeface="Times New Roman" panose="02020603050405020304" pitchFamily="18" charset="0"/>
              </a:rPr>
              <a:t>Madramootoo</a:t>
            </a:r>
            <a:r>
              <a:rPr lang="en-GB" sz="1000" dirty="0">
                <a:solidFill>
                  <a:srgbClr val="000000"/>
                </a:solidFill>
                <a:effectLst/>
                <a:latin typeface="Arial" panose="020B0604020202020204" pitchFamily="34" charset="0"/>
                <a:ea typeface="Times New Roman" panose="02020603050405020304" pitchFamily="18" charset="0"/>
              </a:rPr>
              <a:t>, C.A. (2020). </a:t>
            </a:r>
            <a:r>
              <a:rPr lang="en-GB" sz="1000" u="sng" dirty="0">
                <a:solidFill>
                  <a:srgbClr val="000000"/>
                </a:solidFill>
                <a:effectLst/>
                <a:latin typeface="Arial" panose="020B0604020202020204" pitchFamily="34" charset="0"/>
                <a:ea typeface="Times New Roman" panose="02020603050405020304" pitchFamily="18" charset="0"/>
              </a:rPr>
              <a:t>Machine learning for predicting greenhouse gas emissions from agricultural soils.</a:t>
            </a:r>
            <a:r>
              <a:rPr lang="en-GB" sz="1000" dirty="0">
                <a:solidFill>
                  <a:srgbClr val="000000"/>
                </a:solidFill>
                <a:effectLst/>
                <a:latin typeface="Arial" panose="020B0604020202020204" pitchFamily="34" charset="0"/>
                <a:ea typeface="Times New Roman" panose="02020603050405020304" pitchFamily="18" charset="0"/>
              </a:rPr>
              <a:t> </a:t>
            </a:r>
            <a:r>
              <a:rPr lang="en-GB" sz="1000" i="1" dirty="0">
                <a:solidFill>
                  <a:srgbClr val="000000"/>
                </a:solidFill>
                <a:effectLst/>
                <a:latin typeface="Arial" panose="020B0604020202020204" pitchFamily="34" charset="0"/>
                <a:ea typeface="Times New Roman" panose="02020603050405020304" pitchFamily="18" charset="0"/>
              </a:rPr>
              <a:t>Science of The Total </a:t>
            </a:r>
            <a:r>
              <a:rPr lang="en-GB" sz="1000" i="1" kern="1350" spc="100" dirty="0">
                <a:solidFill>
                  <a:srgbClr val="000000"/>
                </a:solidFill>
                <a:effectLst/>
                <a:latin typeface="Arial" panose="020B0604020202020204" pitchFamily="34" charset="0"/>
                <a:ea typeface="Times New Roman" panose="02020603050405020304" pitchFamily="18" charset="0"/>
              </a:rPr>
              <a:t>Environment</a:t>
            </a:r>
            <a:r>
              <a:rPr lang="en-GB" sz="1000" kern="1350" spc="100" dirty="0">
                <a:solidFill>
                  <a:srgbClr val="000000"/>
                </a:solidFill>
                <a:effectLst/>
                <a:latin typeface="Arial" panose="020B0604020202020204" pitchFamily="34" charset="0"/>
                <a:ea typeface="Times New Roman" panose="02020603050405020304" pitchFamily="18" charset="0"/>
              </a:rPr>
              <a:t>, [online] 741, p.140338. Available from:</a:t>
            </a:r>
            <a:r>
              <a:rPr lang="en-GB" sz="1000" dirty="0">
                <a:solidFill>
                  <a:srgbClr val="000000"/>
                </a:solidFill>
                <a:effectLst/>
                <a:latin typeface="Arial" panose="020B0604020202020204" pitchFamily="34" charset="0"/>
                <a:ea typeface="Times New Roman" panose="02020603050405020304" pitchFamily="18" charset="0"/>
              </a:rPr>
              <a:t> </a:t>
            </a:r>
            <a:r>
              <a:rPr lang="en-GB" sz="1000" u="sng" kern="1350" dirty="0">
                <a:solidFill>
                  <a:srgbClr val="0000FF"/>
                </a:solidFill>
                <a:effectLst/>
                <a:latin typeface="Arial" panose="020B0604020202020204" pitchFamily="34" charset="0"/>
                <a:ea typeface="SimSun" panose="02010600030101010101" pitchFamily="2" charset="-122"/>
                <a:hlinkClick r:id="rId4"/>
              </a:rPr>
              <a:t>https://doi.org/10.1016/j.scitotenv.2020.140338</a:t>
            </a:r>
            <a:r>
              <a:rPr lang="en-GB" sz="1000" kern="1350" dirty="0">
                <a:solidFill>
                  <a:srgbClr val="000000"/>
                </a:solidFill>
                <a:effectLst/>
                <a:latin typeface="Arial" panose="020B0604020202020204" pitchFamily="34" charset="0"/>
                <a:ea typeface="Times New Roman" panose="02020603050405020304" pitchFamily="18" charset="0"/>
              </a:rPr>
              <a:t>. </a:t>
            </a:r>
            <a:r>
              <a:rPr lang="en-GB" sz="1000" dirty="0">
                <a:solidFill>
                  <a:srgbClr val="000000"/>
                </a:solidFill>
                <a:effectLst/>
                <a:latin typeface="Arial" panose="020B0604020202020204" pitchFamily="34" charset="0"/>
                <a:ea typeface="Times New Roman" panose="02020603050405020304" pitchFamily="18" charset="0"/>
              </a:rPr>
              <a:t>[Accessed 24 Feb. 2023].</a:t>
            </a:r>
            <a:endParaRPr lang="en-GB" sz="10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GB" sz="1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Hong, K., Jung, H. and Park, M. (2017). Predicting European carbon emission price movements. </a:t>
            </a:r>
            <a:r>
              <a:rPr lang="en-GB" sz="1000" i="1" dirty="0">
                <a:solidFill>
                  <a:srgbClr val="000000"/>
                </a:solidFill>
                <a:effectLst/>
                <a:latin typeface="Arial" panose="020B0604020202020204" pitchFamily="34" charset="0"/>
                <a:ea typeface="SimSun" panose="02010600030101010101" pitchFamily="2" charset="-122"/>
                <a:cs typeface="Arial" panose="020B0604020202020204" pitchFamily="34" charset="0"/>
              </a:rPr>
              <a:t>Carbon Management</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 </a:t>
            </a:r>
            <a:r>
              <a:rPr lang="en-GB" sz="1000" kern="1350" spc="100" dirty="0">
                <a:solidFill>
                  <a:srgbClr val="000000"/>
                </a:solidFill>
                <a:effectLst/>
                <a:latin typeface="Arial" panose="020B0604020202020204" pitchFamily="34" charset="0"/>
                <a:ea typeface="SimSun" panose="02010600030101010101" pitchFamily="2" charset="-122"/>
                <a:cs typeface="Arial" panose="020B0604020202020204" pitchFamily="34" charset="0"/>
              </a:rPr>
              <a:t>[online] </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8(1), pp.33–44. </a:t>
            </a:r>
            <a:r>
              <a:rPr lang="en-GB" sz="1000" kern="1350" spc="100" dirty="0">
                <a:solidFill>
                  <a:srgbClr val="000000"/>
                </a:solidFill>
                <a:effectLst/>
                <a:latin typeface="Arial" panose="020B0604020202020204" pitchFamily="34" charset="0"/>
                <a:ea typeface="SimSun" panose="02010600030101010101" pitchFamily="2" charset="-122"/>
                <a:cs typeface="Arial" panose="020B0604020202020204" pitchFamily="34" charset="0"/>
              </a:rPr>
              <a:t>Available from:</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 </a:t>
            </a:r>
            <a:r>
              <a:rPr lang="en-GB" sz="1000" u="sng" dirty="0">
                <a:solidFill>
                  <a:srgbClr val="0000FF"/>
                </a:solidFill>
                <a:effectLst/>
                <a:latin typeface="Arial" panose="020B0604020202020204" pitchFamily="34" charset="0"/>
                <a:ea typeface="SimSun" panose="02010600030101010101" pitchFamily="2" charset="-122"/>
                <a:cs typeface="Arial" panose="020B0604020202020204" pitchFamily="34" charset="0"/>
                <a:hlinkClick r:id="rId5"/>
              </a:rPr>
              <a:t>https://doi.org/10.1080/17583004.2016.1275813</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 [Accessed 24 Feb. 2023].</a:t>
            </a:r>
            <a:endParaRPr lang="en-GB" sz="1000" dirty="0">
              <a:effectLst/>
              <a:latin typeface="Arial" panose="020B0604020202020204" pitchFamily="34" charset="0"/>
              <a:ea typeface="SimSun" panose="02010600030101010101" pitchFamily="2" charset="-122"/>
              <a:cs typeface="Times New Roman" panose="02020603050405020304" pitchFamily="18" charset="0"/>
            </a:endParaRPr>
          </a:p>
          <a:p>
            <a:pPr marL="0" marR="0">
              <a:spcBef>
                <a:spcPts val="1200"/>
              </a:spcBef>
              <a:spcAft>
                <a:spcPts val="1200"/>
              </a:spcAft>
            </a:pPr>
            <a:r>
              <a:rPr lang="en-GB" sz="1000" dirty="0">
                <a:solidFill>
                  <a:srgbClr val="000000"/>
                </a:solidFill>
                <a:effectLst/>
                <a:latin typeface="Arial" panose="020B0604020202020204" pitchFamily="34" charset="0"/>
                <a:ea typeface="Times New Roman" panose="02020603050405020304" pitchFamily="18" charset="0"/>
              </a:rPr>
              <a:t>Lamb, W.F., Grubb, M., </a:t>
            </a:r>
            <a:r>
              <a:rPr lang="en-GB" sz="1000" dirty="0" err="1">
                <a:solidFill>
                  <a:srgbClr val="000000"/>
                </a:solidFill>
                <a:effectLst/>
                <a:latin typeface="Arial" panose="020B0604020202020204" pitchFamily="34" charset="0"/>
                <a:ea typeface="Times New Roman" panose="02020603050405020304" pitchFamily="18" charset="0"/>
              </a:rPr>
              <a:t>Diluiso</a:t>
            </a:r>
            <a:r>
              <a:rPr lang="en-GB" sz="1000" dirty="0">
                <a:solidFill>
                  <a:srgbClr val="000000"/>
                </a:solidFill>
                <a:effectLst/>
                <a:latin typeface="Arial" panose="020B0604020202020204" pitchFamily="34" charset="0"/>
                <a:ea typeface="Times New Roman" panose="02020603050405020304" pitchFamily="18" charset="0"/>
              </a:rPr>
              <a:t>, F. and Minx, J.C. (2021). </a:t>
            </a:r>
            <a:r>
              <a:rPr lang="en-GB" sz="1000" u="sng" dirty="0">
                <a:solidFill>
                  <a:srgbClr val="000000"/>
                </a:solidFill>
                <a:effectLst/>
                <a:latin typeface="Arial" panose="020B0604020202020204" pitchFamily="34" charset="0"/>
                <a:ea typeface="Times New Roman" panose="02020603050405020304" pitchFamily="18" charset="0"/>
              </a:rPr>
              <a:t>Countries with sustained greenhouse gas emissions reductions: an analysis of trends and progress by sector.</a:t>
            </a:r>
            <a:r>
              <a:rPr lang="en-GB" sz="1000" dirty="0">
                <a:solidFill>
                  <a:srgbClr val="000000"/>
                </a:solidFill>
                <a:effectLst/>
                <a:latin typeface="Arial" panose="020B0604020202020204" pitchFamily="34" charset="0"/>
                <a:ea typeface="Times New Roman" panose="02020603050405020304" pitchFamily="18" charset="0"/>
              </a:rPr>
              <a:t> </a:t>
            </a:r>
            <a:r>
              <a:rPr lang="en-GB" sz="1000" i="1" dirty="0">
                <a:solidFill>
                  <a:srgbClr val="000000"/>
                </a:solidFill>
                <a:effectLst/>
                <a:latin typeface="Arial" panose="020B0604020202020204" pitchFamily="34" charset="0"/>
                <a:ea typeface="Times New Roman" panose="02020603050405020304" pitchFamily="18" charset="0"/>
              </a:rPr>
              <a:t>Climate Policy</a:t>
            </a:r>
            <a:r>
              <a:rPr lang="en-GB" sz="1000" dirty="0">
                <a:solidFill>
                  <a:srgbClr val="000000"/>
                </a:solidFill>
                <a:effectLst/>
                <a:latin typeface="Arial" panose="020B0604020202020204" pitchFamily="34" charset="0"/>
                <a:ea typeface="Times New Roman" panose="02020603050405020304" pitchFamily="18" charset="0"/>
              </a:rPr>
              <a:t>, [online] 22(1), pp.1–17. Available at: </a:t>
            </a:r>
            <a:r>
              <a:rPr lang="en-GB" sz="1000" u="sng" dirty="0">
                <a:solidFill>
                  <a:srgbClr val="0000FF"/>
                </a:solidFill>
                <a:effectLst/>
                <a:latin typeface="Arial" panose="020B0604020202020204" pitchFamily="34" charset="0"/>
                <a:ea typeface="Times New Roman" panose="02020603050405020304" pitchFamily="18" charset="0"/>
                <a:hlinkClick r:id="rId6"/>
              </a:rPr>
              <a:t>https://doi.org/10.1080/14693062.2021.1990831</a:t>
            </a:r>
            <a:r>
              <a:rPr lang="en-GB" sz="1000" dirty="0">
                <a:solidFill>
                  <a:srgbClr val="000000"/>
                </a:solidFill>
                <a:effectLst/>
                <a:latin typeface="Arial" panose="020B0604020202020204" pitchFamily="34" charset="0"/>
                <a:ea typeface="Times New Roman" panose="02020603050405020304" pitchFamily="18" charset="0"/>
              </a:rPr>
              <a:t>  [Accessed 10 Mach 2023].</a:t>
            </a:r>
            <a:endParaRPr lang="en-GB" sz="10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GB" sz="1000" u="sng" dirty="0" err="1">
                <a:solidFill>
                  <a:srgbClr val="000000"/>
                </a:solidFill>
                <a:effectLst/>
                <a:latin typeface="Arial" panose="020B0604020202020204" pitchFamily="34" charset="0"/>
                <a:ea typeface="SimSun" panose="02010600030101010101" pitchFamily="2" charset="-122"/>
                <a:cs typeface="Arial" panose="020B0604020202020204" pitchFamily="34" charset="0"/>
              </a:rPr>
              <a:t>Mardani</a:t>
            </a:r>
            <a:r>
              <a:rPr lang="en-GB" sz="1000" u="sng" dirty="0">
                <a:solidFill>
                  <a:srgbClr val="000000"/>
                </a:solidFill>
                <a:effectLst/>
                <a:latin typeface="Arial" panose="020B0604020202020204" pitchFamily="34" charset="0"/>
                <a:ea typeface="SimSun" panose="02010600030101010101" pitchFamily="2" charset="-122"/>
                <a:cs typeface="Arial" panose="020B0604020202020204" pitchFamily="34" charset="0"/>
              </a:rPr>
              <a:t>, A., Liao, H., </a:t>
            </a:r>
            <a:r>
              <a:rPr lang="en-GB" sz="1000" u="sng" dirty="0" err="1">
                <a:solidFill>
                  <a:srgbClr val="000000"/>
                </a:solidFill>
                <a:effectLst/>
                <a:latin typeface="Arial" panose="020B0604020202020204" pitchFamily="34" charset="0"/>
                <a:ea typeface="SimSun" panose="02010600030101010101" pitchFamily="2" charset="-122"/>
                <a:cs typeface="Arial" panose="020B0604020202020204" pitchFamily="34" charset="0"/>
              </a:rPr>
              <a:t>Nilashi</a:t>
            </a:r>
            <a:r>
              <a:rPr lang="en-GB" sz="1000" u="sng" dirty="0">
                <a:solidFill>
                  <a:srgbClr val="000000"/>
                </a:solidFill>
                <a:effectLst/>
                <a:latin typeface="Arial" panose="020B0604020202020204" pitchFamily="34" charset="0"/>
                <a:ea typeface="SimSun" panose="02010600030101010101" pitchFamily="2" charset="-122"/>
                <a:cs typeface="Arial" panose="020B0604020202020204" pitchFamily="34" charset="0"/>
              </a:rPr>
              <a:t>, M., </a:t>
            </a:r>
            <a:r>
              <a:rPr lang="en-GB" sz="1000" u="sng" dirty="0" err="1">
                <a:solidFill>
                  <a:srgbClr val="000000"/>
                </a:solidFill>
                <a:effectLst/>
                <a:latin typeface="Arial" panose="020B0604020202020204" pitchFamily="34" charset="0"/>
                <a:ea typeface="SimSun" panose="02010600030101010101" pitchFamily="2" charset="-122"/>
                <a:cs typeface="Arial" panose="020B0604020202020204" pitchFamily="34" charset="0"/>
              </a:rPr>
              <a:t>Alrasheedi</a:t>
            </a:r>
            <a:r>
              <a:rPr lang="en-GB" sz="1000" u="sng" dirty="0">
                <a:solidFill>
                  <a:srgbClr val="000000"/>
                </a:solidFill>
                <a:effectLst/>
                <a:latin typeface="Arial" panose="020B0604020202020204" pitchFamily="34" charset="0"/>
                <a:ea typeface="SimSun" panose="02010600030101010101" pitchFamily="2" charset="-122"/>
                <a:cs typeface="Arial" panose="020B0604020202020204" pitchFamily="34" charset="0"/>
              </a:rPr>
              <a:t>, M. and Cavallaro, F. (2020).</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 </a:t>
            </a:r>
            <a:r>
              <a:rPr lang="en-GB" sz="1000" u="sng" dirty="0">
                <a:solidFill>
                  <a:srgbClr val="000000"/>
                </a:solidFill>
                <a:effectLst/>
                <a:latin typeface="Arial" panose="020B0604020202020204" pitchFamily="34" charset="0"/>
                <a:ea typeface="SimSun" panose="02010600030101010101" pitchFamily="2" charset="-122"/>
                <a:cs typeface="Arial" panose="020B0604020202020204" pitchFamily="34" charset="0"/>
              </a:rPr>
              <a:t>A multi-stage method to predict carbon dioxide emissions using dimensionality reduction, clustering, and machine learning techniques.</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 </a:t>
            </a:r>
            <a:r>
              <a:rPr lang="en-GB" sz="1000" i="1" dirty="0">
                <a:solidFill>
                  <a:srgbClr val="000000"/>
                </a:solidFill>
                <a:effectLst/>
                <a:latin typeface="Arial" panose="020B0604020202020204" pitchFamily="34" charset="0"/>
                <a:ea typeface="SimSun" panose="02010600030101010101" pitchFamily="2" charset="-122"/>
                <a:cs typeface="Arial" panose="020B0604020202020204" pitchFamily="34" charset="0"/>
              </a:rPr>
              <a:t>Journal of Cleaner Production</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 </a:t>
            </a:r>
            <a:r>
              <a:rPr lang="en-GB" sz="1000" kern="1350" spc="100" dirty="0">
                <a:solidFill>
                  <a:srgbClr val="000000"/>
                </a:solidFill>
                <a:effectLst/>
                <a:latin typeface="Arial" panose="020B0604020202020204" pitchFamily="34" charset="0"/>
                <a:ea typeface="SimSun" panose="02010600030101010101" pitchFamily="2" charset="-122"/>
                <a:cs typeface="Arial" panose="020B0604020202020204" pitchFamily="34" charset="0"/>
              </a:rPr>
              <a:t>[online] </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275, p.122942. </a:t>
            </a:r>
            <a:r>
              <a:rPr lang="en-GB" sz="1000" kern="1350" spc="100" dirty="0">
                <a:solidFill>
                  <a:srgbClr val="000000"/>
                </a:solidFill>
                <a:effectLst/>
                <a:latin typeface="Arial" panose="020B0604020202020204" pitchFamily="34" charset="0"/>
                <a:ea typeface="SimSun" panose="02010600030101010101" pitchFamily="2" charset="-122"/>
                <a:cs typeface="Arial" panose="020B0604020202020204" pitchFamily="34" charset="0"/>
              </a:rPr>
              <a:t>Available from</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 </a:t>
            </a:r>
            <a:r>
              <a:rPr lang="en-GB" sz="1000" u="sng" dirty="0">
                <a:solidFill>
                  <a:srgbClr val="0000FF"/>
                </a:solidFill>
                <a:effectLst/>
                <a:latin typeface="Arial" panose="020B0604020202020204" pitchFamily="34" charset="0"/>
                <a:ea typeface="SimSun" panose="02010600030101010101" pitchFamily="2" charset="-122"/>
                <a:cs typeface="Arial" panose="020B0604020202020204" pitchFamily="34" charset="0"/>
                <a:hlinkClick r:id="rId7"/>
              </a:rPr>
              <a:t>https://doi.org/10.1016/j.jclepro.2020.122942</a:t>
            </a:r>
            <a:r>
              <a:rPr lang="en-GB" sz="1000" dirty="0">
                <a:solidFill>
                  <a:srgbClr val="000000"/>
                </a:solidFill>
                <a:effectLst/>
                <a:latin typeface="Arial" panose="020B0604020202020204" pitchFamily="34" charset="0"/>
                <a:ea typeface="SimSun" panose="02010600030101010101" pitchFamily="2" charset="-122"/>
                <a:cs typeface="Arial" panose="020B0604020202020204" pitchFamily="34" charset="0"/>
              </a:rPr>
              <a:t> [Accessed 24 Feb. 2023].</a:t>
            </a:r>
            <a:endParaRPr lang="en-GB" sz="1000" dirty="0">
              <a:effectLst/>
              <a:latin typeface="Arial" panose="020B0604020202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5784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2E9EE"/>
        </a:solidFill>
        <a:effectLst/>
      </p:bgPr>
    </p:bg>
    <p:spTree>
      <p:nvGrpSpPr>
        <p:cNvPr id="1" name=""/>
        <p:cNvGrpSpPr/>
        <p:nvPr/>
      </p:nvGrpSpPr>
      <p:grpSpPr>
        <a:xfrm>
          <a:off x="0" y="0"/>
          <a:ext cx="0" cy="0"/>
          <a:chOff x="0" y="0"/>
          <a:chExt cx="0" cy="0"/>
        </a:xfrm>
      </p:grpSpPr>
      <p:sp>
        <p:nvSpPr>
          <p:cNvPr id="10" name="文本框 9"/>
          <p:cNvSpPr txBox="1"/>
          <p:nvPr/>
        </p:nvSpPr>
        <p:spPr>
          <a:xfrm>
            <a:off x="1808798" y="1476415"/>
            <a:ext cx="5526405" cy="991870"/>
          </a:xfrm>
          <a:prstGeom prst="rect">
            <a:avLst/>
          </a:prstGeom>
          <a:noFill/>
        </p:spPr>
        <p:txBody>
          <a:bodyPr wrap="square" lIns="68580" tIns="34290" rIns="68580" bIns="34290" rtlCol="0">
            <a:spAutoFit/>
          </a:bodyPr>
          <a:lstStyle/>
          <a:p>
            <a:pPr algn="ctr">
              <a:defRPr/>
            </a:pPr>
            <a:r>
              <a:rPr lang="en-US" altLang="zh-CN" sz="6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2165133" y="1219201"/>
            <a:ext cx="6337736" cy="2928046"/>
          </a:xfrm>
          <a:prstGeom prst="rect">
            <a:avLst/>
          </a:prstGeom>
        </p:spPr>
        <p:txBody>
          <a:bodyPr wrap="square">
            <a:spAutoFit/>
          </a:bodyPr>
          <a:lstStyle/>
          <a:p>
            <a:pPr algn="just">
              <a:lnSpc>
                <a:spcPct val="200000"/>
              </a:lnSpc>
              <a:spcBef>
                <a:spcPts val="600"/>
              </a:spcBef>
              <a:spcAft>
                <a:spcPts val="600"/>
              </a:spcAft>
              <a:tabLst>
                <a:tab pos="540385" algn="l"/>
                <a:tab pos="457200" algn="l"/>
              </a:tabLst>
            </a:pPr>
            <a:r>
              <a:rPr lang="en-GB" dirty="0">
                <a:effectLst/>
                <a:latin typeface="Arial" panose="020B0604020202020204" pitchFamily="34" charset="0"/>
                <a:ea typeface="SimSun" panose="02010600030101010101" pitchFamily="2" charset="-122"/>
                <a:cs typeface="Times New Roman" panose="02020603050405020304" pitchFamily="18" charset="0"/>
              </a:rPr>
              <a:t>Predicting future carbon emissions is a complex task that requires a comprehensive understanding of the factors influencing emissions. Not using accurate and reliable prediction models will limit policymakers' ability to make informed decisions and implement effective strategies for reducing carbon emissions. Therefore, there is a need to develop and evaluate models that can accurately predict carbon emissions in Europe based on available datasets.</a:t>
            </a:r>
          </a:p>
          <a:p>
            <a:pPr>
              <a:lnSpc>
                <a:spcPts val="1500"/>
              </a:lnSpc>
            </a:pPr>
            <a:endParaRPr lang="en-US" altLang="zh-CN" sz="1000" dirty="0">
              <a:solidFill>
                <a:srgbClr val="0D0B0C"/>
              </a:solidFill>
              <a:latin typeface="Arial" panose="020B0604020202020204" pitchFamily="34" charset="0"/>
              <a:ea typeface="Arial" panose="020B0604020202020204" pitchFamily="34" charset="0"/>
              <a:sym typeface="+mn-ea"/>
            </a:endParaRPr>
          </a:p>
        </p:txBody>
      </p:sp>
      <p:sp>
        <p:nvSpPr>
          <p:cNvPr id="9" name="文本框 8"/>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01</a:t>
            </a:r>
          </a:p>
        </p:txBody>
      </p:sp>
      <p:sp>
        <p:nvSpPr>
          <p:cNvPr id="10" name="文本框 10"/>
          <p:cNvSpPr txBox="1"/>
          <p:nvPr/>
        </p:nvSpPr>
        <p:spPr>
          <a:xfrm>
            <a:off x="2364423" y="579627"/>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rPr>
              <a:t>PROBLEM</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rPr>
              <a:t> </a:t>
            </a: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rPr>
              <a:t>STATEMENT</a:t>
            </a:r>
            <a:endPar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endParaRPr>
          </a:p>
        </p:txBody>
      </p:sp>
      <p:pic>
        <p:nvPicPr>
          <p:cNvPr id="9218" name="Picture 2" descr="Can we reduce emissions without hurting jobs or companies' financial  performance? - OECD">
            <a:extLst>
              <a:ext uri="{FF2B5EF4-FFF2-40B4-BE49-F238E27FC236}">
                <a16:creationId xmlns:a16="http://schemas.microsoft.com/office/drawing/2014/main" id="{426FCA3C-8CA8-D6D3-4AC9-4D1C68A69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08" y="1219201"/>
            <a:ext cx="1650124" cy="3166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02</a:t>
            </a:r>
          </a:p>
        </p:txBody>
      </p:sp>
      <p:sp>
        <p:nvSpPr>
          <p:cNvPr id="29" name="文本框 10"/>
          <p:cNvSpPr txBox="1"/>
          <p:nvPr/>
        </p:nvSpPr>
        <p:spPr>
          <a:xfrm>
            <a:off x="2364423" y="579627"/>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rPr>
              <a:t>AIM</a:t>
            </a:r>
            <a:endPar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endParaRPr>
          </a:p>
        </p:txBody>
      </p:sp>
      <p:grpSp>
        <p:nvGrpSpPr>
          <p:cNvPr id="31" name="组合 30"/>
          <p:cNvGrpSpPr/>
          <p:nvPr/>
        </p:nvGrpSpPr>
        <p:grpSpPr>
          <a:xfrm>
            <a:off x="1224274" y="1706556"/>
            <a:ext cx="176705" cy="257585"/>
            <a:chOff x="2528974" y="2863357"/>
            <a:chExt cx="246811" cy="359779"/>
          </a:xfrm>
          <a:solidFill>
            <a:schemeClr val="bg1"/>
          </a:solidFill>
        </p:grpSpPr>
        <p:sp>
          <p:nvSpPr>
            <p:cNvPr id="32"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5" name="组合 34"/>
          <p:cNvGrpSpPr/>
          <p:nvPr/>
        </p:nvGrpSpPr>
        <p:grpSpPr>
          <a:xfrm>
            <a:off x="1184055" y="2650466"/>
            <a:ext cx="257145" cy="257145"/>
            <a:chOff x="2473104" y="2145028"/>
            <a:chExt cx="359165" cy="359165"/>
          </a:xfrm>
          <a:solidFill>
            <a:schemeClr val="bg1"/>
          </a:solidFill>
        </p:grpSpPr>
        <p:sp>
          <p:nvSpPr>
            <p:cNvPr id="3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9" name="AutoShape 59"/>
          <p:cNvSpPr/>
          <p:nvPr/>
        </p:nvSpPr>
        <p:spPr bwMode="auto">
          <a:xfrm>
            <a:off x="1183626" y="3581766"/>
            <a:ext cx="258002" cy="256866"/>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矩形 41"/>
          <p:cNvSpPr/>
          <p:nvPr/>
        </p:nvSpPr>
        <p:spPr>
          <a:xfrm>
            <a:off x="1505155" y="1229710"/>
            <a:ext cx="4282659" cy="1749005"/>
          </a:xfrm>
          <a:prstGeom prst="rect">
            <a:avLst/>
          </a:prstGeom>
        </p:spPr>
        <p:txBody>
          <a:bodyPr wrap="square">
            <a:spAutoFit/>
          </a:bodyPr>
          <a:lstStyle/>
          <a:p>
            <a:pPr algn="just">
              <a:lnSpc>
                <a:spcPct val="200000"/>
              </a:lnSpc>
            </a:pPr>
            <a:r>
              <a:rPr lang="en-GB" dirty="0">
                <a:effectLst/>
                <a:latin typeface="Arial" panose="020B0604020202020204" pitchFamily="34" charset="0"/>
                <a:ea typeface="SimSun" panose="02010600030101010101" pitchFamily="2" charset="-122"/>
                <a:cs typeface="Times New Roman" panose="02020603050405020304" pitchFamily="18" charset="0"/>
              </a:rPr>
              <a:t>To predict five years of carbon emission in Europe using a proposed model. Evaluate the model against baseline machine learning models and cutting-edge deep learning models</a:t>
            </a:r>
            <a:r>
              <a:rPr lang="en-GB" sz="1000" dirty="0">
                <a:effectLst/>
                <a:latin typeface="Arial" panose="020B0604020202020204" pitchFamily="34" charset="0"/>
                <a:ea typeface="SimSun" panose="02010600030101010101" pitchFamily="2" charset="-122"/>
                <a:cs typeface="Times New Roman" panose="02020603050405020304" pitchFamily="18" charset="0"/>
              </a:rPr>
              <a:t>.</a:t>
            </a:r>
          </a:p>
        </p:txBody>
      </p:sp>
      <p:pic>
        <p:nvPicPr>
          <p:cNvPr id="3" name="Picture 2">
            <a:extLst>
              <a:ext uri="{FF2B5EF4-FFF2-40B4-BE49-F238E27FC236}">
                <a16:creationId xmlns:a16="http://schemas.microsoft.com/office/drawing/2014/main" id="{DFAF42E5-C999-4C55-ABCE-3FA87B659B62}"/>
              </a:ext>
            </a:extLst>
          </p:cNvPr>
          <p:cNvPicPr>
            <a:picLocks noChangeAspect="1"/>
          </p:cNvPicPr>
          <p:nvPr/>
        </p:nvPicPr>
        <p:blipFill>
          <a:blip r:embed="rId3"/>
          <a:stretch>
            <a:fillRect/>
          </a:stretch>
        </p:blipFill>
        <p:spPr>
          <a:xfrm>
            <a:off x="792499" y="1634962"/>
            <a:ext cx="793585" cy="703944"/>
          </a:xfrm>
          <a:prstGeom prst="rect">
            <a:avLst/>
          </a:prstGeom>
        </p:spPr>
      </p:pic>
      <p:pic>
        <p:nvPicPr>
          <p:cNvPr id="7170" name="Picture 2" descr="Predictions for UK's low carbon transition in 2021">
            <a:extLst>
              <a:ext uri="{FF2B5EF4-FFF2-40B4-BE49-F238E27FC236}">
                <a16:creationId xmlns:a16="http://schemas.microsoft.com/office/drawing/2014/main" id="{E7999832-8AE2-5343-C91E-7144642961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959" y="1229710"/>
            <a:ext cx="2575034" cy="3237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860610" y="1049877"/>
            <a:ext cx="2698771" cy="3135923"/>
          </a:xfrm>
          <a:prstGeom prst="rect">
            <a:avLst/>
          </a:prstGeom>
        </p:spPr>
        <p:txBody>
          <a:bodyPr wrap="square">
            <a:spAutoFit/>
          </a:bodyPr>
          <a:lstStyle/>
          <a:p>
            <a:pPr marL="285750" lvl="0" indent="-285750" algn="just">
              <a:lnSpc>
                <a:spcPct val="150000"/>
              </a:lnSpc>
              <a:spcBef>
                <a:spcPts val="600"/>
              </a:spcBef>
              <a:spcAft>
                <a:spcPts val="600"/>
              </a:spcAft>
              <a:buFont typeface="+mj-lt"/>
              <a:buAutoNum type="romanUcPeriod"/>
              <a:tabLst>
                <a:tab pos="540385" algn="l"/>
                <a:tab pos="457200" algn="l"/>
              </a:tabLst>
            </a:pPr>
            <a:r>
              <a:rPr lang="en-GB" sz="1200" dirty="0">
                <a:effectLst/>
                <a:latin typeface="Arial" panose="020B0604020202020204" pitchFamily="34" charset="0"/>
                <a:ea typeface="SimSun" panose="02010600030101010101" pitchFamily="2" charset="-122"/>
                <a:cs typeface="Times New Roman" panose="02020603050405020304" pitchFamily="18" charset="0"/>
              </a:rPr>
              <a:t>To demonstrate that Random Forest (proposed model) can predict five years of carbon emission in Europe </a:t>
            </a:r>
          </a:p>
          <a:p>
            <a:pPr marL="285750" lvl="0" indent="-285750" algn="just">
              <a:lnSpc>
                <a:spcPct val="150000"/>
              </a:lnSpc>
              <a:spcBef>
                <a:spcPts val="600"/>
              </a:spcBef>
              <a:spcAft>
                <a:spcPts val="600"/>
              </a:spcAft>
              <a:buFont typeface="+mj-lt"/>
              <a:buAutoNum type="romanUcPeriod"/>
              <a:tabLst>
                <a:tab pos="540385" algn="l"/>
                <a:tab pos="457200" algn="l"/>
              </a:tabLst>
            </a:pPr>
            <a:r>
              <a:rPr lang="en-GB" sz="1200" dirty="0">
                <a:effectLst/>
                <a:latin typeface="Arial" panose="020B0604020202020204" pitchFamily="34" charset="0"/>
                <a:ea typeface="SimSun" panose="02010600030101010101" pitchFamily="2" charset="-122"/>
                <a:cs typeface="Times New Roman" panose="02020603050405020304" pitchFamily="18" charset="0"/>
              </a:rPr>
              <a:t>To evaluate the proposed model with baseline machine learning models </a:t>
            </a:r>
          </a:p>
          <a:p>
            <a:pPr marL="285750" lvl="0" indent="-285750" algn="just">
              <a:lnSpc>
                <a:spcPct val="150000"/>
              </a:lnSpc>
              <a:spcBef>
                <a:spcPts val="600"/>
              </a:spcBef>
              <a:spcAft>
                <a:spcPts val="600"/>
              </a:spcAft>
              <a:buFont typeface="+mj-lt"/>
              <a:buAutoNum type="romanUcPeriod"/>
              <a:tabLst>
                <a:tab pos="540385" algn="l"/>
                <a:tab pos="228600" algn="l"/>
              </a:tabLst>
            </a:pPr>
            <a:r>
              <a:rPr lang="en-GB" sz="1200" dirty="0">
                <a:effectLst/>
                <a:latin typeface="Arial" panose="020B0604020202020204" pitchFamily="34" charset="0"/>
                <a:ea typeface="SimSun" panose="02010600030101010101" pitchFamily="2" charset="-122"/>
                <a:cs typeface="Times New Roman" panose="02020603050405020304" pitchFamily="18" charset="0"/>
              </a:rPr>
              <a:t>To evaluate the proposed model with cutting-edge deep learning models</a:t>
            </a:r>
          </a:p>
        </p:txBody>
      </p:sp>
      <p:sp>
        <p:nvSpPr>
          <p:cNvPr id="29" name="文本框 28"/>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03</a:t>
            </a:r>
          </a:p>
        </p:txBody>
      </p:sp>
      <p:sp>
        <p:nvSpPr>
          <p:cNvPr id="33" name="矩形 32"/>
          <p:cNvSpPr/>
          <p:nvPr/>
        </p:nvSpPr>
        <p:spPr>
          <a:xfrm>
            <a:off x="582046" y="1049877"/>
            <a:ext cx="1303804" cy="3348104"/>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947294" y="578822"/>
            <a:ext cx="2397920" cy="307777"/>
          </a:xfrm>
          <a:prstGeom prst="rect">
            <a:avLst/>
          </a:prstGeom>
        </p:spPr>
        <p:txBody>
          <a:bodyPr wrap="square">
            <a:spAutoFit/>
          </a:bodyPr>
          <a:lstStyle/>
          <a:p>
            <a:pPr lvl="0"/>
            <a:r>
              <a:rPr lang="en-US" altLang="zh-CN" b="1" dirty="0">
                <a:solidFill>
                  <a:srgbClr val="0D0B0C"/>
                </a:solidFill>
                <a:latin typeface="Arial" panose="020B0604020202020204" pitchFamily="34" charset="0"/>
                <a:ea typeface="Arial" panose="020B0604020202020204" pitchFamily="34" charset="0"/>
                <a:sym typeface="Arial" panose="020B0604020202020204" pitchFamily="34" charset="0"/>
              </a:rPr>
              <a:t>RESEARCH QUESTIONS</a:t>
            </a:r>
          </a:p>
        </p:txBody>
      </p:sp>
      <p:sp>
        <p:nvSpPr>
          <p:cNvPr id="42" name="矩形 41"/>
          <p:cNvSpPr/>
          <p:nvPr/>
        </p:nvSpPr>
        <p:spPr>
          <a:xfrm>
            <a:off x="5947294" y="917377"/>
            <a:ext cx="2517437" cy="3412922"/>
          </a:xfrm>
          <a:prstGeom prst="rect">
            <a:avLst/>
          </a:prstGeom>
        </p:spPr>
        <p:txBody>
          <a:bodyPr wrap="square">
            <a:spAutoFit/>
          </a:bodyPr>
          <a:lstStyle/>
          <a:p>
            <a:pPr marL="342900" lvl="0" indent="-342900" algn="just">
              <a:lnSpc>
                <a:spcPct val="150000"/>
              </a:lnSpc>
              <a:spcBef>
                <a:spcPts val="600"/>
              </a:spcBef>
              <a:spcAft>
                <a:spcPts val="600"/>
              </a:spcAft>
              <a:buFont typeface="+mj-lt"/>
              <a:buAutoNum type="romanUcPeriod"/>
              <a:tabLst>
                <a:tab pos="540385" algn="l"/>
                <a:tab pos="457200" algn="l"/>
              </a:tabLst>
            </a:pPr>
            <a:r>
              <a:rPr lang="en-GB" sz="1200" dirty="0">
                <a:effectLst/>
                <a:latin typeface="Arial" panose="020B0604020202020204" pitchFamily="34" charset="0"/>
                <a:ea typeface="SimSun" panose="02010600030101010101" pitchFamily="2" charset="-122"/>
                <a:cs typeface="Times New Roman" panose="02020603050405020304" pitchFamily="18" charset="0"/>
              </a:rPr>
              <a:t>Can Random Forest (proposed model) be used to predict five years of carbon emission in Europe?</a:t>
            </a:r>
          </a:p>
          <a:p>
            <a:pPr marL="342900" lvl="0" indent="-342900" algn="just">
              <a:lnSpc>
                <a:spcPct val="150000"/>
              </a:lnSpc>
              <a:spcBef>
                <a:spcPts val="600"/>
              </a:spcBef>
              <a:spcAft>
                <a:spcPts val="600"/>
              </a:spcAft>
              <a:buFont typeface="+mj-lt"/>
              <a:buAutoNum type="romanUcPeriod"/>
              <a:tabLst>
                <a:tab pos="540385" algn="l"/>
                <a:tab pos="457200" algn="l"/>
              </a:tabLst>
            </a:pPr>
            <a:r>
              <a:rPr lang="en-GB" sz="1200" dirty="0">
                <a:effectLst/>
                <a:latin typeface="Arial" panose="020B0604020202020204" pitchFamily="34" charset="0"/>
                <a:ea typeface="SimSun" panose="02010600030101010101" pitchFamily="2" charset="-122"/>
                <a:cs typeface="Times New Roman" panose="02020603050405020304" pitchFamily="18" charset="0"/>
              </a:rPr>
              <a:t>Can the proposed model give better accuracy than the baseline machine learning models?</a:t>
            </a:r>
          </a:p>
          <a:p>
            <a:pPr marL="342900" lvl="0" indent="-342900" algn="just">
              <a:lnSpc>
                <a:spcPct val="150000"/>
              </a:lnSpc>
              <a:spcBef>
                <a:spcPts val="600"/>
              </a:spcBef>
              <a:spcAft>
                <a:spcPts val="600"/>
              </a:spcAft>
              <a:buFont typeface="+mj-lt"/>
              <a:buAutoNum type="romanUcPeriod"/>
              <a:tabLst>
                <a:tab pos="540385" algn="l"/>
                <a:tab pos="457200" algn="l"/>
              </a:tabLst>
            </a:pPr>
            <a:r>
              <a:rPr lang="en-GB" sz="1200" dirty="0">
                <a:effectLst/>
                <a:latin typeface="Arial" panose="020B0604020202020204" pitchFamily="34" charset="0"/>
                <a:ea typeface="SimSun" panose="02010600030101010101" pitchFamily="2" charset="-122"/>
                <a:cs typeface="Times New Roman" panose="02020603050405020304" pitchFamily="18" charset="0"/>
              </a:rPr>
              <a:t>Can the proposed model be more accurate than cutting-edge deep learning models?</a:t>
            </a:r>
          </a:p>
        </p:txBody>
      </p:sp>
      <p:sp>
        <p:nvSpPr>
          <p:cNvPr id="10" name="矩形 39">
            <a:extLst>
              <a:ext uri="{FF2B5EF4-FFF2-40B4-BE49-F238E27FC236}">
                <a16:creationId xmlns:a16="http://schemas.microsoft.com/office/drawing/2014/main" id="{96AC88CF-7EF1-4036-8581-A03D110A259C}"/>
              </a:ext>
            </a:extLst>
          </p:cNvPr>
          <p:cNvSpPr/>
          <p:nvPr/>
        </p:nvSpPr>
        <p:spPr>
          <a:xfrm>
            <a:off x="1860610" y="609600"/>
            <a:ext cx="2446476" cy="307777"/>
          </a:xfrm>
          <a:prstGeom prst="rect">
            <a:avLst/>
          </a:prstGeom>
        </p:spPr>
        <p:txBody>
          <a:bodyPr wrap="square">
            <a:spAutoFit/>
          </a:bodyPr>
          <a:lstStyle/>
          <a:p>
            <a:pPr lvl="0"/>
            <a:r>
              <a:rPr lang="en-US" altLang="zh-CN" b="1" dirty="0">
                <a:solidFill>
                  <a:srgbClr val="0D0B0C"/>
                </a:solidFill>
                <a:latin typeface="Arial" panose="020B0604020202020204" pitchFamily="34" charset="0"/>
                <a:ea typeface="Arial" panose="020B0604020202020204" pitchFamily="34" charset="0"/>
                <a:sym typeface="Arial" panose="020B0604020202020204" pitchFamily="34" charset="0"/>
              </a:rPr>
              <a:t>OBJECTIVES</a:t>
            </a:r>
          </a:p>
        </p:txBody>
      </p:sp>
      <p:pic>
        <p:nvPicPr>
          <p:cNvPr id="8196" name="Picture 4" descr="Reducing carbon emissions will not harm economic growth, study finds | The  Independent">
            <a:extLst>
              <a:ext uri="{FF2B5EF4-FFF2-40B4-BE49-F238E27FC236}">
                <a16:creationId xmlns:a16="http://schemas.microsoft.com/office/drawing/2014/main" id="{C5CCA639-787B-5B7A-77A9-240FBD5A4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620" y="1049877"/>
            <a:ext cx="1362673" cy="3348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04</a:t>
            </a:r>
          </a:p>
        </p:txBody>
      </p:sp>
      <p:sp>
        <p:nvSpPr>
          <p:cNvPr id="17" name="文本框 10"/>
          <p:cNvSpPr txBox="1"/>
          <p:nvPr/>
        </p:nvSpPr>
        <p:spPr>
          <a:xfrm>
            <a:off x="2364423" y="579627"/>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DATA PRE-PROCESSING</a:t>
            </a:r>
            <a:endPar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grpSp>
        <p:nvGrpSpPr>
          <p:cNvPr id="22" name="组合 21"/>
          <p:cNvGrpSpPr/>
          <p:nvPr/>
        </p:nvGrpSpPr>
        <p:grpSpPr>
          <a:xfrm>
            <a:off x="756744" y="1049524"/>
            <a:ext cx="630621" cy="550239"/>
            <a:chOff x="6368440" y="1774898"/>
            <a:chExt cx="572006" cy="597490"/>
          </a:xfrm>
        </p:grpSpPr>
        <p:sp>
          <p:nvSpPr>
            <p:cNvPr id="23" name="椭圆 36"/>
            <p:cNvSpPr/>
            <p:nvPr/>
          </p:nvSpPr>
          <p:spPr>
            <a:xfrm>
              <a:off x="6368440" y="1774898"/>
              <a:ext cx="555440" cy="555438"/>
            </a:xfrm>
            <a:prstGeom prst="teardrop">
              <a:avLst/>
            </a:prstGeom>
            <a:solidFill>
              <a:srgbClr val="3A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 name="文本框 34"/>
            <p:cNvSpPr txBox="1"/>
            <p:nvPr/>
          </p:nvSpPr>
          <p:spPr>
            <a:xfrm>
              <a:off x="6387361" y="1777353"/>
              <a:ext cx="553085" cy="595035"/>
            </a:xfrm>
            <a:prstGeom prst="rect">
              <a:avLst/>
            </a:prstGeom>
            <a:noFill/>
          </p:spPr>
          <p:txBody>
            <a:bodyPr wrap="square" rtlCol="0">
              <a:spAutoFit/>
            </a:bodyPr>
            <a:lstStyle/>
            <a:p>
              <a:pPr algn="ctr">
                <a:defRPr/>
              </a:pPr>
              <a:r>
                <a:rPr lang="en-US" altLang="zh-CN" sz="2300" dirty="0">
                  <a:solidFill>
                    <a:schemeClr val="bg1"/>
                  </a:solidFill>
                  <a:ea typeface="微软雅黑" panose="020B0503020204020204" pitchFamily="34" charset="-122"/>
                  <a:sym typeface="+mn-ea"/>
                </a:rPr>
                <a:t>1</a:t>
              </a:r>
              <a:endParaRPr lang="en-US" altLang="zh-CN" sz="2300" b="1" dirty="0">
                <a:solidFill>
                  <a:schemeClr val="bg1"/>
                </a:solidFill>
                <a:ea typeface="微软雅黑" panose="020B0503020204020204" pitchFamily="34" charset="-122"/>
                <a:sym typeface="+mn-ea"/>
              </a:endParaRPr>
            </a:p>
          </p:txBody>
        </p:sp>
      </p:grpSp>
      <p:sp>
        <p:nvSpPr>
          <p:cNvPr id="34" name="矩形 33"/>
          <p:cNvSpPr/>
          <p:nvPr/>
        </p:nvSpPr>
        <p:spPr>
          <a:xfrm>
            <a:off x="756744" y="2413611"/>
            <a:ext cx="2154619" cy="523220"/>
          </a:xfrm>
          <a:prstGeom prst="rect">
            <a:avLst/>
          </a:prstGeom>
        </p:spPr>
        <p:txBody>
          <a:bodyPr wrap="square">
            <a:spAutoFit/>
          </a:bodyPr>
          <a:lstStyle/>
          <a:p>
            <a:pPr lvl="0" algn="ctr"/>
            <a:r>
              <a:rPr lang="en-US" altLang="zh-CN" b="1" dirty="0">
                <a:solidFill>
                  <a:schemeClr val="bg1"/>
                </a:solidFill>
                <a:latin typeface="Arial" panose="020B0604020202020204" pitchFamily="34" charset="0"/>
                <a:ea typeface="Arial" panose="020B0604020202020204" pitchFamily="34" charset="0"/>
                <a:sym typeface="Arial" panose="020B0604020202020204" pitchFamily="34" charset="0"/>
              </a:rPr>
              <a:t>DATA </a:t>
            </a:r>
          </a:p>
          <a:p>
            <a:pPr lvl="0" algn="ctr"/>
            <a:r>
              <a:rPr lang="en-US" altLang="zh-CN" b="1" dirty="0">
                <a:solidFill>
                  <a:schemeClr val="bg1"/>
                </a:solidFill>
                <a:latin typeface="Arial" panose="020B0604020202020204" pitchFamily="34" charset="0"/>
                <a:ea typeface="Arial" panose="020B0604020202020204" pitchFamily="34" charset="0"/>
                <a:sym typeface="Arial" panose="020B0604020202020204" pitchFamily="34" charset="0"/>
              </a:rPr>
              <a:t>PRE-PROESSING</a:t>
            </a:r>
          </a:p>
        </p:txBody>
      </p:sp>
      <p:sp>
        <p:nvSpPr>
          <p:cNvPr id="35" name="矩形 34"/>
          <p:cNvSpPr/>
          <p:nvPr/>
        </p:nvSpPr>
        <p:spPr>
          <a:xfrm>
            <a:off x="1576552" y="1000192"/>
            <a:ext cx="4963619" cy="307777"/>
          </a:xfrm>
          <a:prstGeom prst="rect">
            <a:avLst/>
          </a:prstGeom>
        </p:spPr>
        <p:txBody>
          <a:bodyPr wrap="square">
            <a:spAutoFit/>
          </a:bodyPr>
          <a:lstStyle/>
          <a:p>
            <a:pPr lvl="0"/>
            <a:r>
              <a:rPr lang="en-US" altLang="zh-CN" b="1" dirty="0">
                <a:solidFill>
                  <a:srgbClr val="0D0B0C"/>
                </a:solidFill>
                <a:latin typeface="Arial" panose="020B0604020202020204" pitchFamily="34" charset="0"/>
                <a:ea typeface="Arial" panose="020B0604020202020204" pitchFamily="34" charset="0"/>
                <a:sym typeface="Arial" panose="020B0604020202020204" pitchFamily="34" charset="0"/>
              </a:rPr>
              <a:t>FEATURES SELECTION</a:t>
            </a:r>
          </a:p>
        </p:txBody>
      </p:sp>
      <p:sp>
        <p:nvSpPr>
          <p:cNvPr id="36" name="矩形 35"/>
          <p:cNvSpPr/>
          <p:nvPr/>
        </p:nvSpPr>
        <p:spPr>
          <a:xfrm>
            <a:off x="1576552" y="1324644"/>
            <a:ext cx="6894786" cy="1021883"/>
          </a:xfrm>
          <a:prstGeom prst="rect">
            <a:avLst/>
          </a:prstGeom>
        </p:spPr>
        <p:txBody>
          <a:bodyPr wrap="square">
            <a:spAutoFit/>
          </a:bodyPr>
          <a:lstStyle/>
          <a:p>
            <a:pPr>
              <a:lnSpc>
                <a:spcPct val="150000"/>
              </a:lnSpc>
            </a:pPr>
            <a:r>
              <a:rPr lang="en-GB" dirty="0">
                <a:effectLst/>
                <a:latin typeface="Arial" panose="020B0604020202020204" pitchFamily="34" charset="0"/>
                <a:ea typeface="SimSun" panose="02010600030101010101" pitchFamily="2" charset="-122"/>
                <a:cs typeface="Times New Roman" panose="02020603050405020304" pitchFamily="18" charset="0"/>
              </a:rPr>
              <a:t>European countries from the dataset and filter the data to include only 1990 to 2020. Additionally, six columns were dropped to retain only the country name, year, and CO</a:t>
            </a:r>
            <a:r>
              <a:rPr lang="en-GB" baseline="-25000" dirty="0">
                <a:effectLst/>
                <a:latin typeface="Arial" panose="020B0604020202020204" pitchFamily="34" charset="0"/>
                <a:ea typeface="SimSun" panose="02010600030101010101" pitchFamily="2" charset="-122"/>
                <a:cs typeface="Times New Roman" panose="02020603050405020304" pitchFamily="18" charset="0"/>
              </a:rPr>
              <a:t>2</a:t>
            </a:r>
            <a:r>
              <a:rPr lang="en-GB" dirty="0">
                <a:effectLst/>
                <a:latin typeface="Arial" panose="020B0604020202020204" pitchFamily="34" charset="0"/>
                <a:ea typeface="SimSun" panose="02010600030101010101" pitchFamily="2" charset="-122"/>
                <a:cs typeface="Times New Roman" panose="02020603050405020304" pitchFamily="18" charset="0"/>
              </a:rPr>
              <a:t> emission columns</a:t>
            </a:r>
            <a:endParaRPr lang="en-US" altLang="zh-CN" dirty="0">
              <a:solidFill>
                <a:srgbClr val="0D0B0C"/>
              </a:solidFill>
              <a:latin typeface="Arial" panose="020B0604020202020204" pitchFamily="34" charset="0"/>
              <a:ea typeface="Arial" panose="020B0604020202020204" pitchFamily="34" charset="0"/>
            </a:endParaRPr>
          </a:p>
        </p:txBody>
      </p:sp>
      <p:grpSp>
        <p:nvGrpSpPr>
          <p:cNvPr id="37" name="组合 36"/>
          <p:cNvGrpSpPr/>
          <p:nvPr/>
        </p:nvGrpSpPr>
        <p:grpSpPr>
          <a:xfrm>
            <a:off x="777604" y="2623229"/>
            <a:ext cx="609761" cy="471060"/>
            <a:chOff x="6368440" y="1774898"/>
            <a:chExt cx="572006" cy="555438"/>
          </a:xfrm>
        </p:grpSpPr>
        <p:sp>
          <p:nvSpPr>
            <p:cNvPr id="38" name="椭圆 36"/>
            <p:cNvSpPr/>
            <p:nvPr/>
          </p:nvSpPr>
          <p:spPr>
            <a:xfrm>
              <a:off x="6368440" y="1774898"/>
              <a:ext cx="555440" cy="555438"/>
            </a:xfrm>
            <a:prstGeom prst="teardrop">
              <a:avLst/>
            </a:prstGeom>
            <a:solidFill>
              <a:srgbClr val="3A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0" name="文本框 34"/>
            <p:cNvSpPr txBox="1"/>
            <p:nvPr/>
          </p:nvSpPr>
          <p:spPr>
            <a:xfrm>
              <a:off x="6387361" y="1777352"/>
              <a:ext cx="553085" cy="469717"/>
            </a:xfrm>
            <a:prstGeom prst="rect">
              <a:avLst/>
            </a:prstGeom>
            <a:noFill/>
          </p:spPr>
          <p:txBody>
            <a:bodyPr wrap="square" rtlCol="0">
              <a:spAutoFit/>
            </a:bodyPr>
            <a:lstStyle/>
            <a:p>
              <a:pPr algn="ctr">
                <a:defRPr/>
              </a:pPr>
              <a:r>
                <a:rPr lang="en-US" altLang="zh-CN" sz="2300" dirty="0">
                  <a:solidFill>
                    <a:schemeClr val="bg1"/>
                  </a:solidFill>
                  <a:ea typeface="微软雅黑" panose="020B0503020204020204" pitchFamily="34" charset="-122"/>
                  <a:sym typeface="+mn-ea"/>
                </a:rPr>
                <a:t>2</a:t>
              </a:r>
            </a:p>
          </p:txBody>
        </p:sp>
      </p:grpSp>
      <p:sp>
        <p:nvSpPr>
          <p:cNvPr id="42" name="矩形 41"/>
          <p:cNvSpPr/>
          <p:nvPr/>
        </p:nvSpPr>
        <p:spPr>
          <a:xfrm>
            <a:off x="1576553" y="2343812"/>
            <a:ext cx="4423406" cy="307777"/>
          </a:xfrm>
          <a:prstGeom prst="rect">
            <a:avLst/>
          </a:prstGeom>
        </p:spPr>
        <p:txBody>
          <a:bodyPr wrap="square">
            <a:spAutoFit/>
          </a:bodyPr>
          <a:lstStyle/>
          <a:p>
            <a:pPr lvl="0"/>
            <a:r>
              <a:rPr lang="en-US" altLang="zh-CN" b="1" dirty="0">
                <a:solidFill>
                  <a:srgbClr val="0D0B0C"/>
                </a:solidFill>
                <a:latin typeface="Arial" panose="020B0604020202020204" pitchFamily="34" charset="0"/>
                <a:ea typeface="Arial" panose="020B0604020202020204" pitchFamily="34" charset="0"/>
                <a:sym typeface="Arial" panose="020B0604020202020204" pitchFamily="34" charset="0"/>
              </a:rPr>
              <a:t>TABLE PIVOTING</a:t>
            </a:r>
          </a:p>
        </p:txBody>
      </p:sp>
      <p:sp>
        <p:nvSpPr>
          <p:cNvPr id="43" name="矩形 42"/>
          <p:cNvSpPr/>
          <p:nvPr/>
        </p:nvSpPr>
        <p:spPr>
          <a:xfrm>
            <a:off x="1594212" y="2652584"/>
            <a:ext cx="6793044" cy="698717"/>
          </a:xfrm>
          <a:prstGeom prst="rect">
            <a:avLst/>
          </a:prstGeom>
        </p:spPr>
        <p:txBody>
          <a:bodyPr wrap="square">
            <a:spAutoFit/>
          </a:bodyPr>
          <a:lstStyle/>
          <a:p>
            <a:pPr>
              <a:lnSpc>
                <a:spcPct val="150000"/>
              </a:lnSpc>
            </a:pPr>
            <a:r>
              <a:rPr lang="en-GB" dirty="0">
                <a:effectLst/>
                <a:latin typeface="Arial" panose="020B0604020202020204" pitchFamily="34" charset="0"/>
                <a:ea typeface="SimSun" panose="02010600030101010101" pitchFamily="2" charset="-122"/>
                <a:cs typeface="Times New Roman" panose="02020603050405020304" pitchFamily="18" charset="0"/>
              </a:rPr>
              <a:t>The dataset was pivoted to convert the rows into columns and convert the data into a single row list of [1 row by 1488 columns]. </a:t>
            </a:r>
            <a:endParaRPr lang="en-US" altLang="zh-CN" dirty="0">
              <a:solidFill>
                <a:srgbClr val="0D0B0C"/>
              </a:solidFill>
              <a:latin typeface="Arial" panose="020B0604020202020204" pitchFamily="34" charset="0"/>
              <a:ea typeface="Arial" panose="020B0604020202020204" pitchFamily="34" charset="0"/>
            </a:endParaRPr>
          </a:p>
        </p:txBody>
      </p:sp>
      <p:grpSp>
        <p:nvGrpSpPr>
          <p:cNvPr id="44" name="组合 43"/>
          <p:cNvGrpSpPr/>
          <p:nvPr/>
        </p:nvGrpSpPr>
        <p:grpSpPr>
          <a:xfrm>
            <a:off x="797774" y="3569551"/>
            <a:ext cx="571327" cy="547978"/>
            <a:chOff x="6368440" y="1774898"/>
            <a:chExt cx="572006" cy="555438"/>
          </a:xfrm>
        </p:grpSpPr>
        <p:sp>
          <p:nvSpPr>
            <p:cNvPr id="45" name="椭圆 36"/>
            <p:cNvSpPr/>
            <p:nvPr/>
          </p:nvSpPr>
          <p:spPr>
            <a:xfrm>
              <a:off x="6368440" y="1774898"/>
              <a:ext cx="555440" cy="555438"/>
            </a:xfrm>
            <a:prstGeom prst="teardrop">
              <a:avLst/>
            </a:prstGeom>
            <a:solidFill>
              <a:srgbClr val="3A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6" name="文本框 34"/>
            <p:cNvSpPr txBox="1"/>
            <p:nvPr/>
          </p:nvSpPr>
          <p:spPr>
            <a:xfrm>
              <a:off x="6387361" y="1777352"/>
              <a:ext cx="553085" cy="469717"/>
            </a:xfrm>
            <a:prstGeom prst="rect">
              <a:avLst/>
            </a:prstGeom>
            <a:noFill/>
          </p:spPr>
          <p:txBody>
            <a:bodyPr wrap="square" rtlCol="0">
              <a:spAutoFit/>
            </a:bodyPr>
            <a:lstStyle/>
            <a:p>
              <a:pPr algn="ctr">
                <a:defRPr/>
              </a:pPr>
              <a:r>
                <a:rPr lang="en-US" altLang="zh-CN" sz="2300" dirty="0">
                  <a:solidFill>
                    <a:schemeClr val="bg1"/>
                  </a:solidFill>
                  <a:ea typeface="微软雅黑" panose="020B0503020204020204" pitchFamily="34" charset="-122"/>
                  <a:sym typeface="+mn-ea"/>
                </a:rPr>
                <a:t>3</a:t>
              </a:r>
              <a:endParaRPr lang="en-US" altLang="zh-CN" sz="2300" b="1" dirty="0">
                <a:solidFill>
                  <a:schemeClr val="bg1"/>
                </a:solidFill>
                <a:ea typeface="微软雅黑" panose="020B0503020204020204" pitchFamily="34" charset="-122"/>
                <a:sym typeface="+mn-ea"/>
              </a:endParaRPr>
            </a:p>
          </p:txBody>
        </p:sp>
      </p:grpSp>
      <p:sp>
        <p:nvSpPr>
          <p:cNvPr id="47" name="矩形 46"/>
          <p:cNvSpPr/>
          <p:nvPr/>
        </p:nvSpPr>
        <p:spPr>
          <a:xfrm>
            <a:off x="1576553" y="3338673"/>
            <a:ext cx="4547350" cy="307777"/>
          </a:xfrm>
          <a:prstGeom prst="rect">
            <a:avLst/>
          </a:prstGeom>
        </p:spPr>
        <p:txBody>
          <a:bodyPr wrap="square">
            <a:spAutoFit/>
          </a:bodyPr>
          <a:lstStyle/>
          <a:p>
            <a:pPr lvl="0"/>
            <a:r>
              <a:rPr lang="en-US" altLang="zh-CN" b="1" dirty="0">
                <a:solidFill>
                  <a:srgbClr val="0D0B0C"/>
                </a:solidFill>
                <a:latin typeface="Arial" panose="020B0604020202020204" pitchFamily="34" charset="0"/>
                <a:ea typeface="Arial" panose="020B0604020202020204" pitchFamily="34" charset="0"/>
                <a:sym typeface="Arial" panose="020B0604020202020204" pitchFamily="34" charset="0"/>
              </a:rPr>
              <a:t>SLIDING WINDOW </a:t>
            </a:r>
          </a:p>
        </p:txBody>
      </p:sp>
      <p:sp>
        <p:nvSpPr>
          <p:cNvPr id="48" name="矩形 47"/>
          <p:cNvSpPr/>
          <p:nvPr/>
        </p:nvSpPr>
        <p:spPr>
          <a:xfrm>
            <a:off x="1594212" y="3630862"/>
            <a:ext cx="6698450" cy="698717"/>
          </a:xfrm>
          <a:prstGeom prst="rect">
            <a:avLst/>
          </a:prstGeom>
        </p:spPr>
        <p:txBody>
          <a:bodyPr wrap="square">
            <a:spAutoFit/>
          </a:bodyPr>
          <a:lstStyle/>
          <a:p>
            <a:pPr>
              <a:lnSpc>
                <a:spcPct val="150000"/>
              </a:lnSpc>
            </a:pPr>
            <a:r>
              <a:rPr lang="en-GB" dirty="0">
                <a:effectLst/>
                <a:latin typeface="Arial" panose="020B0604020202020204" pitchFamily="34" charset="0"/>
                <a:ea typeface="SimSun" panose="02010600030101010101" pitchFamily="2" charset="-122"/>
                <a:cs typeface="Times New Roman" panose="02020603050405020304" pitchFamily="18" charset="0"/>
              </a:rPr>
              <a:t>Using a window size of 35 resulted in a transformed dataset with 1454 rows and 35 columns. </a:t>
            </a:r>
            <a:endParaRPr lang="en-US" altLang="zh-CN" dirty="0">
              <a:solidFill>
                <a:srgbClr val="0D0B0C"/>
              </a:solidFill>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1027210" y="3033475"/>
            <a:ext cx="1686167" cy="307777"/>
          </a:xfrm>
          <a:prstGeom prst="rect">
            <a:avLst/>
          </a:prstGeom>
        </p:spPr>
        <p:txBody>
          <a:bodyPr wrap="none">
            <a:spAutoFit/>
          </a:bodyPr>
          <a:lstStyle/>
          <a:p>
            <a:pPr lvl="0" algn="ctr"/>
            <a:r>
              <a:rPr lang="en-US" altLang="zh-CN" b="1" dirty="0">
                <a:solidFill>
                  <a:srgbClr val="0D0B0C"/>
                </a:solidFill>
                <a:latin typeface="Arial" panose="020B0604020202020204" pitchFamily="34" charset="0"/>
                <a:ea typeface="Arial" panose="020B0604020202020204" pitchFamily="34" charset="0"/>
                <a:sym typeface="Arial" panose="020B0604020202020204" pitchFamily="34" charset="0"/>
              </a:rPr>
              <a:t>NORMALISATION</a:t>
            </a:r>
          </a:p>
        </p:txBody>
      </p:sp>
      <p:sp>
        <p:nvSpPr>
          <p:cNvPr id="82" name="矩形 81"/>
          <p:cNvSpPr/>
          <p:nvPr/>
        </p:nvSpPr>
        <p:spPr>
          <a:xfrm>
            <a:off x="809305" y="3330048"/>
            <a:ext cx="3048380" cy="1264129"/>
          </a:xfrm>
          <a:prstGeom prst="rect">
            <a:avLst/>
          </a:prstGeom>
        </p:spPr>
        <p:txBody>
          <a:bodyPr wrap="square">
            <a:spAutoFit/>
          </a:bodyPr>
          <a:lstStyle/>
          <a:p>
            <a:pPr algn="just">
              <a:lnSpc>
                <a:spcPct val="150000"/>
              </a:lnSpc>
            </a:pPr>
            <a:r>
              <a:rPr lang="en-GB" dirty="0">
                <a:effectLst/>
                <a:latin typeface="Arial" panose="020B0604020202020204" pitchFamily="34" charset="0"/>
                <a:ea typeface="SimSun" panose="02010600030101010101" pitchFamily="2" charset="-122"/>
                <a:cs typeface="Times New Roman" panose="02020603050405020304" pitchFamily="18" charset="0"/>
              </a:rPr>
              <a:t>A standard scale normalises the processed dataset to avoid one variable being dominant. </a:t>
            </a:r>
            <a:r>
              <a:rPr lang="en-US" altLang="zh-CN" sz="1000" dirty="0">
                <a:solidFill>
                  <a:srgbClr val="0D0B0C"/>
                </a:solidFill>
                <a:latin typeface="Arial" panose="020B0604020202020204" pitchFamily="34" charset="0"/>
                <a:ea typeface="Arial" panose="020B0604020202020204" pitchFamily="34" charset="0"/>
              </a:rPr>
              <a:t>
</a:t>
            </a:r>
            <a:endParaRPr lang="en-US" altLang="zh-CN" sz="1000" dirty="0">
              <a:solidFill>
                <a:srgbClr val="0D0B0C"/>
              </a:solidFill>
              <a:latin typeface="Arial" panose="020B0604020202020204" pitchFamily="34" charset="0"/>
              <a:ea typeface="Arial" panose="020B0604020202020204" pitchFamily="34" charset="0"/>
              <a:sym typeface="+mn-ea"/>
            </a:endParaRPr>
          </a:p>
        </p:txBody>
      </p:sp>
      <p:sp>
        <p:nvSpPr>
          <p:cNvPr id="78" name="文本框 77"/>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05</a:t>
            </a:r>
          </a:p>
        </p:txBody>
      </p:sp>
      <p:sp>
        <p:nvSpPr>
          <p:cNvPr id="79" name="文本框 10"/>
          <p:cNvSpPr txBox="1"/>
          <p:nvPr/>
        </p:nvSpPr>
        <p:spPr>
          <a:xfrm>
            <a:off x="1271753" y="579627"/>
            <a:ext cx="6463862" cy="338554"/>
          </a:xfrm>
          <a:prstGeom prst="rect">
            <a:avLst/>
          </a:prstGeom>
          <a:noFill/>
        </p:spPr>
        <p:txBody>
          <a:bodyPr wrap="square" rtlCol="0">
            <a:spAutoFit/>
          </a:bodyPr>
          <a:lstStyle/>
          <a:p>
            <a:pPr algn="ctr"/>
            <a:r>
              <a:rPr lang="en-US" altLang="zh-CN" sz="16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MODEL DEVELOPMENT</a:t>
            </a:r>
            <a:endParaRPr lang="zh-CN" altLang="en-US" sz="16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cxnSp>
        <p:nvCxnSpPr>
          <p:cNvPr id="80" name="直接连接符 79"/>
          <p:cNvCxnSpPr/>
          <p:nvPr/>
        </p:nvCxnSpPr>
        <p:spPr>
          <a:xfrm>
            <a:off x="825190" y="2788802"/>
            <a:ext cx="7493620" cy="0"/>
          </a:xfrm>
          <a:prstGeom prst="line">
            <a:avLst/>
          </a:prstGeom>
          <a:ln w="12700" cap="rnd">
            <a:solidFill>
              <a:srgbClr val="3A4966"/>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1677325" y="2575779"/>
            <a:ext cx="426046" cy="426046"/>
          </a:xfrm>
          <a:prstGeom prst="ellipse">
            <a:avLst/>
          </a:prstGeom>
          <a:solidFill>
            <a:srgbClr val="3A49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800" dirty="0">
                <a:ea typeface="微软雅黑" panose="020B0503020204020204" pitchFamily="34" charset="-122"/>
              </a:rPr>
              <a:t>1</a:t>
            </a:r>
            <a:endParaRPr lang="zh-CN" altLang="en-US" sz="1800" dirty="0">
              <a:ea typeface="微软雅黑" panose="020B0503020204020204" pitchFamily="34" charset="-122"/>
            </a:endParaRPr>
          </a:p>
        </p:txBody>
      </p:sp>
      <p:sp>
        <p:nvSpPr>
          <p:cNvPr id="84" name="椭圆 83"/>
          <p:cNvSpPr/>
          <p:nvPr/>
        </p:nvSpPr>
        <p:spPr>
          <a:xfrm>
            <a:off x="3431639" y="2575779"/>
            <a:ext cx="426046" cy="426046"/>
          </a:xfrm>
          <a:prstGeom prst="ellipse">
            <a:avLst/>
          </a:prstGeom>
          <a:solidFill>
            <a:srgbClr val="3A49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800">
                <a:ea typeface="微软雅黑" panose="020B0503020204020204" pitchFamily="34" charset="-122"/>
              </a:rPr>
              <a:t>2</a:t>
            </a:r>
            <a:endParaRPr lang="zh-CN" altLang="en-US" sz="1800">
              <a:ea typeface="微软雅黑" panose="020B0503020204020204" pitchFamily="34" charset="-122"/>
            </a:endParaRPr>
          </a:p>
        </p:txBody>
      </p:sp>
      <p:sp>
        <p:nvSpPr>
          <p:cNvPr id="85" name="椭圆 84"/>
          <p:cNvSpPr/>
          <p:nvPr/>
        </p:nvSpPr>
        <p:spPr>
          <a:xfrm>
            <a:off x="5185953" y="2575779"/>
            <a:ext cx="426046" cy="426046"/>
          </a:xfrm>
          <a:prstGeom prst="ellipse">
            <a:avLst/>
          </a:prstGeom>
          <a:solidFill>
            <a:srgbClr val="3A49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800" dirty="0">
                <a:ea typeface="微软雅黑" panose="020B0503020204020204" pitchFamily="34" charset="-122"/>
              </a:rPr>
              <a:t>3</a:t>
            </a:r>
            <a:endParaRPr lang="zh-CN" altLang="en-US" sz="1800" dirty="0">
              <a:ea typeface="微软雅黑" panose="020B0503020204020204" pitchFamily="34" charset="-122"/>
            </a:endParaRPr>
          </a:p>
        </p:txBody>
      </p:sp>
      <p:sp>
        <p:nvSpPr>
          <p:cNvPr id="86" name="椭圆 85"/>
          <p:cNvSpPr/>
          <p:nvPr/>
        </p:nvSpPr>
        <p:spPr>
          <a:xfrm>
            <a:off x="6940267" y="2575779"/>
            <a:ext cx="426046" cy="426046"/>
          </a:xfrm>
          <a:prstGeom prst="ellipse">
            <a:avLst/>
          </a:prstGeom>
          <a:solidFill>
            <a:srgbClr val="3A49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800">
                <a:ea typeface="微软雅黑" panose="020B0503020204020204" pitchFamily="34" charset="-122"/>
              </a:rPr>
              <a:t>4</a:t>
            </a:r>
            <a:endParaRPr lang="zh-CN" altLang="en-US" sz="1800">
              <a:ea typeface="微软雅黑" panose="020B0503020204020204" pitchFamily="34" charset="-122"/>
            </a:endParaRPr>
          </a:p>
        </p:txBody>
      </p:sp>
      <p:sp>
        <p:nvSpPr>
          <p:cNvPr id="87" name="矩形 86"/>
          <p:cNvSpPr/>
          <p:nvPr/>
        </p:nvSpPr>
        <p:spPr>
          <a:xfrm>
            <a:off x="4244145" y="3033475"/>
            <a:ext cx="2287806" cy="307777"/>
          </a:xfrm>
          <a:prstGeom prst="rect">
            <a:avLst/>
          </a:prstGeom>
        </p:spPr>
        <p:txBody>
          <a:bodyPr wrap="none">
            <a:spAutoFit/>
          </a:bodyPr>
          <a:lstStyle/>
          <a:p>
            <a:pPr lvl="0" algn="ctr"/>
            <a:r>
              <a:rPr lang="en-US" altLang="zh-CN" b="1" dirty="0">
                <a:solidFill>
                  <a:srgbClr val="0D0B0C"/>
                </a:solidFill>
                <a:latin typeface="Arial" panose="020B0604020202020204" pitchFamily="34" charset="0"/>
                <a:ea typeface="Arial" panose="020B0604020202020204" pitchFamily="34" charset="0"/>
                <a:sym typeface="Arial" panose="020B0604020202020204" pitchFamily="34" charset="0"/>
              </a:rPr>
              <a:t>CUTTING EDGE MODEL</a:t>
            </a:r>
          </a:p>
        </p:txBody>
      </p:sp>
      <p:sp>
        <p:nvSpPr>
          <p:cNvPr id="88" name="矩形 87"/>
          <p:cNvSpPr/>
          <p:nvPr/>
        </p:nvSpPr>
        <p:spPr>
          <a:xfrm>
            <a:off x="4327057" y="3330048"/>
            <a:ext cx="2121975" cy="1402628"/>
          </a:xfrm>
          <a:prstGeom prst="rect">
            <a:avLst/>
          </a:prstGeom>
        </p:spPr>
        <p:txBody>
          <a:bodyPr wrap="square">
            <a:spAutoFit/>
          </a:bodyPr>
          <a:lstStyle/>
          <a:p>
            <a:pPr algn="ctr">
              <a:lnSpc>
                <a:spcPct val="150000"/>
              </a:lnSpc>
            </a:pPr>
            <a:r>
              <a:rPr lang="en-US" altLang="zh-CN" sz="1600" dirty="0">
                <a:solidFill>
                  <a:srgbClr val="0D0B0C"/>
                </a:solidFill>
                <a:latin typeface="Arial" panose="020B0604020202020204" pitchFamily="34" charset="0"/>
                <a:ea typeface="Arial" panose="020B0604020202020204" pitchFamily="34" charset="0"/>
              </a:rPr>
              <a:t>LSTM</a:t>
            </a:r>
          </a:p>
          <a:p>
            <a:pPr algn="ctr">
              <a:lnSpc>
                <a:spcPct val="150000"/>
              </a:lnSpc>
            </a:pPr>
            <a:r>
              <a:rPr lang="en-US" altLang="zh-CN" sz="1600" dirty="0">
                <a:solidFill>
                  <a:srgbClr val="0D0B0C"/>
                </a:solidFill>
                <a:latin typeface="Arial" panose="020B0604020202020204" pitchFamily="34" charset="0"/>
                <a:ea typeface="Arial" panose="020B0604020202020204" pitchFamily="34" charset="0"/>
              </a:rPr>
              <a:t>MLP</a:t>
            </a:r>
          </a:p>
          <a:p>
            <a:pPr algn="ctr">
              <a:lnSpc>
                <a:spcPct val="150000"/>
              </a:lnSpc>
            </a:pPr>
            <a:r>
              <a:rPr lang="en-US" altLang="zh-CN" sz="1600" dirty="0">
                <a:solidFill>
                  <a:srgbClr val="0D0B0C"/>
                </a:solidFill>
                <a:latin typeface="Arial" panose="020B0604020202020204" pitchFamily="34" charset="0"/>
                <a:ea typeface="Arial" panose="020B0604020202020204" pitchFamily="34" charset="0"/>
              </a:rPr>
              <a:t>NN</a:t>
            </a:r>
            <a:r>
              <a:rPr lang="en-US" altLang="zh-CN" sz="1000" dirty="0">
                <a:solidFill>
                  <a:srgbClr val="0D0B0C"/>
                </a:solidFill>
                <a:latin typeface="Arial" panose="020B0604020202020204" pitchFamily="34" charset="0"/>
                <a:ea typeface="Arial" panose="020B0604020202020204" pitchFamily="34" charset="0"/>
              </a:rPr>
              <a:t>
</a:t>
            </a:r>
            <a:endParaRPr lang="en-US" altLang="zh-CN" sz="1000" dirty="0">
              <a:solidFill>
                <a:srgbClr val="0D0B0C"/>
              </a:solidFill>
              <a:latin typeface="Arial" panose="020B0604020202020204" pitchFamily="34" charset="0"/>
              <a:ea typeface="Arial" panose="020B0604020202020204" pitchFamily="34" charset="0"/>
              <a:sym typeface="+mn-ea"/>
            </a:endParaRPr>
          </a:p>
        </p:txBody>
      </p:sp>
      <p:sp>
        <p:nvSpPr>
          <p:cNvPr id="89" name="矩形 88"/>
          <p:cNvSpPr/>
          <p:nvPr/>
        </p:nvSpPr>
        <p:spPr>
          <a:xfrm>
            <a:off x="2093100" y="1398311"/>
            <a:ext cx="2472490" cy="307777"/>
          </a:xfrm>
          <a:prstGeom prst="rect">
            <a:avLst/>
          </a:prstGeom>
        </p:spPr>
        <p:txBody>
          <a:bodyPr wrap="square">
            <a:spAutoFit/>
          </a:bodyPr>
          <a:lstStyle/>
          <a:p>
            <a:pPr lvl="0" algn="ctr"/>
            <a:r>
              <a:rPr lang="en-US" altLang="zh-CN" b="1" dirty="0">
                <a:solidFill>
                  <a:srgbClr val="0D0B0C"/>
                </a:solidFill>
                <a:latin typeface="Arial" panose="020B0604020202020204" pitchFamily="34" charset="0"/>
                <a:ea typeface="Arial" panose="020B0604020202020204" pitchFamily="34" charset="0"/>
                <a:sym typeface="Arial" panose="020B0604020202020204" pitchFamily="34" charset="0"/>
              </a:rPr>
              <a:t>BASELINE MODEL</a:t>
            </a:r>
          </a:p>
        </p:txBody>
      </p:sp>
      <p:sp>
        <p:nvSpPr>
          <p:cNvPr id="90" name="矩形 89"/>
          <p:cNvSpPr/>
          <p:nvPr/>
        </p:nvSpPr>
        <p:spPr>
          <a:xfrm>
            <a:off x="2364423" y="1694884"/>
            <a:ext cx="2472491" cy="1402628"/>
          </a:xfrm>
          <a:prstGeom prst="rect">
            <a:avLst/>
          </a:prstGeom>
        </p:spPr>
        <p:txBody>
          <a:bodyPr wrap="square">
            <a:spAutoFit/>
          </a:bodyPr>
          <a:lstStyle/>
          <a:p>
            <a:pPr>
              <a:lnSpc>
                <a:spcPct val="150000"/>
              </a:lnSpc>
            </a:pPr>
            <a:r>
              <a:rPr lang="en-GB" sz="1600" dirty="0">
                <a:effectLst/>
                <a:latin typeface="Arial" panose="020B0604020202020204" pitchFamily="34" charset="0"/>
                <a:ea typeface="SimSun" panose="02010600030101010101" pitchFamily="2" charset="-122"/>
                <a:cs typeface="Times New Roman" panose="02020603050405020304" pitchFamily="18" charset="0"/>
              </a:rPr>
              <a:t> Linear Regression </a:t>
            </a:r>
          </a:p>
          <a:p>
            <a:pPr>
              <a:lnSpc>
                <a:spcPct val="150000"/>
              </a:lnSpc>
            </a:pPr>
            <a:r>
              <a:rPr lang="en-GB" sz="1600" dirty="0">
                <a:effectLst/>
                <a:latin typeface="Arial" panose="020B0604020202020204" pitchFamily="34" charset="0"/>
                <a:ea typeface="SimSun" panose="02010600030101010101" pitchFamily="2" charset="-122"/>
                <a:cs typeface="Times New Roman" panose="02020603050405020304" pitchFamily="18" charset="0"/>
              </a:rPr>
              <a:t> Decision Tree models </a:t>
            </a:r>
          </a:p>
          <a:p>
            <a:pPr algn="ctr">
              <a:lnSpc>
                <a:spcPct val="150000"/>
              </a:lnSpc>
            </a:pPr>
            <a:r>
              <a:rPr lang="en-US" altLang="zh-CN" sz="1600" dirty="0">
                <a:solidFill>
                  <a:srgbClr val="0D0B0C"/>
                </a:solidFill>
                <a:latin typeface="Arial" panose="020B0604020202020204" pitchFamily="34" charset="0"/>
                <a:ea typeface="Arial" panose="020B0604020202020204" pitchFamily="34" charset="0"/>
              </a:rPr>
              <a:t>.</a:t>
            </a:r>
            <a:r>
              <a:rPr lang="en-US" altLang="zh-CN" sz="1000" dirty="0">
                <a:solidFill>
                  <a:srgbClr val="0D0B0C"/>
                </a:solidFill>
                <a:latin typeface="Arial" panose="020B0604020202020204" pitchFamily="34" charset="0"/>
                <a:ea typeface="Arial" panose="020B0604020202020204" pitchFamily="34" charset="0"/>
              </a:rPr>
              <a:t>
</a:t>
            </a:r>
            <a:endParaRPr lang="en-US" altLang="zh-CN" sz="1000" dirty="0">
              <a:solidFill>
                <a:srgbClr val="0D0B0C"/>
              </a:solidFill>
              <a:latin typeface="Arial" panose="020B0604020202020204" pitchFamily="34" charset="0"/>
              <a:ea typeface="Arial" panose="020B0604020202020204" pitchFamily="34" charset="0"/>
              <a:sym typeface="+mn-ea"/>
            </a:endParaRPr>
          </a:p>
        </p:txBody>
      </p:sp>
      <p:sp>
        <p:nvSpPr>
          <p:cNvPr id="97" name="矩形 96"/>
          <p:cNvSpPr/>
          <p:nvPr/>
        </p:nvSpPr>
        <p:spPr>
          <a:xfrm>
            <a:off x="6212316" y="1398311"/>
            <a:ext cx="1901482" cy="307777"/>
          </a:xfrm>
          <a:prstGeom prst="rect">
            <a:avLst/>
          </a:prstGeom>
        </p:spPr>
        <p:txBody>
          <a:bodyPr wrap="none">
            <a:spAutoFit/>
          </a:bodyPr>
          <a:lstStyle/>
          <a:p>
            <a:pPr lvl="0" algn="ctr"/>
            <a:r>
              <a:rPr lang="en-US" altLang="zh-CN" b="1" dirty="0">
                <a:solidFill>
                  <a:srgbClr val="0D0B0C"/>
                </a:solidFill>
                <a:latin typeface="Arial" panose="020B0604020202020204" pitchFamily="34" charset="0"/>
                <a:ea typeface="Arial" panose="020B0604020202020204" pitchFamily="34" charset="0"/>
                <a:sym typeface="Arial" panose="020B0604020202020204" pitchFamily="34" charset="0"/>
              </a:rPr>
              <a:t>PROPOSED MODEL</a:t>
            </a:r>
          </a:p>
        </p:txBody>
      </p:sp>
      <p:sp>
        <p:nvSpPr>
          <p:cNvPr id="98" name="矩形 97"/>
          <p:cNvSpPr/>
          <p:nvPr/>
        </p:nvSpPr>
        <p:spPr>
          <a:xfrm>
            <a:off x="6102066" y="1694884"/>
            <a:ext cx="2121975" cy="284693"/>
          </a:xfrm>
          <a:prstGeom prst="rect">
            <a:avLst/>
          </a:prstGeom>
        </p:spPr>
        <p:txBody>
          <a:bodyPr wrap="square">
            <a:spAutoFit/>
          </a:bodyPr>
          <a:lstStyle/>
          <a:p>
            <a:pPr algn="ctr">
              <a:lnSpc>
                <a:spcPts val="1500"/>
              </a:lnSpc>
            </a:pPr>
            <a:r>
              <a:rPr lang="en-US" altLang="zh-CN" sz="1600" dirty="0">
                <a:solidFill>
                  <a:srgbClr val="0D0B0C"/>
                </a:solidFill>
                <a:latin typeface="Arial" panose="020B0604020202020204" pitchFamily="34" charset="0"/>
                <a:ea typeface="Arial" panose="020B0604020202020204" pitchFamily="34" charset="0"/>
                <a:sym typeface="+mn-ea"/>
              </a:rPr>
              <a:t>Random Forest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06</a:t>
            </a:r>
          </a:p>
        </p:txBody>
      </p:sp>
      <p:sp>
        <p:nvSpPr>
          <p:cNvPr id="61" name="文本框 10"/>
          <p:cNvSpPr txBox="1"/>
          <p:nvPr/>
        </p:nvSpPr>
        <p:spPr>
          <a:xfrm>
            <a:off x="2364423" y="579627"/>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Year</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a:t>
            </a: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1</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Result</a:t>
            </a:r>
            <a:endPar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graphicFrame>
        <p:nvGraphicFramePr>
          <p:cNvPr id="2" name="Table 1">
            <a:extLst>
              <a:ext uri="{FF2B5EF4-FFF2-40B4-BE49-F238E27FC236}">
                <a16:creationId xmlns:a16="http://schemas.microsoft.com/office/drawing/2014/main" id="{881FD42E-052E-BDFE-2F97-85436A8702C1}"/>
              </a:ext>
            </a:extLst>
          </p:cNvPr>
          <p:cNvGraphicFramePr>
            <a:graphicFrameLocks noGrp="1"/>
          </p:cNvGraphicFramePr>
          <p:nvPr>
            <p:extLst>
              <p:ext uri="{D42A27DB-BD31-4B8C-83A1-F6EECF244321}">
                <p14:modId xmlns:p14="http://schemas.microsoft.com/office/powerpoint/2010/main" val="4101291704"/>
              </p:ext>
            </p:extLst>
          </p:nvPr>
        </p:nvGraphicFramePr>
        <p:xfrm>
          <a:off x="536028" y="1080935"/>
          <a:ext cx="8071943" cy="1490815"/>
        </p:xfrm>
        <a:graphic>
          <a:graphicData uri="http://schemas.openxmlformats.org/drawingml/2006/table">
            <a:tbl>
              <a:tblPr firstRow="1" firstCol="1" bandRow="1">
                <a:tableStyleId>{5C22544A-7EE6-4342-B048-85BDC9FD1C3A}</a:tableStyleId>
              </a:tblPr>
              <a:tblGrid>
                <a:gridCol w="536045">
                  <a:extLst>
                    <a:ext uri="{9D8B030D-6E8A-4147-A177-3AD203B41FA5}">
                      <a16:colId xmlns:a16="http://schemas.microsoft.com/office/drawing/2014/main" val="4064426416"/>
                    </a:ext>
                  </a:extLst>
                </a:gridCol>
                <a:gridCol w="2169927">
                  <a:extLst>
                    <a:ext uri="{9D8B030D-6E8A-4147-A177-3AD203B41FA5}">
                      <a16:colId xmlns:a16="http://schemas.microsoft.com/office/drawing/2014/main" val="2260445630"/>
                    </a:ext>
                  </a:extLst>
                </a:gridCol>
                <a:gridCol w="895554">
                  <a:extLst>
                    <a:ext uri="{9D8B030D-6E8A-4147-A177-3AD203B41FA5}">
                      <a16:colId xmlns:a16="http://schemas.microsoft.com/office/drawing/2014/main" val="1689136047"/>
                    </a:ext>
                  </a:extLst>
                </a:gridCol>
                <a:gridCol w="882683">
                  <a:extLst>
                    <a:ext uri="{9D8B030D-6E8A-4147-A177-3AD203B41FA5}">
                      <a16:colId xmlns:a16="http://schemas.microsoft.com/office/drawing/2014/main" val="3790563372"/>
                    </a:ext>
                  </a:extLst>
                </a:gridCol>
                <a:gridCol w="1630203">
                  <a:extLst>
                    <a:ext uri="{9D8B030D-6E8A-4147-A177-3AD203B41FA5}">
                      <a16:colId xmlns:a16="http://schemas.microsoft.com/office/drawing/2014/main" val="749181598"/>
                    </a:ext>
                  </a:extLst>
                </a:gridCol>
                <a:gridCol w="1957531">
                  <a:extLst>
                    <a:ext uri="{9D8B030D-6E8A-4147-A177-3AD203B41FA5}">
                      <a16:colId xmlns:a16="http://schemas.microsoft.com/office/drawing/2014/main" val="4054741891"/>
                    </a:ext>
                  </a:extLst>
                </a:gridCol>
              </a:tblGrid>
              <a:tr h="334390">
                <a:tc>
                  <a:txBody>
                    <a:bodyPr/>
                    <a:lstStyle/>
                    <a:p>
                      <a:pPr marL="0" marR="0">
                        <a:lnSpc>
                          <a:spcPct val="107000"/>
                        </a:lnSpc>
                        <a:spcBef>
                          <a:spcPts val="0"/>
                        </a:spcBef>
                        <a:spcAft>
                          <a:spcPts val="0"/>
                        </a:spcAft>
                      </a:pPr>
                      <a:r>
                        <a:rPr lang="en-GB" sz="1100">
                          <a:effectLst/>
                        </a:rPr>
                        <a:t>S/N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Category</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Year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Accuracy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MSE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10749711"/>
                  </a:ext>
                </a:extLst>
              </a:tr>
              <a:tr h="192026">
                <a:tc>
                  <a:txBody>
                    <a:bodyPr/>
                    <a:lstStyle/>
                    <a:p>
                      <a:pPr marL="0" marR="0" algn="r">
                        <a:lnSpc>
                          <a:spcPct val="107000"/>
                        </a:lnSpc>
                        <a:spcBef>
                          <a:spcPts val="0"/>
                        </a:spcBef>
                        <a:spcAft>
                          <a:spcPts val="0"/>
                        </a:spcAft>
                      </a:pPr>
                      <a:r>
                        <a:rPr lang="en-GB" sz="1100">
                          <a:effectLst/>
                        </a:rPr>
                        <a:t>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2">
                  <a:txBody>
                    <a:bodyPr/>
                    <a:lstStyle/>
                    <a:p>
                      <a:pPr marL="0" marR="0" algn="ctr">
                        <a:lnSpc>
                          <a:spcPct val="107000"/>
                        </a:lnSpc>
                        <a:spcBef>
                          <a:spcPts val="0"/>
                        </a:spcBef>
                        <a:spcAft>
                          <a:spcPts val="0"/>
                        </a:spcAft>
                      </a:pPr>
                      <a:r>
                        <a:rPr lang="en-GB" sz="1100">
                          <a:effectLst/>
                        </a:rPr>
                        <a:t>ML Baseline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LR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Year 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dirty="0">
                          <a:effectLst/>
                        </a:rPr>
                        <a:t>0.01</a:t>
                      </a:r>
                      <a:endParaRPr lang="en-GB" sz="12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971028120"/>
                  </a:ext>
                </a:extLst>
              </a:tr>
              <a:tr h="193449">
                <a:tc>
                  <a:txBody>
                    <a:bodyPr/>
                    <a:lstStyle/>
                    <a:p>
                      <a:pPr marL="0" marR="0" algn="r">
                        <a:lnSpc>
                          <a:spcPct val="107000"/>
                        </a:lnSpc>
                        <a:spcBef>
                          <a:spcPts val="0"/>
                        </a:spcBef>
                        <a:spcAft>
                          <a:spcPts val="0"/>
                        </a:spcAft>
                      </a:pPr>
                      <a:r>
                        <a:rPr lang="en-GB" sz="1100">
                          <a:effectLst/>
                        </a:rPr>
                        <a:t>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100">
                          <a:effectLst/>
                        </a:rPr>
                        <a:t>DT</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Year 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520030827"/>
                  </a:ext>
                </a:extLst>
              </a:tr>
              <a:tr h="192026">
                <a:tc>
                  <a:txBody>
                    <a:bodyPr/>
                    <a:lstStyle/>
                    <a:p>
                      <a:pPr marL="0" marR="0" algn="r">
                        <a:lnSpc>
                          <a:spcPct val="107000"/>
                        </a:lnSpc>
                        <a:spcBef>
                          <a:spcPts val="0"/>
                        </a:spcBef>
                        <a:spcAft>
                          <a:spcPts val="0"/>
                        </a:spcAft>
                      </a:pPr>
                      <a:r>
                        <a:rPr lang="en-GB" sz="1100">
                          <a:effectLst/>
                        </a:rPr>
                        <a:t>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3">
                  <a:txBody>
                    <a:bodyPr/>
                    <a:lstStyle/>
                    <a:p>
                      <a:pPr marL="0" marR="0" algn="ctr">
                        <a:lnSpc>
                          <a:spcPct val="107000"/>
                        </a:lnSpc>
                        <a:spcBef>
                          <a:spcPts val="0"/>
                        </a:spcBef>
                        <a:spcAft>
                          <a:spcPts val="0"/>
                        </a:spcAft>
                      </a:pPr>
                      <a:r>
                        <a:rPr lang="en-GB" sz="1100">
                          <a:effectLst/>
                        </a:rPr>
                        <a:t>Deep Learning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100">
                          <a:effectLst/>
                        </a:rPr>
                        <a:t>NN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Year 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0.7877</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0.1614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694033100"/>
                  </a:ext>
                </a:extLst>
              </a:tr>
              <a:tr h="192026">
                <a:tc>
                  <a:txBody>
                    <a:bodyPr/>
                    <a:lstStyle/>
                    <a:p>
                      <a:pPr marL="0" marR="0" algn="r">
                        <a:lnSpc>
                          <a:spcPct val="107000"/>
                        </a:lnSpc>
                        <a:spcBef>
                          <a:spcPts val="0"/>
                        </a:spcBef>
                        <a:spcAft>
                          <a:spcPts val="0"/>
                        </a:spcAft>
                      </a:pPr>
                      <a:r>
                        <a:rPr lang="en-GB" sz="1100">
                          <a:effectLst/>
                        </a:rPr>
                        <a:t>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100">
                          <a:effectLst/>
                        </a:rPr>
                        <a:t>LSTM</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Year 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0.7514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0.1889</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306845641"/>
                  </a:ext>
                </a:extLst>
              </a:tr>
              <a:tr h="193449">
                <a:tc>
                  <a:txBody>
                    <a:bodyPr/>
                    <a:lstStyle/>
                    <a:p>
                      <a:pPr marL="0" marR="0" algn="r">
                        <a:lnSpc>
                          <a:spcPct val="107000"/>
                        </a:lnSpc>
                        <a:spcBef>
                          <a:spcPts val="0"/>
                        </a:spcBef>
                        <a:spcAft>
                          <a:spcPts val="0"/>
                        </a:spcAft>
                      </a:pPr>
                      <a:r>
                        <a:rPr lang="en-GB" sz="1100">
                          <a:effectLst/>
                        </a:rPr>
                        <a:t>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100">
                          <a:effectLst/>
                        </a:rPr>
                        <a:t>MLP</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Year 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0.8825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0.0893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944786368"/>
                  </a:ext>
                </a:extLst>
              </a:tr>
              <a:tr h="193449">
                <a:tc>
                  <a:txBody>
                    <a:bodyPr/>
                    <a:lstStyle/>
                    <a:p>
                      <a:pPr marL="0" marR="0" algn="r">
                        <a:lnSpc>
                          <a:spcPct val="107000"/>
                        </a:lnSpc>
                        <a:spcBef>
                          <a:spcPts val="0"/>
                        </a:spcBef>
                        <a:spcAft>
                          <a:spcPts val="0"/>
                        </a:spcAft>
                      </a:pPr>
                      <a:r>
                        <a:rPr lang="en-GB" sz="1100">
                          <a:effectLst/>
                        </a:rPr>
                        <a:t>6</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GB" sz="1100">
                          <a:effectLst/>
                        </a:rPr>
                        <a:t>Proposed model</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RF</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100">
                          <a:effectLst/>
                        </a:rPr>
                        <a:t>Year 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0.99</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dirty="0">
                          <a:effectLst/>
                        </a:rPr>
                        <a:t>0.01</a:t>
                      </a:r>
                      <a:endParaRPr lang="en-GB" sz="12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94948066"/>
                  </a:ext>
                </a:extLst>
              </a:tr>
            </a:tbl>
          </a:graphicData>
        </a:graphic>
      </p:graphicFrame>
      <p:pic>
        <p:nvPicPr>
          <p:cNvPr id="3" name="Picture 2">
            <a:extLst>
              <a:ext uri="{FF2B5EF4-FFF2-40B4-BE49-F238E27FC236}">
                <a16:creationId xmlns:a16="http://schemas.microsoft.com/office/drawing/2014/main" id="{F1D9252C-E354-8BD7-9A86-A7C3AC8AF0C3}"/>
              </a:ext>
            </a:extLst>
          </p:cNvPr>
          <p:cNvPicPr>
            <a:picLocks noChangeAspect="1"/>
          </p:cNvPicPr>
          <p:nvPr/>
        </p:nvPicPr>
        <p:blipFill>
          <a:blip r:embed="rId3"/>
          <a:stretch>
            <a:fillRect/>
          </a:stretch>
        </p:blipFill>
        <p:spPr>
          <a:xfrm>
            <a:off x="536028" y="2571750"/>
            <a:ext cx="8071943" cy="210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07</a:t>
            </a:r>
          </a:p>
        </p:txBody>
      </p:sp>
      <p:sp>
        <p:nvSpPr>
          <p:cNvPr id="61" name="文本框 10"/>
          <p:cNvSpPr txBox="1"/>
          <p:nvPr/>
        </p:nvSpPr>
        <p:spPr>
          <a:xfrm>
            <a:off x="2364423" y="579627"/>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Year</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a:t>
            </a: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2</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Result</a:t>
            </a:r>
            <a:endPar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graphicFrame>
        <p:nvGraphicFramePr>
          <p:cNvPr id="4" name="Table 3">
            <a:extLst>
              <a:ext uri="{FF2B5EF4-FFF2-40B4-BE49-F238E27FC236}">
                <a16:creationId xmlns:a16="http://schemas.microsoft.com/office/drawing/2014/main" id="{BEF8F1D8-52C2-0F88-EC85-F6733A18ADD5}"/>
              </a:ext>
            </a:extLst>
          </p:cNvPr>
          <p:cNvGraphicFramePr>
            <a:graphicFrameLocks noGrp="1"/>
          </p:cNvGraphicFramePr>
          <p:nvPr>
            <p:extLst>
              <p:ext uri="{D42A27DB-BD31-4B8C-83A1-F6EECF244321}">
                <p14:modId xmlns:p14="http://schemas.microsoft.com/office/powerpoint/2010/main" val="3972088451"/>
              </p:ext>
            </p:extLst>
          </p:nvPr>
        </p:nvGraphicFramePr>
        <p:xfrm>
          <a:off x="536029" y="1080935"/>
          <a:ext cx="8071941" cy="1490818"/>
        </p:xfrm>
        <a:graphic>
          <a:graphicData uri="http://schemas.openxmlformats.org/drawingml/2006/table">
            <a:tbl>
              <a:tblPr firstRow="1" firstCol="1" bandRow="1">
                <a:tableStyleId>{5C22544A-7EE6-4342-B048-85BDC9FD1C3A}</a:tableStyleId>
              </a:tblPr>
              <a:tblGrid>
                <a:gridCol w="531695">
                  <a:extLst>
                    <a:ext uri="{9D8B030D-6E8A-4147-A177-3AD203B41FA5}">
                      <a16:colId xmlns:a16="http://schemas.microsoft.com/office/drawing/2014/main" val="2654292227"/>
                    </a:ext>
                  </a:extLst>
                </a:gridCol>
                <a:gridCol w="2033712">
                  <a:extLst>
                    <a:ext uri="{9D8B030D-6E8A-4147-A177-3AD203B41FA5}">
                      <a16:colId xmlns:a16="http://schemas.microsoft.com/office/drawing/2014/main" val="255170573"/>
                    </a:ext>
                  </a:extLst>
                </a:gridCol>
                <a:gridCol w="898797">
                  <a:extLst>
                    <a:ext uri="{9D8B030D-6E8A-4147-A177-3AD203B41FA5}">
                      <a16:colId xmlns:a16="http://schemas.microsoft.com/office/drawing/2014/main" val="1815475256"/>
                    </a:ext>
                  </a:extLst>
                </a:gridCol>
                <a:gridCol w="827272">
                  <a:extLst>
                    <a:ext uri="{9D8B030D-6E8A-4147-A177-3AD203B41FA5}">
                      <a16:colId xmlns:a16="http://schemas.microsoft.com/office/drawing/2014/main" val="2102158637"/>
                    </a:ext>
                  </a:extLst>
                </a:gridCol>
                <a:gridCol w="1838097">
                  <a:extLst>
                    <a:ext uri="{9D8B030D-6E8A-4147-A177-3AD203B41FA5}">
                      <a16:colId xmlns:a16="http://schemas.microsoft.com/office/drawing/2014/main" val="297521463"/>
                    </a:ext>
                  </a:extLst>
                </a:gridCol>
                <a:gridCol w="1942368">
                  <a:extLst>
                    <a:ext uri="{9D8B030D-6E8A-4147-A177-3AD203B41FA5}">
                      <a16:colId xmlns:a16="http://schemas.microsoft.com/office/drawing/2014/main" val="1386420817"/>
                    </a:ext>
                  </a:extLst>
                </a:gridCol>
              </a:tblGrid>
              <a:tr h="212974">
                <a:tc>
                  <a:txBody>
                    <a:bodyPr/>
                    <a:lstStyle/>
                    <a:p>
                      <a:pPr marL="0" marR="0" algn="ctr">
                        <a:lnSpc>
                          <a:spcPct val="107000"/>
                        </a:lnSpc>
                        <a:spcBef>
                          <a:spcPts val="0"/>
                        </a:spcBef>
                        <a:spcAft>
                          <a:spcPts val="0"/>
                        </a:spcAft>
                      </a:pPr>
                      <a:r>
                        <a:rPr lang="en-GB" sz="1200">
                          <a:effectLst/>
                        </a:rPr>
                        <a:t>S/N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Category</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Accuracy</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MSE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76592838"/>
                  </a:ext>
                </a:extLst>
              </a:tr>
              <a:tr h="212974">
                <a:tc>
                  <a:txBody>
                    <a:bodyPr/>
                    <a:lstStyle/>
                    <a:p>
                      <a:pPr marL="0" marR="0" algn="ctr">
                        <a:lnSpc>
                          <a:spcPct val="107000"/>
                        </a:lnSpc>
                        <a:spcBef>
                          <a:spcPts val="0"/>
                        </a:spcBef>
                        <a:spcAft>
                          <a:spcPts val="0"/>
                        </a:spcAft>
                      </a:pPr>
                      <a:r>
                        <a:rPr lang="en-GB" sz="1200">
                          <a:effectLst/>
                        </a:rPr>
                        <a:t>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2">
                  <a:txBody>
                    <a:bodyPr/>
                    <a:lstStyle/>
                    <a:p>
                      <a:pPr marL="0" marR="0" algn="ctr">
                        <a:lnSpc>
                          <a:spcPct val="107000"/>
                        </a:lnSpc>
                        <a:spcBef>
                          <a:spcPts val="0"/>
                        </a:spcBef>
                        <a:spcAft>
                          <a:spcPts val="0"/>
                        </a:spcAft>
                      </a:pPr>
                      <a:r>
                        <a:rPr lang="en-GB" sz="1200">
                          <a:effectLst/>
                        </a:rPr>
                        <a:t>ML Baseline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LR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0.97</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92117689"/>
                  </a:ext>
                </a:extLst>
              </a:tr>
              <a:tr h="212974">
                <a:tc>
                  <a:txBody>
                    <a:bodyPr/>
                    <a:lstStyle/>
                    <a:p>
                      <a:pPr marL="0" marR="0" algn="ctr">
                        <a:lnSpc>
                          <a:spcPct val="107000"/>
                        </a:lnSpc>
                        <a:spcBef>
                          <a:spcPts val="0"/>
                        </a:spcBef>
                        <a:spcAft>
                          <a:spcPts val="0"/>
                        </a:spcAft>
                      </a:pPr>
                      <a:r>
                        <a:rPr lang="en-GB" sz="1200">
                          <a:effectLst/>
                        </a:rPr>
                        <a:t>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DT</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10678080"/>
                  </a:ext>
                </a:extLst>
              </a:tr>
              <a:tr h="212974">
                <a:tc>
                  <a:txBody>
                    <a:bodyPr/>
                    <a:lstStyle/>
                    <a:p>
                      <a:pPr marL="0" marR="0" algn="ctr">
                        <a:lnSpc>
                          <a:spcPct val="107000"/>
                        </a:lnSpc>
                        <a:spcBef>
                          <a:spcPts val="0"/>
                        </a:spcBef>
                        <a:spcAft>
                          <a:spcPts val="0"/>
                        </a:spcAft>
                      </a:pPr>
                      <a:r>
                        <a:rPr lang="en-GB" sz="1200">
                          <a:effectLst/>
                        </a:rPr>
                        <a:t>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3">
                  <a:txBody>
                    <a:bodyPr/>
                    <a:lstStyle/>
                    <a:p>
                      <a:pPr marL="0" marR="0" algn="ctr">
                        <a:lnSpc>
                          <a:spcPct val="107000"/>
                        </a:lnSpc>
                        <a:spcBef>
                          <a:spcPts val="0"/>
                        </a:spcBef>
                        <a:spcAft>
                          <a:spcPts val="0"/>
                        </a:spcAft>
                      </a:pPr>
                      <a:r>
                        <a:rPr lang="en-GB" sz="1200">
                          <a:effectLst/>
                        </a:rPr>
                        <a:t>Deep Learning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200">
                          <a:effectLst/>
                        </a:rPr>
                        <a:t>NN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0.7718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0.1784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792101810"/>
                  </a:ext>
                </a:extLst>
              </a:tr>
              <a:tr h="212974">
                <a:tc>
                  <a:txBody>
                    <a:bodyPr/>
                    <a:lstStyle/>
                    <a:p>
                      <a:pPr marL="0" marR="0" algn="ctr">
                        <a:lnSpc>
                          <a:spcPct val="107000"/>
                        </a:lnSpc>
                        <a:spcBef>
                          <a:spcPts val="0"/>
                        </a:spcBef>
                        <a:spcAft>
                          <a:spcPts val="0"/>
                        </a:spcAft>
                      </a:pPr>
                      <a:r>
                        <a:rPr lang="en-GB" sz="1200">
                          <a:effectLst/>
                        </a:rPr>
                        <a:t>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LSTM</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0.7452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0.1992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704982327"/>
                  </a:ext>
                </a:extLst>
              </a:tr>
              <a:tr h="212974">
                <a:tc>
                  <a:txBody>
                    <a:bodyPr/>
                    <a:lstStyle/>
                    <a:p>
                      <a:pPr marL="0" marR="0" algn="ctr">
                        <a:lnSpc>
                          <a:spcPct val="107000"/>
                        </a:lnSpc>
                        <a:spcBef>
                          <a:spcPts val="0"/>
                        </a:spcBef>
                        <a:spcAft>
                          <a:spcPts val="0"/>
                        </a:spcAft>
                      </a:pPr>
                      <a:r>
                        <a:rPr lang="en-GB" sz="1200">
                          <a:effectLst/>
                        </a:rPr>
                        <a:t>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MLP</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0.8707</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0.1011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881755294"/>
                  </a:ext>
                </a:extLst>
              </a:tr>
              <a:tr h="212974">
                <a:tc>
                  <a:txBody>
                    <a:bodyPr/>
                    <a:lstStyle/>
                    <a:p>
                      <a:pPr marL="0" marR="0" algn="ctr">
                        <a:lnSpc>
                          <a:spcPct val="107000"/>
                        </a:lnSpc>
                        <a:spcBef>
                          <a:spcPts val="0"/>
                        </a:spcBef>
                        <a:spcAft>
                          <a:spcPts val="0"/>
                        </a:spcAft>
                      </a:pPr>
                      <a:r>
                        <a:rPr lang="en-GB" sz="1200">
                          <a:effectLst/>
                        </a:rPr>
                        <a:t>6</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GB" sz="1200">
                          <a:effectLst/>
                        </a:rPr>
                        <a:t>Proposed model</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RF</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0.99</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dirty="0">
                          <a:effectLst/>
                        </a:rPr>
                        <a:t>0.01</a:t>
                      </a:r>
                      <a:endParaRPr lang="en-GB" sz="12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225666534"/>
                  </a:ext>
                </a:extLst>
              </a:tr>
            </a:tbl>
          </a:graphicData>
        </a:graphic>
      </p:graphicFrame>
      <p:pic>
        <p:nvPicPr>
          <p:cNvPr id="5" name="Picture 4">
            <a:extLst>
              <a:ext uri="{FF2B5EF4-FFF2-40B4-BE49-F238E27FC236}">
                <a16:creationId xmlns:a16="http://schemas.microsoft.com/office/drawing/2014/main" id="{BD5D2F8A-1A7E-79BE-1274-D061D9B9A286}"/>
              </a:ext>
            </a:extLst>
          </p:cNvPr>
          <p:cNvPicPr>
            <a:picLocks noChangeAspect="1"/>
          </p:cNvPicPr>
          <p:nvPr/>
        </p:nvPicPr>
        <p:blipFill>
          <a:blip r:embed="rId3"/>
          <a:stretch>
            <a:fillRect/>
          </a:stretch>
        </p:blipFill>
        <p:spPr>
          <a:xfrm>
            <a:off x="536030" y="2571749"/>
            <a:ext cx="8071940" cy="2094843"/>
          </a:xfrm>
          <a:prstGeom prst="rect">
            <a:avLst/>
          </a:prstGeom>
        </p:spPr>
      </p:pic>
    </p:spTree>
    <p:extLst>
      <p:ext uri="{BB962C8B-B14F-4D97-AF65-F5344CB8AC3E}">
        <p14:creationId xmlns:p14="http://schemas.microsoft.com/office/powerpoint/2010/main" val="154569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07085" y="46213"/>
            <a:ext cx="529830" cy="430887"/>
          </a:xfrm>
          <a:prstGeom prst="rect">
            <a:avLst/>
          </a:prstGeom>
          <a:noFill/>
        </p:spPr>
        <p:txBody>
          <a:bodyPr vert="horz" wrap="square" rtlCol="0">
            <a:spAutoFit/>
          </a:bodyPr>
          <a:lstStyle/>
          <a:p>
            <a:pPr algn="ctr"/>
            <a:r>
              <a:rPr lang="en-US" altLang="zh-CN" sz="2200" dirty="0">
                <a:solidFill>
                  <a:schemeClr val="bg1"/>
                </a:solidFill>
                <a:latin typeface="Arial" panose="020B0604020202020204" pitchFamily="34" charset="0"/>
                <a:ea typeface="Arial" panose="020B0604020202020204" pitchFamily="34" charset="0"/>
              </a:rPr>
              <a:t>08</a:t>
            </a:r>
          </a:p>
        </p:txBody>
      </p:sp>
      <p:sp>
        <p:nvSpPr>
          <p:cNvPr id="61" name="文本框 10"/>
          <p:cNvSpPr txBox="1"/>
          <p:nvPr/>
        </p:nvSpPr>
        <p:spPr>
          <a:xfrm>
            <a:off x="2364423" y="579627"/>
            <a:ext cx="4415155" cy="398780"/>
          </a:xfrm>
          <a:prstGeom prst="rect">
            <a:avLst/>
          </a:prstGeom>
          <a:noFill/>
        </p:spPr>
        <p:txBody>
          <a:bodyPr wrap="square" rtlCol="0">
            <a:spAutoFit/>
          </a:bodyPr>
          <a:lstStyle/>
          <a:p>
            <a:pPr algn="ct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Year</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a:t>
            </a:r>
            <a:r>
              <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3</a:t>
            </a:r>
            <a:r>
              <a:rPr lang="zh-CN" altLang="en-US"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rPr>
              <a:t> Result</a:t>
            </a:r>
            <a:endParaRPr lang="en-US" altLang="zh-CN" sz="2000" dirty="0">
              <a:solidFill>
                <a:srgbClr val="3A4966"/>
              </a:solidFill>
              <a:latin typeface="Arial Black" panose="020B0A04020102090204" pitchFamily="34" charset="0"/>
              <a:ea typeface="Arial" panose="020B0604020202020204" pitchFamily="34" charset="0"/>
              <a:cs typeface="Arial Black" panose="020B0A04020102090204" pitchFamily="34" charset="0"/>
              <a:sym typeface="+mn-ea"/>
            </a:endParaRPr>
          </a:p>
        </p:txBody>
      </p:sp>
      <p:graphicFrame>
        <p:nvGraphicFramePr>
          <p:cNvPr id="2" name="Table 1">
            <a:extLst>
              <a:ext uri="{FF2B5EF4-FFF2-40B4-BE49-F238E27FC236}">
                <a16:creationId xmlns:a16="http://schemas.microsoft.com/office/drawing/2014/main" id="{E52F25AA-14AF-D993-3DE2-B4815CD3F17E}"/>
              </a:ext>
            </a:extLst>
          </p:cNvPr>
          <p:cNvGraphicFramePr>
            <a:graphicFrameLocks noGrp="1"/>
          </p:cNvGraphicFramePr>
          <p:nvPr>
            <p:extLst>
              <p:ext uri="{D42A27DB-BD31-4B8C-83A1-F6EECF244321}">
                <p14:modId xmlns:p14="http://schemas.microsoft.com/office/powerpoint/2010/main" val="2625929672"/>
              </p:ext>
            </p:extLst>
          </p:nvPr>
        </p:nvGraphicFramePr>
        <p:xfrm>
          <a:off x="536030" y="1080934"/>
          <a:ext cx="8071939" cy="1452376"/>
        </p:xfrm>
        <a:graphic>
          <a:graphicData uri="http://schemas.openxmlformats.org/drawingml/2006/table">
            <a:tbl>
              <a:tblPr firstRow="1" firstCol="1" bandRow="1">
                <a:tableStyleId>{5C22544A-7EE6-4342-B048-85BDC9FD1C3A}</a:tableStyleId>
              </a:tblPr>
              <a:tblGrid>
                <a:gridCol w="576633">
                  <a:extLst>
                    <a:ext uri="{9D8B030D-6E8A-4147-A177-3AD203B41FA5}">
                      <a16:colId xmlns:a16="http://schemas.microsoft.com/office/drawing/2014/main" val="3774288168"/>
                    </a:ext>
                  </a:extLst>
                </a:gridCol>
                <a:gridCol w="2205602">
                  <a:extLst>
                    <a:ext uri="{9D8B030D-6E8A-4147-A177-3AD203B41FA5}">
                      <a16:colId xmlns:a16="http://schemas.microsoft.com/office/drawing/2014/main" val="191542727"/>
                    </a:ext>
                  </a:extLst>
                </a:gridCol>
                <a:gridCol w="974763">
                  <a:extLst>
                    <a:ext uri="{9D8B030D-6E8A-4147-A177-3AD203B41FA5}">
                      <a16:colId xmlns:a16="http://schemas.microsoft.com/office/drawing/2014/main" val="1238926720"/>
                    </a:ext>
                  </a:extLst>
                </a:gridCol>
                <a:gridCol w="897194">
                  <a:extLst>
                    <a:ext uri="{9D8B030D-6E8A-4147-A177-3AD203B41FA5}">
                      <a16:colId xmlns:a16="http://schemas.microsoft.com/office/drawing/2014/main" val="762386433"/>
                    </a:ext>
                  </a:extLst>
                </a:gridCol>
                <a:gridCol w="1430837">
                  <a:extLst>
                    <a:ext uri="{9D8B030D-6E8A-4147-A177-3AD203B41FA5}">
                      <a16:colId xmlns:a16="http://schemas.microsoft.com/office/drawing/2014/main" val="1090600244"/>
                    </a:ext>
                  </a:extLst>
                </a:gridCol>
                <a:gridCol w="1986910">
                  <a:extLst>
                    <a:ext uri="{9D8B030D-6E8A-4147-A177-3AD203B41FA5}">
                      <a16:colId xmlns:a16="http://schemas.microsoft.com/office/drawing/2014/main" val="162233897"/>
                    </a:ext>
                  </a:extLst>
                </a:gridCol>
              </a:tblGrid>
              <a:tr h="173625">
                <a:tc>
                  <a:txBody>
                    <a:bodyPr/>
                    <a:lstStyle/>
                    <a:p>
                      <a:pPr marL="0" marR="0" algn="ctr">
                        <a:lnSpc>
                          <a:spcPct val="107000"/>
                        </a:lnSpc>
                        <a:spcBef>
                          <a:spcPts val="0"/>
                        </a:spcBef>
                        <a:spcAft>
                          <a:spcPts val="0"/>
                        </a:spcAft>
                      </a:pPr>
                      <a:r>
                        <a:rPr lang="en-GB" sz="1200">
                          <a:effectLst/>
                        </a:rPr>
                        <a:t>S/N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Category</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Accuracy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MSE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953348010"/>
                  </a:ext>
                </a:extLst>
              </a:tr>
              <a:tr h="173625">
                <a:tc>
                  <a:txBody>
                    <a:bodyPr/>
                    <a:lstStyle/>
                    <a:p>
                      <a:pPr marL="0" marR="0" algn="ctr">
                        <a:lnSpc>
                          <a:spcPct val="107000"/>
                        </a:lnSpc>
                        <a:spcBef>
                          <a:spcPts val="0"/>
                        </a:spcBef>
                        <a:spcAft>
                          <a:spcPts val="0"/>
                        </a:spcAft>
                      </a:pPr>
                      <a:r>
                        <a:rPr lang="en-GB" sz="1200">
                          <a:effectLst/>
                        </a:rPr>
                        <a:t>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2">
                  <a:txBody>
                    <a:bodyPr/>
                    <a:lstStyle/>
                    <a:p>
                      <a:pPr marL="0" marR="0" algn="ctr">
                        <a:lnSpc>
                          <a:spcPct val="107000"/>
                        </a:lnSpc>
                        <a:spcBef>
                          <a:spcPts val="0"/>
                        </a:spcBef>
                        <a:spcAft>
                          <a:spcPts val="0"/>
                        </a:spcAft>
                      </a:pPr>
                      <a:r>
                        <a:rPr lang="en-GB" sz="1200">
                          <a:effectLst/>
                        </a:rPr>
                        <a:t>ML Baseline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LR</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973527186"/>
                  </a:ext>
                </a:extLst>
              </a:tr>
              <a:tr h="173625">
                <a:tc>
                  <a:txBody>
                    <a:bodyPr/>
                    <a:lstStyle/>
                    <a:p>
                      <a:pPr marL="0" marR="0" algn="ctr">
                        <a:lnSpc>
                          <a:spcPct val="107000"/>
                        </a:lnSpc>
                        <a:spcBef>
                          <a:spcPts val="0"/>
                        </a:spcBef>
                        <a:spcAft>
                          <a:spcPts val="0"/>
                        </a:spcAft>
                      </a:pPr>
                      <a:r>
                        <a:rPr lang="en-GB" sz="1200">
                          <a:effectLst/>
                        </a:rPr>
                        <a:t>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DT</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0.97</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0.02</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739952877"/>
                  </a:ext>
                </a:extLst>
              </a:tr>
              <a:tr h="173625">
                <a:tc>
                  <a:txBody>
                    <a:bodyPr/>
                    <a:lstStyle/>
                    <a:p>
                      <a:pPr marL="0" marR="0" algn="ctr">
                        <a:lnSpc>
                          <a:spcPct val="107000"/>
                        </a:lnSpc>
                        <a:spcBef>
                          <a:spcPts val="0"/>
                        </a:spcBef>
                        <a:spcAft>
                          <a:spcPts val="0"/>
                        </a:spcAft>
                      </a:pPr>
                      <a:r>
                        <a:rPr lang="en-GB" sz="1200">
                          <a:effectLst/>
                        </a:rPr>
                        <a:t>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rowSpan="3">
                  <a:txBody>
                    <a:bodyPr/>
                    <a:lstStyle/>
                    <a:p>
                      <a:pPr marL="0" marR="0" algn="ctr">
                        <a:lnSpc>
                          <a:spcPct val="107000"/>
                        </a:lnSpc>
                        <a:spcBef>
                          <a:spcPts val="0"/>
                        </a:spcBef>
                        <a:spcAft>
                          <a:spcPts val="0"/>
                        </a:spcAft>
                      </a:pPr>
                      <a:r>
                        <a:rPr lang="en-GB" sz="1200">
                          <a:effectLst/>
                        </a:rPr>
                        <a:t>Deep Learning models</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200">
                          <a:effectLst/>
                        </a:rPr>
                        <a:t>NN</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0.7511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0.2011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513267851"/>
                  </a:ext>
                </a:extLst>
              </a:tr>
              <a:tr h="173625">
                <a:tc>
                  <a:txBody>
                    <a:bodyPr/>
                    <a:lstStyle/>
                    <a:p>
                      <a:pPr marL="0" marR="0" algn="ctr">
                        <a:lnSpc>
                          <a:spcPct val="107000"/>
                        </a:lnSpc>
                        <a:spcBef>
                          <a:spcPts val="0"/>
                        </a:spcBef>
                        <a:spcAft>
                          <a:spcPts val="0"/>
                        </a:spcAft>
                      </a:pPr>
                      <a:r>
                        <a:rPr lang="en-GB" sz="1200">
                          <a:effectLst/>
                        </a:rPr>
                        <a:t>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LSTM</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0.7364</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0.213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179060749"/>
                  </a:ext>
                </a:extLst>
              </a:tr>
              <a:tr h="173625">
                <a:tc>
                  <a:txBody>
                    <a:bodyPr/>
                    <a:lstStyle/>
                    <a:p>
                      <a:pPr marL="0" marR="0" algn="ctr">
                        <a:lnSpc>
                          <a:spcPct val="107000"/>
                        </a:lnSpc>
                        <a:spcBef>
                          <a:spcPts val="0"/>
                        </a:spcBef>
                        <a:spcAft>
                          <a:spcPts val="0"/>
                        </a:spcAft>
                      </a:pPr>
                      <a:r>
                        <a:rPr lang="en-GB" sz="1200">
                          <a:effectLst/>
                        </a:rPr>
                        <a:t>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vMerge="1">
                  <a:txBody>
                    <a:bodyPr/>
                    <a:lstStyle/>
                    <a:p>
                      <a:endParaRPr lang="en-GB"/>
                    </a:p>
                  </a:txBody>
                  <a:tcPr/>
                </a:tc>
                <a:tc>
                  <a:txBody>
                    <a:bodyPr/>
                    <a:lstStyle/>
                    <a:p>
                      <a:pPr marL="0" marR="0">
                        <a:lnSpc>
                          <a:spcPct val="107000"/>
                        </a:lnSpc>
                        <a:spcBef>
                          <a:spcPts val="0"/>
                        </a:spcBef>
                        <a:spcAft>
                          <a:spcPts val="0"/>
                        </a:spcAft>
                      </a:pPr>
                      <a:r>
                        <a:rPr lang="en-GB" sz="1200">
                          <a:effectLst/>
                        </a:rPr>
                        <a:t>MLP</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0.8505</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0.1208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21851902"/>
                  </a:ext>
                </a:extLst>
              </a:tr>
              <a:tr h="173625">
                <a:tc>
                  <a:txBody>
                    <a:bodyPr/>
                    <a:lstStyle/>
                    <a:p>
                      <a:pPr marL="0" marR="0" algn="ctr">
                        <a:lnSpc>
                          <a:spcPct val="107000"/>
                        </a:lnSpc>
                        <a:spcBef>
                          <a:spcPts val="0"/>
                        </a:spcBef>
                        <a:spcAft>
                          <a:spcPts val="0"/>
                        </a:spcAft>
                      </a:pPr>
                      <a:r>
                        <a:rPr lang="en-GB" sz="1200">
                          <a:effectLst/>
                        </a:rPr>
                        <a:t>6</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GB" sz="1200">
                          <a:effectLst/>
                        </a:rPr>
                        <a:t>Proposed model</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RF</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Year 3</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0.98</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0.01</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319039022"/>
                  </a:ext>
                </a:extLst>
              </a:tr>
              <a:tr h="173625">
                <a:tc>
                  <a:txBody>
                    <a:bodyPr/>
                    <a:lstStyle/>
                    <a:p>
                      <a:pPr marL="0" marR="0" algn="ctr">
                        <a:lnSpc>
                          <a:spcPct val="107000"/>
                        </a:lnSpc>
                        <a:spcBef>
                          <a:spcPts val="0"/>
                        </a:spcBef>
                        <a:spcAft>
                          <a:spcPts val="0"/>
                        </a:spcAft>
                      </a:pPr>
                      <a:r>
                        <a:rPr lang="en-GB" sz="1200">
                          <a:effectLst/>
                        </a:rPr>
                        <a:t>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a:effectLst/>
                        </a:rPr>
                        <a:t>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GB" sz="1200">
                          <a:effectLst/>
                        </a:rPr>
                        <a:t> </a:t>
                      </a:r>
                      <a:endParaRPr lang="en-GB"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200" dirty="0">
                          <a:effectLst/>
                        </a:rPr>
                        <a:t> </a:t>
                      </a:r>
                      <a:endParaRPr lang="en-GB" sz="12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864149552"/>
                  </a:ext>
                </a:extLst>
              </a:tr>
            </a:tbl>
          </a:graphicData>
        </a:graphic>
      </p:graphicFrame>
      <p:pic>
        <p:nvPicPr>
          <p:cNvPr id="3" name="Picture 2">
            <a:extLst>
              <a:ext uri="{FF2B5EF4-FFF2-40B4-BE49-F238E27FC236}">
                <a16:creationId xmlns:a16="http://schemas.microsoft.com/office/drawing/2014/main" id="{07433E04-EE7E-1AC1-761E-7DB659BDCF5A}"/>
              </a:ext>
            </a:extLst>
          </p:cNvPr>
          <p:cNvPicPr>
            <a:picLocks noChangeAspect="1"/>
          </p:cNvPicPr>
          <p:nvPr/>
        </p:nvPicPr>
        <p:blipFill>
          <a:blip r:embed="rId3"/>
          <a:stretch>
            <a:fillRect/>
          </a:stretch>
        </p:blipFill>
        <p:spPr>
          <a:xfrm>
            <a:off x="536030" y="2571750"/>
            <a:ext cx="8071939" cy="2126373"/>
          </a:xfrm>
          <a:prstGeom prst="rect">
            <a:avLst/>
          </a:prstGeom>
        </p:spPr>
      </p:pic>
    </p:spTree>
    <p:extLst>
      <p:ext uri="{BB962C8B-B14F-4D97-AF65-F5344CB8AC3E}">
        <p14:creationId xmlns:p14="http://schemas.microsoft.com/office/powerpoint/2010/main" val="3310156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4D581381EC8040ABE6F6EE6214870C" ma:contentTypeVersion="12" ma:contentTypeDescription="Create a new document." ma:contentTypeScope="" ma:versionID="f9fe349cced4cd380ace8bec4c4fffb4">
  <xsd:schema xmlns:xsd="http://www.w3.org/2001/XMLSchema" xmlns:xs="http://www.w3.org/2001/XMLSchema" xmlns:p="http://schemas.microsoft.com/office/2006/metadata/properties" xmlns:ns3="3f52d851-79a0-4b6a-952f-61e38f251dce" xmlns:ns4="7823737a-6918-41b7-9aad-e2c24c78531d" targetNamespace="http://schemas.microsoft.com/office/2006/metadata/properties" ma:root="true" ma:fieldsID="d00d3766f9d6c6935ed4b22035e04815" ns3:_="" ns4:_="">
    <xsd:import namespace="3f52d851-79a0-4b6a-952f-61e38f251dce"/>
    <xsd:import namespace="7823737a-6918-41b7-9aad-e2c24c78531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52d851-79a0-4b6a-952f-61e38f251d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823737a-6918-41b7-9aad-e2c24c78531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f52d851-79a0-4b6a-952f-61e38f251dce" xsi:nil="true"/>
  </documentManagement>
</p:properties>
</file>

<file path=customXml/itemProps1.xml><?xml version="1.0" encoding="utf-8"?>
<ds:datastoreItem xmlns:ds="http://schemas.openxmlformats.org/officeDocument/2006/customXml" ds:itemID="{89FFC7AB-8F89-404A-BAE1-CD40415B6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52d851-79a0-4b6a-952f-61e38f251dce"/>
    <ds:schemaRef ds:uri="7823737a-6918-41b7-9aad-e2c24c7853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CB23E1-D4BD-4D0C-92A2-EFCFDCE1E56F}">
  <ds:schemaRefs>
    <ds:schemaRef ds:uri="http://schemas.microsoft.com/sharepoint/v3/contenttype/forms"/>
  </ds:schemaRefs>
</ds:datastoreItem>
</file>

<file path=customXml/itemProps3.xml><?xml version="1.0" encoding="utf-8"?>
<ds:datastoreItem xmlns:ds="http://schemas.openxmlformats.org/officeDocument/2006/customXml" ds:itemID="{CFF0CBD3-2026-4A3A-916F-DEDD02576C50}">
  <ds:schemaRefs>
    <ds:schemaRef ds:uri="http://schemas.microsoft.com/office/2006/documentManagement/types"/>
    <ds:schemaRef ds:uri="7823737a-6918-41b7-9aad-e2c24c78531d"/>
    <ds:schemaRef ds:uri="http://schemas.openxmlformats.org/package/2006/metadata/core-properties"/>
    <ds:schemaRef ds:uri="http://purl.org/dc/elements/1.1/"/>
    <ds:schemaRef ds:uri="http://www.w3.org/XML/1998/namespace"/>
    <ds:schemaRef ds:uri="http://purl.org/dc/dcmitype/"/>
    <ds:schemaRef ds:uri="http://schemas.microsoft.com/office/infopath/2007/PartnerControls"/>
    <ds:schemaRef ds:uri="3f52d851-79a0-4b6a-952f-61e38f251d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3284</TotalTime>
  <Words>1263</Words>
  <Application>Microsoft Office PowerPoint</Application>
  <PresentationFormat>On-screen Show (16:9)</PresentationFormat>
  <Paragraphs>315</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Barlow Light</vt:lpstr>
      <vt:lpstr>Calibri</vt:lpstr>
      <vt:lpstr>Gill Sans</vt:lpstr>
      <vt:lpstr>Arial</vt:lpstr>
      <vt:lpstr>Arial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rs-ieda</dc:title>
  <dc:creator>rs-ieda</dc:creator>
  <cp:keywords>rs-ieda</cp:keywords>
  <dc:description>rs-ieda</dc:description>
  <cp:lastModifiedBy>Akindiya, Dare</cp:lastModifiedBy>
  <cp:revision>140</cp:revision>
  <dcterms:created xsi:type="dcterms:W3CDTF">2016-05-20T12:59:00Z</dcterms:created>
  <dcterms:modified xsi:type="dcterms:W3CDTF">2023-05-04T15:00:43Z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y fmtid="{D5CDD505-2E9C-101B-9397-08002B2CF9AE}" pid="3" name="ContentTypeId">
    <vt:lpwstr>0x0101003C4D581381EC8040ABE6F6EE6214870C</vt:lpwstr>
  </property>
</Properties>
</file>