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70" r:id="rId5"/>
    <p:sldId id="328" r:id="rId6"/>
    <p:sldId id="345" r:id="rId7"/>
    <p:sldId id="344" r:id="rId8"/>
    <p:sldId id="346" r:id="rId9"/>
    <p:sldId id="329" r:id="rId10"/>
    <p:sldId id="327" r:id="rId11"/>
    <p:sldId id="347" r:id="rId12"/>
    <p:sldId id="333" r:id="rId13"/>
    <p:sldId id="348" r:id="rId14"/>
    <p:sldId id="337" r:id="rId15"/>
    <p:sldId id="330" r:id="rId16"/>
    <p:sldId id="334" r:id="rId17"/>
    <p:sldId id="331" r:id="rId18"/>
    <p:sldId id="340" r:id="rId19"/>
    <p:sldId id="336" r:id="rId20"/>
    <p:sldId id="339" r:id="rId21"/>
    <p:sldId id="350" r:id="rId22"/>
    <p:sldId id="349" r:id="rId23"/>
    <p:sldId id="341" r:id="rId24"/>
    <p:sldId id="335" r:id="rId25"/>
    <p:sldId id="332" r:id="rId26"/>
    <p:sldId id="338" r:id="rId27"/>
    <p:sldId id="34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94E"/>
    <a:srgbClr val="24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809E39-71F1-4340-B64B-3BA4179A1A5A}" v="11" dt="2024-09-09T10:29:33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550" autoAdjust="0"/>
  </p:normalViewPr>
  <p:slideViewPr>
    <p:cSldViewPr snapToGrid="0">
      <p:cViewPr varScale="1">
        <p:scale>
          <a:sx n="82" d="100"/>
          <a:sy n="82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a s" userId="dadcf8ad6e4063a5" providerId="LiveId" clId="{D3809E39-71F1-4340-B64B-3BA4179A1A5A}"/>
    <pc:docChg chg="delSld modSld modMainMaster">
      <pc:chgData name="Adarsha s" userId="dadcf8ad6e4063a5" providerId="LiveId" clId="{D3809E39-71F1-4340-B64B-3BA4179A1A5A}" dt="2024-10-02T15:40:56.242" v="12" actId="20577"/>
      <pc:docMkLst>
        <pc:docMk/>
      </pc:docMkLst>
      <pc:sldChg chg="modTransition">
        <pc:chgData name="Adarsha s" userId="dadcf8ad6e4063a5" providerId="LiveId" clId="{D3809E39-71F1-4340-B64B-3BA4179A1A5A}" dt="2024-09-09T10:29:33.902" v="10"/>
        <pc:sldMkLst>
          <pc:docMk/>
          <pc:sldMk cId="2256920742" sldId="270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657136532" sldId="327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353113986" sldId="328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748459401" sldId="329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1191375877" sldId="330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1736092360" sldId="331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1581292538" sldId="332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1000255122" sldId="333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223162262" sldId="334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2373383816" sldId="335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317468626" sldId="336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2453577142" sldId="337"/>
        </pc:sldMkLst>
      </pc:sldChg>
      <pc:sldChg chg="modSp mod modTransition">
        <pc:chgData name="Adarsha s" userId="dadcf8ad6e4063a5" providerId="LiveId" clId="{D3809E39-71F1-4340-B64B-3BA4179A1A5A}" dt="2024-10-02T15:40:56.242" v="12" actId="20577"/>
        <pc:sldMkLst>
          <pc:docMk/>
          <pc:sldMk cId="4010524909" sldId="338"/>
        </pc:sldMkLst>
        <pc:spChg chg="mod">
          <ac:chgData name="Adarsha s" userId="dadcf8ad6e4063a5" providerId="LiveId" clId="{D3809E39-71F1-4340-B64B-3BA4179A1A5A}" dt="2024-10-02T15:40:56.242" v="12" actId="20577"/>
          <ac:spMkLst>
            <pc:docMk/>
            <pc:sldMk cId="4010524909" sldId="338"/>
            <ac:spMk id="2" creationId="{9517A7A8-5282-4F2C-2D44-8D10B1D1DBE3}"/>
          </ac:spMkLst>
        </pc:spChg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618913750" sldId="339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1447584184" sldId="340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4036947969" sldId="341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145287979" sldId="342"/>
        </pc:sldMkLst>
      </pc:sldChg>
      <pc:sldChg chg="del modTransition">
        <pc:chgData name="Adarsha s" userId="dadcf8ad6e4063a5" providerId="LiveId" clId="{D3809E39-71F1-4340-B64B-3BA4179A1A5A}" dt="2024-09-24T12:41:07.937" v="11" actId="47"/>
        <pc:sldMkLst>
          <pc:docMk/>
          <pc:sldMk cId="1625113848" sldId="343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457815254" sldId="344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4106457347" sldId="345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961218671" sldId="346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4046195036" sldId="347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218803253" sldId="348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1915352022" sldId="349"/>
        </pc:sldMkLst>
      </pc:sldChg>
      <pc:sldChg chg="modTransition">
        <pc:chgData name="Adarsha s" userId="dadcf8ad6e4063a5" providerId="LiveId" clId="{D3809E39-71F1-4340-B64B-3BA4179A1A5A}" dt="2024-09-09T10:29:33.902" v="10"/>
        <pc:sldMkLst>
          <pc:docMk/>
          <pc:sldMk cId="3485544620" sldId="350"/>
        </pc:sldMkLst>
      </pc:sldChg>
      <pc:sldMasterChg chg="modTransition modSldLayout">
        <pc:chgData name="Adarsha s" userId="dadcf8ad6e4063a5" providerId="LiveId" clId="{D3809E39-71F1-4340-B64B-3BA4179A1A5A}" dt="2024-09-09T10:29:33.902" v="10"/>
        <pc:sldMasterMkLst>
          <pc:docMk/>
          <pc:sldMasterMk cId="889215944" sldId="2147483648"/>
        </pc:sldMasterMkLst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3304894929" sldId="2147483649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3538668979" sldId="2147483650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3699943971" sldId="2147483651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3433912806" sldId="2147483652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2593273954" sldId="2147483653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4057617817" sldId="2147483654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647091735" sldId="2147483655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508610929" sldId="2147483656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243102441" sldId="2147483657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765803385" sldId="2147483658"/>
          </pc:sldLayoutMkLst>
        </pc:sldLayoutChg>
        <pc:sldLayoutChg chg="modTransition">
          <pc:chgData name="Adarsha s" userId="dadcf8ad6e4063a5" providerId="LiveId" clId="{D3809E39-71F1-4340-B64B-3BA4179A1A5A}" dt="2024-09-09T10:29:33.902" v="10"/>
          <pc:sldLayoutMkLst>
            <pc:docMk/>
            <pc:sldMasterMk cId="889215944" sldId="2147483648"/>
            <pc:sldLayoutMk cId="3157934059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FE3A-6C26-4704-BE9A-69BE15CC4B3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F6AC-DB1B-4537-BBD4-FF3C76E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2E3C-7553-4D27-BDEA-0EA192E9B5F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-decompiler.github.i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wapp.hakhub.net/login.php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map.org/download.html#window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aproxy.org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ol.org/en/ct1/download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sshacker.sourceforge.io/downloads.ph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Protecting user system / device that is connected to online :</a:t>
            </a:r>
          </a:p>
          <a:p>
            <a:pPr marL="457200" indent="-457200">
              <a:spcBef>
                <a:spcPts val="600"/>
              </a:spcBef>
              <a:buAutoNum type="alphaLcParenR"/>
            </a:pPr>
            <a:r>
              <a:rPr lang="en-US" sz="2400" b="1" dirty="0">
                <a:solidFill>
                  <a:srgbClr val="00B0F0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Enabling and Disabling of Firewall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Firewall that filters information coming to your system from the Internet and blocking potentially harmful programs.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Firewall helps prevent hackers and malicious software from gaining access to your PC through the internet or a network.</a:t>
            </a: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Step1: Go to Start and open Control Panel.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 Select System and Security&gt;Windows Defender Firewall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Choose Turn Windows Firewall on or off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Select Turn on Windows Firewall for private and public network settings.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8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92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3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using Bwapp:</a:t>
            </a:r>
          </a:p>
          <a:p>
            <a:endParaRPr lang="en-US" sz="2400" b="1" dirty="0">
              <a:solidFill>
                <a:schemeClr val="accent4"/>
              </a:solidFill>
            </a:endParaRPr>
          </a:p>
          <a:p>
            <a:r>
              <a:rPr lang="en-US" sz="2400" b="1" dirty="0">
                <a:solidFill>
                  <a:schemeClr val="accent4"/>
                </a:solidFill>
              </a:rPr>
              <a:t>Commonly used main prevention methods include:</a:t>
            </a:r>
            <a:endParaRPr lang="en-US" sz="2400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</a:rPr>
              <a:t>Data validation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</a:rPr>
              <a:t>Filtering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4"/>
                </a:solidFill>
              </a:rPr>
              <a:t>Escaping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0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4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Reversing the android application </a:t>
            </a:r>
            <a:r>
              <a:rPr lang="en-IN" sz="2400" b="1" dirty="0">
                <a:solidFill>
                  <a:schemeClr val="bg1"/>
                </a:solidFill>
              </a:rPr>
              <a:t>[Security Tampered]</a:t>
            </a: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Reverse engineering an Android application typically involves using specialized tools to decompile the applications compiled code and resources into a human-readable form.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: 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Dex2jar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chemeClr val="accent4"/>
                </a:solidFill>
              </a:rPr>
              <a:t> </a:t>
            </a:r>
            <a:r>
              <a:rPr lang="en-IN" sz="2400" b="1" dirty="0">
                <a:solidFill>
                  <a:schemeClr val="bg1"/>
                </a:solidFill>
              </a:rPr>
              <a:t>:</a:t>
            </a:r>
            <a:r>
              <a:rPr lang="en-IN" sz="2400" b="1" dirty="0">
                <a:solidFill>
                  <a:schemeClr val="accent4"/>
                </a:solidFill>
              </a:rPr>
              <a:t> https://sourceforge.net/projects/dex2jar/</a:t>
            </a:r>
            <a:endParaRPr lang="en-US" sz="2400" dirty="0">
              <a:solidFill>
                <a:schemeClr val="accent4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bg1"/>
                </a:solidFill>
              </a:rPr>
              <a:t>JD-GUI : </a:t>
            </a:r>
            <a:r>
              <a:rPr lang="en-US" sz="2400" b="1" dirty="0">
                <a:solidFill>
                  <a:schemeClr val="accent4"/>
                </a:solidFill>
                <a:hlinkClick r:id="rId2"/>
              </a:rPr>
              <a:t>http://java-decompiler.github.io/</a:t>
            </a:r>
            <a:endParaRPr lang="en-US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</a:rPr>
              <a:t>APK File : </a:t>
            </a:r>
            <a:r>
              <a:rPr lang="en-US" sz="2400" b="1" dirty="0">
                <a:solidFill>
                  <a:schemeClr val="accent4"/>
                </a:solidFill>
              </a:rPr>
              <a:t>https://github.com/0xArab/diva-apk-file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4"/>
                </a:solidFill>
              </a:rPr>
              <a:t>In command prompt, go to root directory inside </a:t>
            </a:r>
            <a:r>
              <a:rPr lang="en-US" sz="2400" b="1" dirty="0">
                <a:solidFill>
                  <a:schemeClr val="accent1"/>
                </a:solidFill>
              </a:rPr>
              <a:t>dex2jar-2.0</a:t>
            </a:r>
            <a:r>
              <a:rPr lang="en-US" sz="2400" b="1" dirty="0">
                <a:solidFill>
                  <a:schemeClr val="accent4"/>
                </a:solidFill>
              </a:rPr>
              <a:t> execute the below code, to get .jar file in the same folder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</a:rPr>
              <a:t>d2j-dex2jar.bat -f ../</a:t>
            </a:r>
            <a:r>
              <a:rPr lang="en-US" sz="2400" b="1" dirty="0" err="1">
                <a:solidFill>
                  <a:schemeClr val="bg1"/>
                </a:solidFill>
              </a:rPr>
              <a:t>DivaApplication.apk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7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90789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5</a:t>
            </a:r>
          </a:p>
          <a:p>
            <a:pPr algn="ctr">
              <a:spcBef>
                <a:spcPts val="600"/>
              </a:spcBef>
            </a:pPr>
            <a:endParaRPr lang="en-US" sz="40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 Header Injection [Get/post method] using </a:t>
            </a:r>
            <a:r>
              <a:rPr lang="en-US" sz="2400" dirty="0" err="1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Bwapp</a:t>
            </a: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the attacker tricks the web application into inserting extra HTTP headers into legitimate HTTP responses. HTTP header injection is a technique that can be used to facilitate malicious attacks.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: Burp suite , Firefox</a:t>
            </a: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 err="1">
                <a:solidFill>
                  <a:schemeClr val="accent4"/>
                </a:solidFill>
              </a:rPr>
              <a:t>Bwapp</a:t>
            </a:r>
            <a:r>
              <a:rPr lang="en-IN" sz="2400" b="1" dirty="0">
                <a:solidFill>
                  <a:schemeClr val="accent4"/>
                </a:solidFill>
              </a:rPr>
              <a:t> Login : </a:t>
            </a:r>
            <a:r>
              <a:rPr lang="en-IN" sz="2400" b="1" dirty="0">
                <a:solidFill>
                  <a:schemeClr val="accent4"/>
                </a:solidFill>
                <a:hlinkClick r:id="rId2"/>
              </a:rPr>
              <a:t>https://bwapp.hakhub.net/login.php</a:t>
            </a: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/>
                </a:solidFill>
              </a:rPr>
              <a:t>Username : bee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/>
                </a:solidFill>
              </a:rPr>
              <a:t>Password : bug</a:t>
            </a:r>
          </a:p>
        </p:txBody>
      </p:sp>
    </p:spTree>
    <p:extLst>
      <p:ext uri="{BB962C8B-B14F-4D97-AF65-F5344CB8AC3E}">
        <p14:creationId xmlns:p14="http://schemas.microsoft.com/office/powerpoint/2010/main" val="119137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6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attack using Burp suite: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solidFill>
                  <a:schemeClr val="accent6"/>
                </a:solidFill>
              </a:rPr>
              <a:t>A brute force attack is </a:t>
            </a:r>
            <a:r>
              <a:rPr lang="en-IN" sz="2400" b="1" dirty="0">
                <a:solidFill>
                  <a:schemeClr val="accent6"/>
                </a:solidFill>
              </a:rPr>
              <a:t>a hacking method that uses trial and error to crack passwords, login credentials, and encryption keys</a:t>
            </a:r>
            <a:r>
              <a:rPr lang="en-IN" sz="2400" dirty="0">
                <a:solidFill>
                  <a:schemeClr val="accent6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/>
                </a:solidFill>
              </a:rPr>
              <a:t>The attacker systematically checks all possible passwords until the correct one is found.</a:t>
            </a:r>
            <a:endParaRPr lang="en-US" sz="2400" dirty="0">
              <a:solidFill>
                <a:schemeClr val="accent6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: Burp suite , Firefox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URL : 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https://bwapp.hakhub.net/login.php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6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7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Injection Using </a:t>
            </a:r>
            <a:r>
              <a:rPr lang="en-US" sz="2400" dirty="0" err="1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Bwapp</a:t>
            </a: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Injection is a web page vulnerability that lets an attacker make queries with the database.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Attackers take advantage of web application vulnerability and inject an SQL command via the input from users to the application.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: Burp suite , Firefox</a:t>
            </a: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 err="1">
                <a:solidFill>
                  <a:schemeClr val="accent4"/>
                </a:solidFill>
              </a:rPr>
              <a:t>Bwapp</a:t>
            </a:r>
            <a:r>
              <a:rPr lang="en-IN" sz="2400" b="1" dirty="0">
                <a:solidFill>
                  <a:schemeClr val="accent4"/>
                </a:solidFill>
              </a:rPr>
              <a:t> Login : http://localhost/bwapp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/>
                </a:solidFill>
              </a:rPr>
              <a:t>Username : bee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/>
                </a:solidFill>
              </a:rPr>
              <a:t>Password : bug</a:t>
            </a: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6"/>
              </a:solidFill>
            </a:endParaRP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9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8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Zenmap</a:t>
            </a: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scanning 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/>
                </a:solidFill>
              </a:rPr>
              <a:t>Nmap is short for Network Mapper. It is an open-source tool that is used to scan IP addresses and ports in a network and to detect installed applications.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/>
                </a:solidFill>
              </a:rPr>
              <a:t>Nmap allows network admins to find which devices are running on their network, discover open ports and services, and detect vulnerabilities.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4"/>
                </a:solidFill>
              </a:rPr>
              <a:t>Tool : </a:t>
            </a:r>
            <a:r>
              <a:rPr lang="en-US" sz="2400" b="1" dirty="0" err="1">
                <a:solidFill>
                  <a:schemeClr val="accent4"/>
                </a:solidFill>
              </a:rPr>
              <a:t>nmap</a:t>
            </a:r>
            <a:endParaRPr lang="en-US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Download link: 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  <a:hlinkClick r:id="rId2"/>
              </a:rPr>
              <a:t>https://nmap.org/download.html#windows</a:t>
            </a: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bg1"/>
                </a:solidFill>
              </a:rPr>
              <a:t>Ip address along with range </a:t>
            </a:r>
            <a:r>
              <a:rPr lang="en-IN" sz="2400" b="1" dirty="0">
                <a:solidFill>
                  <a:schemeClr val="accent4"/>
                </a:solidFill>
              </a:rPr>
              <a:t>: 142.251.215.228-254 (google.com)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8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9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Threat Modeling with STRIDE: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/>
                </a:solidFill>
              </a:rPr>
              <a:t>By identifying vulnerabilities, helping with risk assessment, and suggesting corrective action, threat modeling helps improve cybersecurity and trust in key business systems.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</a:rPr>
              <a:t>Threat Modeling Steps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Defining security requirements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Creating an application diagram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Identifying threats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Mitigating threats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</a:rPr>
              <a:t>Validating that threats have been mitigated</a:t>
            </a:r>
          </a:p>
        </p:txBody>
      </p:sp>
    </p:spTree>
    <p:extLst>
      <p:ext uri="{BB962C8B-B14F-4D97-AF65-F5344CB8AC3E}">
        <p14:creationId xmlns:p14="http://schemas.microsoft.com/office/powerpoint/2010/main" val="3317468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172505"/>
            <a:ext cx="1121269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STRIDE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STRIDE is basically to identify potential vulnerabilities and classify threats under 6 types of attacks.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D17DA-093F-7619-D773-39D6347A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559727"/>
            <a:ext cx="11028784" cy="51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1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4"/>
                </a:solidFill>
              </a:rPr>
              <a:t>Tool : </a:t>
            </a:r>
            <a:r>
              <a:rPr lang="en-US" sz="2400" dirty="0">
                <a:solidFill>
                  <a:schemeClr val="accent4"/>
                </a:solidFill>
              </a:rPr>
              <a:t>Microsoft Threat Modeling Tool </a:t>
            </a:r>
            <a:endParaRPr lang="en-US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Microsoft Threat Modeling Tool is a tool that helps in finding threats in the design phase of the projects.</a:t>
            </a: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Download link: 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https://www.microsoft.com/en-us/download/details.aspx?id=49168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4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Dataflow Diagram</a:t>
            </a:r>
          </a:p>
          <a:p>
            <a:pPr>
              <a:spcBef>
                <a:spcPts val="600"/>
              </a:spcBef>
            </a:pPr>
            <a:endParaRPr lang="en-US" sz="2400" b="1" dirty="0">
              <a:solidFill>
                <a:schemeClr val="accent6"/>
              </a:solidFill>
            </a:endParaRP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accent6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8E2B-7559-E634-2393-CBF431EDF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73" y="1813638"/>
            <a:ext cx="7791179" cy="227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B0F0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Antivirus And Anti-Spyware installation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B0F0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Antivirus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software to protect Operating system from malware like viruses, computer worms, botnets, rootkits, key loggers and etc.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accent4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Virus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 computer program that can copy itself and infect a computer without permission or knowledge of the user. A virus might corrupt or delete data on a computer.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: total 360 security antivirus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13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10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Docker image and container creations :</a:t>
            </a:r>
          </a:p>
          <a:p>
            <a:r>
              <a:rPr lang="en-US" sz="2400" b="1" u="sng" dirty="0">
                <a:solidFill>
                  <a:schemeClr val="accent6"/>
                </a:solidFill>
              </a:rPr>
              <a:t>Docker</a:t>
            </a:r>
            <a:r>
              <a:rPr lang="en-US" sz="2400" b="1" dirty="0">
                <a:solidFill>
                  <a:schemeClr val="accent6"/>
                </a:solidFill>
              </a:rPr>
              <a:t> is a software platform that allows you to build, test, and deploy applications quickly.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u="sng" dirty="0">
                <a:solidFill>
                  <a:schemeClr val="accent6"/>
                </a:solidFill>
              </a:rPr>
              <a:t>docker image </a:t>
            </a:r>
            <a:r>
              <a:rPr lang="en-US" sz="2400" b="1" dirty="0">
                <a:solidFill>
                  <a:schemeClr val="accent6"/>
                </a:solidFill>
              </a:rPr>
              <a:t>is a file used to execute code in a docker containers.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r>
              <a:rPr lang="en-US" sz="2400" b="1" dirty="0">
                <a:solidFill>
                  <a:schemeClr val="accent6"/>
                </a:solidFill>
              </a:rPr>
              <a:t>A </a:t>
            </a:r>
            <a:r>
              <a:rPr lang="en-US" sz="2400" b="1" u="sng" dirty="0">
                <a:solidFill>
                  <a:schemeClr val="accent6"/>
                </a:solidFill>
              </a:rPr>
              <a:t>container</a:t>
            </a:r>
            <a:r>
              <a:rPr lang="en-US" sz="2400" b="1" dirty="0">
                <a:solidFill>
                  <a:schemeClr val="accent6"/>
                </a:solidFill>
              </a:rPr>
              <a:t> give you an isolated environment to run your code</a:t>
            </a:r>
          </a:p>
          <a:p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4"/>
                </a:solidFill>
              </a:rPr>
              <a:t>Tool : docker</a:t>
            </a: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4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</a:t>
            </a:r>
            <a:r>
              <a:rPr lang="en-US" sz="3200" b="1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11</a:t>
            </a: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Dynamic Application Security Testing using OWASP ZAP:</a:t>
            </a:r>
          </a:p>
          <a:p>
            <a:pPr>
              <a:spcBef>
                <a:spcPts val="600"/>
              </a:spcBef>
            </a:pPr>
            <a:r>
              <a:rPr lang="en-IN" sz="2400" dirty="0">
                <a:solidFill>
                  <a:schemeClr val="accent6"/>
                </a:solidFill>
              </a:rPr>
              <a:t>OWASP</a:t>
            </a:r>
            <a:r>
              <a:rPr lang="en-IN" sz="2400" dirty="0">
                <a:solidFill>
                  <a:schemeClr val="accent4"/>
                </a:solidFill>
              </a:rPr>
              <a:t>(</a:t>
            </a:r>
            <a:r>
              <a:rPr lang="en-IN" sz="2400" b="1" dirty="0">
                <a:solidFill>
                  <a:schemeClr val="accent4"/>
                </a:solidFill>
              </a:rPr>
              <a:t>Open Web Application Security Project</a:t>
            </a:r>
            <a:r>
              <a:rPr lang="en-IN" sz="2400" dirty="0">
                <a:solidFill>
                  <a:schemeClr val="accent4"/>
                </a:solidFill>
              </a:rPr>
              <a:t> ) </a:t>
            </a:r>
            <a:r>
              <a:rPr lang="en-IN" sz="2400" dirty="0">
                <a:solidFill>
                  <a:schemeClr val="accent6"/>
                </a:solidFill>
              </a:rPr>
              <a:t>ZAP </a:t>
            </a:r>
            <a:r>
              <a:rPr lang="en-IN" sz="2400" dirty="0">
                <a:solidFill>
                  <a:schemeClr val="accent4"/>
                </a:solidFill>
              </a:rPr>
              <a:t>(Zed Attack Proxy) </a:t>
            </a:r>
            <a:r>
              <a:rPr lang="en-IN" sz="2400" dirty="0">
                <a:solidFill>
                  <a:schemeClr val="accent6"/>
                </a:solidFill>
              </a:rPr>
              <a:t>is </a:t>
            </a:r>
            <a:r>
              <a:rPr lang="en-IN" sz="2400" b="1" dirty="0">
                <a:solidFill>
                  <a:schemeClr val="accent6"/>
                </a:solidFill>
              </a:rPr>
              <a:t>a penetration testing tool that helps developers and security professionals detect and find vulnerabilities in web applications</a:t>
            </a:r>
            <a:r>
              <a:rPr lang="en-IN" sz="2400" dirty="0">
                <a:solidFill>
                  <a:schemeClr val="accent6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: OWSAP ZAP, Firefox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URL : Download owsap zap tool -  </a:t>
            </a:r>
            <a:r>
              <a:rPr lang="en-US" sz="2400" dirty="0">
                <a:solidFill>
                  <a:schemeClr val="bg2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https://www.zaproxy.org/</a:t>
            </a:r>
            <a:endParaRPr lang="en-US" sz="2400" dirty="0">
              <a:solidFill>
                <a:schemeClr val="bg2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accent4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Link 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http://localhost/bwapp/login.php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8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82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12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Cryptography technique using CRYPT TOOL: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: 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CRYPT   (Download link : 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https://www.cryptool.org/en/ct1/downloads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Crypto means </a:t>
            </a:r>
            <a:r>
              <a:rPr lang="en-US" sz="2400" dirty="0">
                <a:solidFill>
                  <a:schemeClr val="accent4"/>
                </a:solidFill>
              </a:rPr>
              <a:t>hidden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graph means </a:t>
            </a:r>
            <a:r>
              <a:rPr lang="en-US" sz="2400" dirty="0">
                <a:solidFill>
                  <a:schemeClr val="accent4"/>
                </a:solidFill>
              </a:rPr>
              <a:t>writing.</a:t>
            </a:r>
            <a:endParaRPr lang="en-IN" sz="2400" b="1" dirty="0">
              <a:solidFill>
                <a:schemeClr val="accent4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Cryptography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the study of encrypting and decrypting data to prevent unauthorized access.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Cryptography allows for the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secure transmission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digital data between willing parties.</a:t>
            </a:r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2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13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Wireshark packet analyzer: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/>
                </a:solidFill>
              </a:rPr>
              <a:t>Wireshark is a free and open-source packet analyser that can capture and display real-time details of network traffic.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chemeClr val="accent6"/>
                </a:solidFill>
              </a:rPr>
              <a:t>It is used for network troubleshooting issues, analysis, inspecting packet contents, analyzing network performance, and identifying potential security vulnerabilities. 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6"/>
                </a:solidFill>
              </a:rPr>
              <a:t>Wireshark's functionality makes it an essential tool for network administrators, analysts, and security professionals.</a:t>
            </a:r>
            <a:endParaRPr lang="en-US" sz="2400" b="1" dirty="0">
              <a:solidFill>
                <a:schemeClr val="accent6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Tool </a:t>
            </a:r>
            <a:r>
              <a:rPr lang="en-IN" sz="2400" b="1">
                <a:solidFill>
                  <a:schemeClr val="accent4"/>
                </a:solidFill>
              </a:rPr>
              <a:t>:  </a:t>
            </a: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Download : https://www.wireshark.org/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524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14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 observation and analysis with Process Hacker :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6"/>
                </a:solidFill>
              </a:rPr>
              <a:t>Process Hacker is an open-source tool that will allow you to see what processes are running on a device, identify programs that are eating up CPU resources and identify network connections that are associated with a process. These types of features make Process Hacker an ideal tool for monitoring malware on a device.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4"/>
                </a:solidFill>
              </a:rPr>
              <a:t>Tool : </a:t>
            </a:r>
            <a:r>
              <a:rPr lang="en-US" sz="2400" b="1">
                <a:solidFill>
                  <a:schemeClr val="accent4"/>
                </a:solidFill>
              </a:rPr>
              <a:t>processhacker</a:t>
            </a:r>
            <a:endParaRPr lang="en-US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Download link: </a:t>
            </a: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  <a:hlinkClick r:id="rId2"/>
              </a:rPr>
              <a:t>https://processhacker.sourceforge.io/downloads.php</a:t>
            </a:r>
            <a:endParaRPr lang="en-IN" sz="2400" b="1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endParaRPr lang="en-IN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8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114115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install Antivirus: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Go to browser, search for total 360 security antivirus software or any other antivirus software.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Click on the download.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Step3: Open the Downloads folder and Double click the downloaded file and install it.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Click on start&gt;go to Full Check and Check Now</a:t>
            </a:r>
          </a:p>
        </p:txBody>
      </p:sp>
    </p:spTree>
    <p:extLst>
      <p:ext uri="{BB962C8B-B14F-4D97-AF65-F5344CB8AC3E}">
        <p14:creationId xmlns:p14="http://schemas.microsoft.com/office/powerpoint/2010/main" val="410645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B0F0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Anti-Spyware installation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  <a:latin typeface="Overpass" panose="020B0503020203020203" pitchFamily="34" charset="0"/>
                <a:ea typeface="Calibri" panose="020F0502020204030204" pitchFamily="34" charset="0"/>
              </a:rPr>
              <a:t>Anti-spyware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</a:rPr>
              <a:t> is a type of software that is designed to detect and remove unwanted spyware programs if installed.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</a:rPr>
              <a:t>Anti-spyware Prevent the installation of ActiveX-based spyware, adware, browser hijackers, and other potentially unwanted software.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  <a:latin typeface="Overpass" panose="020B0503020203020203" pitchFamily="34" charset="0"/>
                <a:ea typeface="Calibri" panose="020F0502020204030204" pitchFamily="34" charset="0"/>
              </a:rPr>
              <a:t>Spyware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</a:rPr>
              <a:t> is a type of malware that is installed on a computer without the user's knowledge in order to collect information about them. This can pose a security risk to the user, but more frequently spyware degrades system performance by taking up processing power, installing additional software, or redirecting users' browser activity.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</a:rPr>
              <a:t>Tool :  SpywareBlaster6.0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15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11411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install Anti-Spyware: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Go to browser and search for antispyware blaster and Select 2</a:t>
            </a:r>
            <a:r>
              <a:rPr lang="en-US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 Download SpywareBlaster6.0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 : Select downloads and click on spyware Blaster.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Step3: Open the spyware blaster setup6.0 from the downloads and install it.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Step4: Double-click on setup file&gt;Agree to agreement&gt;Browse the location&gt;click next&gt;Install.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Step5: Open the application&gt;click next&gt;select manual updating and click next.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Step6: Select the browser you want to protect&gt;select activate-X protection</a:t>
            </a:r>
          </a:p>
        </p:txBody>
      </p:sp>
    </p:spTree>
    <p:extLst>
      <p:ext uri="{BB962C8B-B14F-4D97-AF65-F5344CB8AC3E}">
        <p14:creationId xmlns:p14="http://schemas.microsoft.com/office/powerpoint/2010/main" val="96121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1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00B0F0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Set up password protection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to protect your personal and sensitive information from unauthorized access.</a:t>
            </a: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Step1:Go to Start and open Control Panel.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 Select User Accounts&gt;click Change Account Type.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Steps3: Double click on User account&gt;click on create password.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Step4:Enter new password and confirm the password&gt;click create password.</a:t>
            </a:r>
          </a:p>
        </p:txBody>
      </p:sp>
    </p:spTree>
    <p:extLst>
      <p:ext uri="{BB962C8B-B14F-4D97-AF65-F5344CB8AC3E}">
        <p14:creationId xmlns:p14="http://schemas.microsoft.com/office/powerpoint/2010/main" val="374845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2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NTFS (</a:t>
            </a:r>
            <a:r>
              <a:rPr lang="en-US" sz="2400" dirty="0">
                <a:solidFill>
                  <a:schemeClr val="accent6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Technology File System)</a:t>
            </a: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system using NTFS Permissions Reporter :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NTFS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Permissions reporting is good ways of auditing the level of access that user have on files and folders so that maintaining NTFS folder security is enhanced.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folders is a difficult task since it requires constant monitoring of the NTFS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permissions to avoid unauthorized access. However, if you have a good tool, you can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conveniently present easy-to-read reports listing the permissions granted to a user or a group of users.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: NTFS Permissions Reporter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NTFS Permissions Reporter 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is an excellent tool that allows you to export file and folder permissions for further reviewing.</a:t>
            </a:r>
            <a:endParaRPr lang="en-US" sz="2800" dirty="0">
              <a:solidFill>
                <a:schemeClr val="accent4"/>
              </a:solidFill>
              <a:latin typeface="Overpass" panose="020B0503020203020203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3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2</a:t>
            </a:r>
          </a:p>
          <a:p>
            <a:pPr algn="ctr">
              <a:spcBef>
                <a:spcPts val="600"/>
              </a:spcBef>
            </a:pPr>
            <a:endParaRPr lang="en-US" sz="32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to install NTFS Permissions Reporter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Step1:Go to google, search NTFS Permissions Reporter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Step2: Click on first link NTFS Permissions Reporting Software for Windows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Steps3: Click on Download Now button.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Step4: Click on Start Download button and install it.</a:t>
            </a:r>
          </a:p>
        </p:txBody>
      </p:sp>
    </p:spTree>
    <p:extLst>
      <p:ext uri="{BB962C8B-B14F-4D97-AF65-F5344CB8AC3E}">
        <p14:creationId xmlns:p14="http://schemas.microsoft.com/office/powerpoint/2010/main" val="404619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17A7A8-5282-4F2C-2D44-8D10B1D1DBE3}"/>
              </a:ext>
            </a:extLst>
          </p:cNvPr>
          <p:cNvSpPr/>
          <p:nvPr/>
        </p:nvSpPr>
        <p:spPr>
          <a:xfrm>
            <a:off x="456795" y="603616"/>
            <a:ext cx="10732981" cy="582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NO – 3</a:t>
            </a:r>
          </a:p>
          <a:p>
            <a:pPr algn="ctr">
              <a:spcBef>
                <a:spcPts val="600"/>
              </a:spcBef>
            </a:pPr>
            <a:endParaRPr lang="en-US" sz="2800" b="1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Cross-Site Scripting Attack using Bwapp: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IN" sz="2400" b="1" dirty="0">
                <a:solidFill>
                  <a:schemeClr val="accent4"/>
                </a:solidFill>
              </a:rPr>
              <a:t>URL : </a:t>
            </a:r>
            <a:r>
              <a:rPr lang="en-US" sz="2400" dirty="0">
                <a:solidFill>
                  <a:schemeClr val="accent4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https://bwapp.hakhub.net/login.php</a:t>
            </a: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Cross-site scripting is a type of security vulnerability that can be found in some web applications.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XSS attacks enable attackers to inject client-side scripts into web pages viewed by other users.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Two types : Reflected XSS and Stored XSS</a:t>
            </a:r>
            <a:endParaRPr lang="en-IN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5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7179A3EDFB74C976C8218EA77DFB6" ma:contentTypeVersion="2" ma:contentTypeDescription="Create a new document." ma:contentTypeScope="" ma:versionID="9e961d0ddceb13067572f4ad6865a5a9">
  <xsd:schema xmlns:xsd="http://www.w3.org/2001/XMLSchema" xmlns:xs="http://www.w3.org/2001/XMLSchema" xmlns:p="http://schemas.microsoft.com/office/2006/metadata/properties" xmlns:ns2="e57b43c2-3aaa-4736-bee7-ed12fc282da5" targetNamespace="http://schemas.microsoft.com/office/2006/metadata/properties" ma:root="true" ma:fieldsID="d0e2ada10ddf2a957acaec5a6907e414" ns2:_="">
    <xsd:import namespace="e57b43c2-3aaa-4736-bee7-ed12fc282d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b43c2-3aaa-4736-bee7-ed12fc282d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0010EC-457E-420C-A08F-9B88B2E0E03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57b43c2-3aaa-4736-bee7-ed12fc282da5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4E6B4DB-480D-4E8E-8CCF-C76C6C843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b43c2-3aaa-4736-bee7-ed12fc282d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E72E00-F753-48ED-8002-0472F13806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10561</TotalTime>
  <Words>1683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Overpass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Nelson</dc:creator>
  <cp:lastModifiedBy>Adarsha s</cp:lastModifiedBy>
  <cp:revision>222</cp:revision>
  <dcterms:created xsi:type="dcterms:W3CDTF">2017-02-22T16:43:08Z</dcterms:created>
  <dcterms:modified xsi:type="dcterms:W3CDTF">2024-10-02T15:41:05Z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0x0101004647179A3EDFB74C976C8218EA77DFB6</vt:lpwstr>
  </property>
</Properties>
</file>