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F8F8-3D7F-CEFE-2EB4-6439D1772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73C3E-DDF7-FF28-0EC1-626FEF86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22FD-7CA9-2DD3-94CC-3D3B4D62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D72B-60C8-18B7-01CB-C72510F5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68A1-18EF-1A1B-22CB-AE76D0F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A87E-97D7-B355-0783-2260544E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D86C3-FDDA-A35D-8134-451A7FBF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C9C1-8C00-78B0-CFE8-43809779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6009-C57F-5B89-AAFA-3F993FF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5922-276D-6329-1BC9-F77ABEF4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69277-E162-3C65-B1E5-E857DF30D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02E20-EC9E-68AE-66C0-DE5051F08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4818-74D3-5B5C-E0F9-AECF3CA5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0BF1-A8B4-B7C0-6A53-B87B792F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D756-AA42-BF29-9760-4A6A6833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B344-42A5-04B2-0A91-7F12DB3D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5C5F-8A94-8EF3-D838-6DCECD3F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897A-6020-245A-528F-E6F15490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961F-966D-DB44-1B58-8685DB2F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503FA-A0C0-3DD4-34F1-6757F43B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3DE9-40A4-7441-7E0D-82718F1C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4AE29-CC05-A953-8C89-5E7C1B285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B875-5887-EAB3-1618-C418EC20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A3B7-05E4-89CB-2F22-78E20923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F45B-40D8-7FFD-99C0-AF39A75C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CE3-3CEA-1768-838E-2F8BB665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71D4-D54C-274B-5D90-F695E1E2B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3D6D-C1CE-1763-73FC-21672381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3E48-A9DF-A8D5-C8EA-64B0F3A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E3838-23BF-BBC8-8EC5-207341CA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A4D6-E403-C67A-C09D-0B6A8BB3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22D0-1E84-1943-B636-A6BCAE89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B41C9-12FB-B69C-6E44-6A73BB4C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BC6EF-3599-CAC7-0B16-AA3B89AC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684D5-951D-9D3E-7E3C-D70BD5CB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7B8E5-EC98-9382-787A-50169F8D0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A8E44-911B-122D-7E01-3299B821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544C4-FDA1-3DE5-B08B-4B2E7F12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B2D13-5454-38D6-168E-98CF2B27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399-CE2D-E2E0-0F50-82A4B03D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0C1F6-30AD-2734-D699-FD7DC02E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D80A-E114-911C-5369-41EBDC03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F085A-6D0A-1E59-9DD0-8E017A7D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128C4-87AE-3A48-5E7C-371D9554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16FDD-79A5-5DCA-31F3-C4F24D10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1E302-3266-5C77-0B3F-DD107683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241D-6660-E06B-E628-91FAC89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8F8F-6E20-9234-D15D-AE0E5D9D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4B901-0CDA-B2EC-8566-9E28900B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DB9E2-2EB7-8119-4D97-2B5E8DF6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08D1-59E8-5C68-855A-CCE8684C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1924C-AC24-7638-124D-6D48BB99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723E-AAF6-519D-2624-D1C0605A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AF817-4071-7B45-E2F3-E06B0D80F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8D130-410C-13AB-E42B-7C562FCB8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7EA91-2001-06CB-116A-A99BE369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33DC-B3C2-6FAC-5D05-F6EC2C9A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5C4A-5078-535A-6575-A1EBB8ED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F76D1-71EC-646E-CFC8-47BDDC81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2F675-CB2D-9376-4274-0869F44E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45CE-5BD5-25BA-03EC-C783D33F4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70-9AC1-4D3C-A98D-58BD1A1527C2}" type="datetimeFigureOut">
              <a:rPr lang="en-US" smtClean="0"/>
              <a:t>17/10/2024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F8C5-FB8C-CAFE-C277-B76163F21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B55E-0C02-EB33-ED34-46F5F12A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B6EA-34B8-4343-8D8B-D0D4297F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0EE9-8DC0-1259-3D28-D13D14A48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135" y="112542"/>
            <a:ext cx="10014155" cy="837101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Comic Sans MS" panose="030F0702030302020204" pitchFamily="66" charset="0"/>
              </a:rPr>
              <a:t>Sales Analysis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50F41-8448-286D-3D50-EB07D75B0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35" y="1047136"/>
            <a:ext cx="10014155" cy="5574890"/>
          </a:xfrm>
          <a:noFill/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Clr>
                <a:srgbClr val="EB6E19"/>
              </a:buClr>
              <a:buFont typeface="Wingdings" panose="05000000000000000000" pitchFamily="2" charset="2"/>
              <a:buChar char="Ø"/>
            </a:pPr>
            <a:r>
              <a:rPr lang="en-US" sz="2900" dirty="0"/>
              <a:t>Compare the sales and orders using single chart.</a:t>
            </a:r>
          </a:p>
          <a:p>
            <a:pPr marL="457200" indent="-457200" algn="l">
              <a:lnSpc>
                <a:spcPct val="150000"/>
              </a:lnSpc>
              <a:buClr>
                <a:srgbClr val="EB6E19"/>
              </a:buClr>
              <a:buFont typeface="Wingdings" panose="05000000000000000000" pitchFamily="2" charset="2"/>
              <a:buChar char="Ø"/>
            </a:pPr>
            <a:r>
              <a:rPr lang="en-US" sz="2900" dirty="0"/>
              <a:t>Which month got the highest sales and orders?</a:t>
            </a:r>
          </a:p>
          <a:p>
            <a:pPr marL="457200" indent="-457200" algn="l">
              <a:lnSpc>
                <a:spcPct val="150000"/>
              </a:lnSpc>
              <a:buClr>
                <a:srgbClr val="EB6E19"/>
              </a:buClr>
              <a:buFont typeface="Wingdings" panose="05000000000000000000" pitchFamily="2" charset="2"/>
              <a:buChar char="Ø"/>
            </a:pPr>
            <a:r>
              <a:rPr lang="en-US" sz="2900" dirty="0"/>
              <a:t>Who purchased more-men or women in 2022?</a:t>
            </a:r>
          </a:p>
          <a:p>
            <a:pPr marL="457200" indent="-457200" algn="l">
              <a:lnSpc>
                <a:spcPct val="150000"/>
              </a:lnSpc>
              <a:buClr>
                <a:srgbClr val="EB6E19"/>
              </a:buClr>
              <a:buFont typeface="Wingdings" panose="05000000000000000000" pitchFamily="2" charset="2"/>
              <a:buChar char="Ø"/>
            </a:pPr>
            <a:r>
              <a:rPr lang="en-US" sz="2900" dirty="0"/>
              <a:t>What are different order status in 2022?</a:t>
            </a:r>
          </a:p>
          <a:p>
            <a:pPr marL="457200" indent="-457200" algn="l">
              <a:lnSpc>
                <a:spcPct val="150000"/>
              </a:lnSpc>
              <a:buClr>
                <a:srgbClr val="EB6E19"/>
              </a:buClr>
              <a:buFont typeface="Wingdings" panose="05000000000000000000" pitchFamily="2" charset="2"/>
              <a:buChar char="Ø"/>
            </a:pPr>
            <a:r>
              <a:rPr lang="en-US" sz="2900" dirty="0"/>
              <a:t>List top 10 states contributing to the sales?</a:t>
            </a:r>
          </a:p>
          <a:p>
            <a:pPr marL="457200" indent="-457200" algn="l">
              <a:lnSpc>
                <a:spcPct val="150000"/>
              </a:lnSpc>
              <a:buClr>
                <a:srgbClr val="EB6E19"/>
              </a:buClr>
              <a:buFont typeface="Wingdings" panose="05000000000000000000" pitchFamily="2" charset="2"/>
              <a:buChar char="Ø"/>
            </a:pPr>
            <a:r>
              <a:rPr lang="en-US" sz="2900" dirty="0"/>
              <a:t>Relation between age and gender based on number of orders.</a:t>
            </a:r>
          </a:p>
          <a:p>
            <a:pPr marL="457200" indent="-457200" algn="l">
              <a:lnSpc>
                <a:spcPct val="150000"/>
              </a:lnSpc>
              <a:buClr>
                <a:srgbClr val="EB6E19"/>
              </a:buClr>
              <a:buFont typeface="Wingdings" panose="05000000000000000000" pitchFamily="2" charset="2"/>
              <a:buChar char="Ø"/>
            </a:pPr>
            <a:r>
              <a:rPr lang="en-US" sz="2900" dirty="0"/>
              <a:t>Which channel is contributing the most?</a:t>
            </a:r>
          </a:p>
        </p:txBody>
      </p:sp>
    </p:spTree>
    <p:extLst>
      <p:ext uri="{BB962C8B-B14F-4D97-AF65-F5344CB8AC3E}">
        <p14:creationId xmlns:p14="http://schemas.microsoft.com/office/powerpoint/2010/main" val="10544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8BB-552A-5727-B4A5-456A73F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490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Comic Sans MS" panose="030F0702030302020204" pitchFamily="66" charset="0"/>
              </a:rPr>
              <a:t>Insights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479C-CEAA-A107-221C-58A0617E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10515600" cy="5855110"/>
          </a:xfrm>
        </p:spPr>
        <p:txBody>
          <a:bodyPr/>
          <a:lstStyle/>
          <a:p>
            <a:pPr>
              <a:buClr>
                <a:srgbClr val="EB701D"/>
              </a:buClr>
              <a:buFont typeface="Wingdings" panose="05000000000000000000" pitchFamily="2" charset="2"/>
              <a:buChar char="Ø"/>
            </a:pPr>
            <a:r>
              <a:rPr lang="en-US" dirty="0"/>
              <a:t>Women contribute 65% in total sales as compared to men.</a:t>
            </a:r>
          </a:p>
          <a:p>
            <a:pPr>
              <a:buClr>
                <a:srgbClr val="EB701D"/>
              </a:buClr>
              <a:buFont typeface="Wingdings" panose="05000000000000000000" pitchFamily="2" charset="2"/>
              <a:buChar char="Ø"/>
            </a:pPr>
            <a:r>
              <a:rPr lang="en-US" dirty="0"/>
              <a:t>Maharashtra, Karnataka and Uttar Pradesh are top 3 states contributing 35% of total sales.</a:t>
            </a:r>
          </a:p>
          <a:p>
            <a:pPr>
              <a:buClr>
                <a:srgbClr val="EB701D"/>
              </a:buClr>
              <a:buFont typeface="Wingdings" panose="05000000000000000000" pitchFamily="2" charset="2"/>
              <a:buChar char="Ø"/>
            </a:pPr>
            <a:r>
              <a:rPr lang="en-US" dirty="0"/>
              <a:t>Adult age group (30-49 yrs) is contributed the most approx. 50% </a:t>
            </a:r>
          </a:p>
          <a:p>
            <a:pPr>
              <a:buClr>
                <a:srgbClr val="EB701D"/>
              </a:buClr>
              <a:buFont typeface="Wingdings" panose="05000000000000000000" pitchFamily="2" charset="2"/>
              <a:buChar char="Ø"/>
            </a:pPr>
            <a:r>
              <a:rPr lang="en-US" dirty="0"/>
              <a:t>Amazon, Flipkart and Myntra channels are max contributing (~80%).</a:t>
            </a:r>
          </a:p>
          <a:p>
            <a:pPr marL="0" indent="0" algn="ctr">
              <a:lnSpc>
                <a:spcPct val="200000"/>
              </a:lnSpc>
              <a:buClr>
                <a:schemeClr val="accent2"/>
              </a:buClr>
              <a:buNone/>
            </a:pPr>
            <a:r>
              <a:rPr lang="en-US" sz="3200" b="1" dirty="0"/>
              <a:t>Conclusion To Improve Sales For Next Year</a:t>
            </a:r>
          </a:p>
          <a:p>
            <a:pPr>
              <a:buClr>
                <a:srgbClr val="EC7320"/>
              </a:buClr>
              <a:buFont typeface="Wingdings" panose="05000000000000000000" pitchFamily="2" charset="2"/>
              <a:buChar char="Ø"/>
            </a:pPr>
            <a:r>
              <a:rPr lang="en-US" dirty="0"/>
              <a:t> Target </a:t>
            </a:r>
            <a:r>
              <a:rPr lang="en-US" b="1" dirty="0"/>
              <a:t>women</a:t>
            </a:r>
            <a:r>
              <a:rPr lang="en-US" dirty="0"/>
              <a:t> customers of age group (30-49yrs) at </a:t>
            </a:r>
            <a:r>
              <a:rPr lang="en-US" b="1" dirty="0"/>
              <a:t>Maharashtra</a:t>
            </a:r>
            <a:r>
              <a:rPr lang="en-US" dirty="0"/>
              <a:t>, </a:t>
            </a:r>
            <a:r>
              <a:rPr lang="en-US" b="1" dirty="0"/>
              <a:t>Karnataka</a:t>
            </a:r>
            <a:r>
              <a:rPr lang="en-US" dirty="0"/>
              <a:t> and </a:t>
            </a:r>
            <a:r>
              <a:rPr lang="en-US" b="1" dirty="0"/>
              <a:t>Uttar Pradesh </a:t>
            </a:r>
            <a:r>
              <a:rPr lang="en-US" dirty="0"/>
              <a:t>by showing ads/offers/coupons available on channels </a:t>
            </a:r>
            <a:r>
              <a:rPr lang="en-US" b="1" dirty="0"/>
              <a:t>Amazon</a:t>
            </a:r>
            <a:r>
              <a:rPr lang="en-US" dirty="0"/>
              <a:t>, </a:t>
            </a:r>
            <a:r>
              <a:rPr lang="en-US" b="1" dirty="0"/>
              <a:t>Flipkart</a:t>
            </a:r>
            <a:r>
              <a:rPr lang="en-US" dirty="0"/>
              <a:t> and </a:t>
            </a:r>
            <a:r>
              <a:rPr lang="en-US" b="1" dirty="0"/>
              <a:t>Myntra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70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Wingdings</vt:lpstr>
      <vt:lpstr>Office Theme</vt:lpstr>
      <vt:lpstr>Sales Analysis Questions</vt:lpstr>
      <vt:lpstr>Insights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kumar</dc:creator>
  <cp:lastModifiedBy>adarsh kumar</cp:lastModifiedBy>
  <cp:revision>1</cp:revision>
  <dcterms:created xsi:type="dcterms:W3CDTF">2024-10-16T19:14:04Z</dcterms:created>
  <dcterms:modified xsi:type="dcterms:W3CDTF">2024-10-16T19:14:22Z</dcterms:modified>
</cp:coreProperties>
</file>