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Fake News Detection Using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Machine Learning and Natural Language Processing</a:t>
            </a:r>
          </a:p>
          <a:p>
            <a:r>
              <a:t>Your Name, 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aims to build a machine learning model that can classify news articles as real or fake.</a:t>
            </a:r>
          </a:p>
          <a:p>
            <a:r>
              <a:t>We use NLP techniques to analyze the content and detect misleading or unreliable information.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contains labeled articles with real and fake news.</a:t>
            </a:r>
          </a:p>
          <a:p>
            <a:r>
              <a:t>Features: Title, Text, Label (1 for fake, 0 for real)</a:t>
            </a:r>
          </a:p>
          <a:p>
            <a:r>
              <a:t>Dataset: Kaggle Fake News dataset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Preprocessing steps include tokenization, stop-word removal, stemming/lemmatization, and vectorization using TF-IDF.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Performed visualizations and analysis on word distributions, word clouds, and keyword frequencies in real vs fake articles.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Models used: Logistic Regression, Naive Bayes, SVM, Random Forest</a:t>
            </a:r>
          </a:p>
          <a:p>
            <a:r>
              <a:t>Feature extraction techniques: TF-IDF and Bag of Words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Accuracy, Precision, Recall, F1 Score</a:t>
            </a:r>
          </a:p>
          <a:p>
            <a:r>
              <a:t>Confusion Matrix used to evaluate model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model successfully classifies news articles as fake or real.</a:t>
            </a:r>
          </a:p>
          <a:p>
            <a:r>
              <a:t>Future work: Improve accuracy by experimenting with advanced models.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you! 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