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7C9F-5FC1-FF47-87DD-A4A9CC242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829A23-E7AB-8288-8386-F09A46222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66812-B98E-8A73-4F3E-1C3793E77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12C4E-7AFB-1FA7-856B-A5EFD7F3A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D0837-A1D5-B471-A940-95933DDC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74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4E2C-1444-0187-0BBE-FFB2F45D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1F1D1-D7B5-4EBC-A7E1-169698B23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12EC-9003-01CC-A4A3-5282A560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3BFEF-791E-FBF2-3BC5-8BF097DAF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9041-681B-889A-8610-94251B85A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33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256BD-C0A7-1B19-7320-9D9169CF5F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68DEA-F0A8-6A9D-B714-7AFFF822B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F1C72-54C5-FEEC-3FBC-FB0351BD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C2D9E-0EE5-B401-34AF-3A1BC347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C5DCD-3D89-B76A-B684-C05B2780B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172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60087-923B-653C-C976-90111C21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79CB-1B21-3E5B-FEF3-2D424EE48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C1319-F58E-D414-D9ED-1114CDD4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991C6-415D-DEB6-0306-7CD76EB09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D3C6F-BA62-7ACE-EA04-7D75E4EC9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716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637B-BABF-4488-0401-6A9959606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48E4B-9C50-916C-F733-291C053D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F13F-F66B-3791-5B6B-A70AD97B3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16D5-BBC5-7DA6-DBB1-38529ED7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488A5-B44B-60F2-305E-FB27FCFD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01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B71B5-C07D-29B9-52AE-42814CD8F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9DE3-B1D7-EE7C-3544-B3D6233FE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0152D0-299A-D6FC-260F-3F97C7124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53C03-E4F7-785B-029C-64E0F9D5C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51276-6CA9-F715-963E-582EBAFB3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6B82B-C3E7-8572-A8AE-9B1C27BA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862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B13C5-B7C1-F6C8-F111-D23AFC8E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0A871-24C1-9CA3-7A58-651F21654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34AD6-AC80-F923-B8AC-C52BE865C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0B03E-B647-5AAA-B47B-923FAB7F94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16060-902D-0BC3-0D7D-2AF9ADEDD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09957-EF99-81A8-A0BD-C0B7EAF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31FBE-8A23-08E5-4E3E-A3A2071C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7D87F-2803-724E-2289-FB2C43BAF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92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C455-6D3C-4B3D-CA89-C5433DC16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C26043-8BCE-44AF-64DB-1DF84250E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C4C59-3FCC-78AD-418E-AC917B788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6504D-D0B8-AAFE-7039-ACA59DDF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70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810BA-5998-03B8-52FC-02B0B5F4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87382-3196-990B-4701-95D84557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ADD31-E0A5-7D7E-30D7-7848431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14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D59E8-7DB7-0C9F-7206-C0B324264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E2B0E-98B3-A5F8-6B51-BF817B2CA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E6D55-6A50-F9F3-F533-531854855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BE591-3187-C495-6BC0-44DDE7CF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EDC25-7D47-6D3A-5349-2E3BB5A7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130AB-73DB-2C14-077C-20D86202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02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DBFA-4568-4DDD-6178-FFFAACDB4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B53C12-2FB8-A9C7-1A74-AB54A782F7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3CF92-785C-C2AA-B186-B2F2B8B60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82AF5-CD90-4B32-4CD2-97E31C65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B80F2-6DB7-399A-3AE0-FF2DE1A3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CE351-F93D-7CBE-5F87-BD3DA352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69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626B9-9672-09B1-A1D7-EA883C41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C65C-06FF-A445-6EC6-9CD8300FB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152A1-2C4F-61D4-91EF-F4C7E7484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7B09F-93E4-4E62-803F-49F2BB60058D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1A58-5C30-37D9-AA90-B46C23A63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1DC7B-B7E6-43E2-1FB1-B71EE020F1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9EF36-6F53-4D0B-9390-A7581137D7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97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28C0-2860-70AA-D988-2578F7111B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classification problem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46784-6E71-BE23-77E0-F99140E714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934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2B0AE4-C9DA-A9ED-446F-F91A058D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447" y="431986"/>
            <a:ext cx="8053926" cy="2559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E8FDD5-2D1C-C07E-C822-B7CB21E12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39" y="3208886"/>
            <a:ext cx="8319553" cy="261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BDCDAC-7170-B79F-B75E-0FDB49C2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12" y="375652"/>
            <a:ext cx="7660213" cy="2705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366277-6044-DAB6-1EB7-E7F3AF9E1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74" y="3224056"/>
            <a:ext cx="7843800" cy="245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0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41CBA-9A49-6AEA-3A08-274561646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98" y="354981"/>
            <a:ext cx="8202639" cy="2179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5D3F3F-B32D-7E95-7D53-BC8AF4ABA127}"/>
              </a:ext>
            </a:extLst>
          </p:cNvPr>
          <p:cNvSpPr txBox="1"/>
          <p:nvPr/>
        </p:nvSpPr>
        <p:spPr>
          <a:xfrm>
            <a:off x="943844" y="3544453"/>
            <a:ext cx="98202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Conclusion</a:t>
            </a:r>
          </a:p>
          <a:p>
            <a:r>
              <a:rPr lang="en-US" sz="2000" dirty="0"/>
              <a:t>Bayesian classification helps </a:t>
            </a:r>
            <a:r>
              <a:rPr lang="en-US" sz="2000" b="1" dirty="0"/>
              <a:t>civil engineers make data-driven decisions under uncertainty</a:t>
            </a:r>
            <a:r>
              <a:rPr lang="en-US" sz="2000" dirty="0"/>
              <a:t>, improving safety, efficiency, and reliability in various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0990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7C27-0F16-F13B-6508-1EC31603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C713-FEA0-4496-E774-67D42E3B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</a:t>
            </a:r>
            <a:r>
              <a:rPr lang="en-US" b="1" dirty="0"/>
              <a:t>Bayesian classifier</a:t>
            </a:r>
            <a:r>
              <a:rPr lang="en-US" dirty="0"/>
              <a:t> is a probabilistic model based on Bayes' theorem used for classification tasks. </a:t>
            </a:r>
          </a:p>
          <a:p>
            <a:pPr algn="just"/>
            <a:r>
              <a:rPr lang="en-US" dirty="0"/>
              <a:t>The most common example is </a:t>
            </a:r>
            <a:r>
              <a:rPr lang="en-US" b="1" dirty="0"/>
              <a:t>Naïve Bayes</a:t>
            </a:r>
            <a:r>
              <a:rPr lang="en-US" dirty="0"/>
              <a:t>, which assumes that features are conditionally independent given the class.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15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51BFC-125C-2010-2603-FFE64967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713" y="722382"/>
            <a:ext cx="10515600" cy="49031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Bayesian Classifier Problem Example</a:t>
            </a:r>
          </a:p>
          <a:p>
            <a:r>
              <a:rPr lang="en-US" b="1" dirty="0"/>
              <a:t>Problem Statement:</a:t>
            </a:r>
          </a:p>
          <a:p>
            <a:r>
              <a:rPr lang="en-US" dirty="0"/>
              <a:t>A bank wants to classify whether a loan applicant is </a:t>
            </a:r>
            <a:r>
              <a:rPr lang="en-US" b="1" dirty="0"/>
              <a:t>high risk</a:t>
            </a:r>
            <a:r>
              <a:rPr lang="en-US" dirty="0"/>
              <a:t> or </a:t>
            </a:r>
            <a:r>
              <a:rPr lang="en-US" b="1" dirty="0"/>
              <a:t>low risk</a:t>
            </a:r>
            <a:r>
              <a:rPr lang="en-US" dirty="0"/>
              <a:t> based on certain features: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Income Level</a:t>
            </a:r>
            <a:r>
              <a:rPr lang="en-US" dirty="0"/>
              <a:t> (High, Medium, Low)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Loan Amount Requested</a:t>
            </a:r>
            <a:r>
              <a:rPr lang="en-US" dirty="0"/>
              <a:t> (High, Medium, Low)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Credit Score</a:t>
            </a:r>
            <a:r>
              <a:rPr lang="en-US" dirty="0"/>
              <a:t> (Good, Average, Poor)</a:t>
            </a:r>
          </a:p>
          <a:p>
            <a:r>
              <a:rPr lang="en-US" dirty="0"/>
              <a:t>Given historical data, the bank wants to determine the </a:t>
            </a:r>
            <a:r>
              <a:rPr lang="en-US" b="1" dirty="0"/>
              <a:t>probability that a new applicant is high risk or low risk</a:t>
            </a:r>
            <a:r>
              <a:rPr lang="en-US" dirty="0"/>
              <a:t> based on the provided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686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67CFEC-0AD4-802C-FFA8-98A62C432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571" y="914400"/>
            <a:ext cx="9689564" cy="430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09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FE5F29-67F6-B3E1-2F2B-5824E8F1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168" y="795131"/>
            <a:ext cx="9166853" cy="428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73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576D4E-EAC5-847E-DBE7-38335601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34" y="184301"/>
            <a:ext cx="6249166" cy="31571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0DE020-F830-6EB8-97D0-BEAE0929F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534" y="3516569"/>
            <a:ext cx="11317279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0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DE47F5-1F78-D427-AA30-323CFFF9A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766" y="1182757"/>
            <a:ext cx="10099811" cy="388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4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8838-30D0-A897-4742-6A473E13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in Civil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12A68-F883-4661-A0D0-D520F5132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Bayesian classification is widely used in </a:t>
            </a:r>
            <a:r>
              <a:rPr lang="en-US" b="1" dirty="0"/>
              <a:t>civil engineering</a:t>
            </a:r>
            <a:r>
              <a:rPr lang="en-US" dirty="0"/>
              <a:t> for </a:t>
            </a:r>
            <a:r>
              <a:rPr lang="en-US" b="1" dirty="0"/>
              <a:t>risk assessment, structural health monitoring, geotechnical engineering, and decision-making under uncertainty</a:t>
            </a:r>
            <a:r>
              <a:rPr lang="en-US" dirty="0"/>
              <a:t>. Here are some key applications: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904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92DD9-BDBD-B237-69BC-C51DD447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69" y="298173"/>
            <a:ext cx="8147722" cy="25640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A80C0F-7050-A3FB-E2E5-FDE8AC11D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69" y="2739927"/>
            <a:ext cx="8031942" cy="256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768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AF5A0E74A9DC4CA4A0DA5A0165A1C4" ma:contentTypeVersion="4" ma:contentTypeDescription="Create a new document." ma:contentTypeScope="" ma:versionID="6ef473d3756a4feb75d29788d89b420d">
  <xsd:schema xmlns:xsd="http://www.w3.org/2001/XMLSchema" xmlns:xs="http://www.w3.org/2001/XMLSchema" xmlns:p="http://schemas.microsoft.com/office/2006/metadata/properties" xmlns:ns2="e5e639aa-bc36-421d-bbe5-3c6e44b3a05a" targetNamespace="http://schemas.microsoft.com/office/2006/metadata/properties" ma:root="true" ma:fieldsID="b5615cca9b068f4227e131c3e65cfaf4" ns2:_="">
    <xsd:import namespace="e5e639aa-bc36-421d-bbe5-3c6e44b3a0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639aa-bc36-421d-bbe5-3c6e44b3a0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53CE9EA-5E6E-499C-AEDF-F4A682E6743F}"/>
</file>

<file path=customXml/itemProps2.xml><?xml version="1.0" encoding="utf-8"?>
<ds:datastoreItem xmlns:ds="http://schemas.openxmlformats.org/officeDocument/2006/customXml" ds:itemID="{A04D84D1-8DFA-4A49-9AA7-E66A32DF5F6B}"/>
</file>

<file path=customXml/itemProps3.xml><?xml version="1.0" encoding="utf-8"?>
<ds:datastoreItem xmlns:ds="http://schemas.openxmlformats.org/officeDocument/2006/customXml" ds:itemID="{D3E6121E-7342-41F6-B205-B7A65D29D038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178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Bayesian classification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Applications in Civil Engineering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 Seshasayanam</dc:creator>
  <cp:lastModifiedBy>Asha Seshasayanam</cp:lastModifiedBy>
  <cp:revision>9</cp:revision>
  <dcterms:created xsi:type="dcterms:W3CDTF">2025-02-10T05:29:35Z</dcterms:created>
  <dcterms:modified xsi:type="dcterms:W3CDTF">2025-02-10T05:56:41Z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0x0101001DAF5A0E74A9DC4CA4A0DA5A0165A1C4</vt:lpwstr>
  </property>
</Properties>
</file>