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61" r:id="rId8"/>
    <p:sldId id="277" r:id="rId9"/>
    <p:sldId id="260" r:id="rId10"/>
    <p:sldId id="28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0066"/>
    <a:srgbClr val="9900CC"/>
    <a:srgbClr val="605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4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5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5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5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67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2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3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5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9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4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5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5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4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8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F979A5-44FC-4670-A870-1AEA42EF456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B7BD21-8323-40E1-9FCE-15661E5FF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nalyticsvidhya.com/wp-content/uploads/2015/10/SVM_1.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6860B-7E41-CDF3-2377-C5204DF99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44" y="1571747"/>
            <a:ext cx="7205711" cy="16980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F3A71-2F96-8D2E-7EE0-40AA5C084B10}"/>
              </a:ext>
            </a:extLst>
          </p:cNvPr>
          <p:cNvSpPr txBox="1"/>
          <p:nvPr/>
        </p:nvSpPr>
        <p:spPr>
          <a:xfrm>
            <a:off x="2493144" y="4270590"/>
            <a:ext cx="31635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PRESENTED BY: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SANA  MANSOORI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B.TECH(CSE) , 210121935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F0556-75D5-134B-B5C1-8A348C97DA98}"/>
              </a:ext>
            </a:extLst>
          </p:cNvPr>
          <p:cNvSpPr txBox="1"/>
          <p:nvPr/>
        </p:nvSpPr>
        <p:spPr>
          <a:xfrm>
            <a:off x="2236689" y="3486178"/>
            <a:ext cx="7462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PARKINSON DISEASE DETECTION SYSTEM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(MINI PROJECT)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33218-95EC-D68E-F4D3-878E04BE0936}"/>
              </a:ext>
            </a:extLst>
          </p:cNvPr>
          <p:cNvSpPr txBox="1"/>
          <p:nvPr/>
        </p:nvSpPr>
        <p:spPr>
          <a:xfrm>
            <a:off x="6419685" y="4194064"/>
            <a:ext cx="32791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PRESENTED BY: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ADARSH GUPTA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B.TECH(CSE) , 210111954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9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AEF3B-8090-7E29-2C0F-B678D2D56660}"/>
              </a:ext>
            </a:extLst>
          </p:cNvPr>
          <p:cNvSpPr txBox="1"/>
          <p:nvPr/>
        </p:nvSpPr>
        <p:spPr>
          <a:xfrm>
            <a:off x="645459" y="842684"/>
            <a:ext cx="1090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CONCLUSION AND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2F3-4200-FA2A-A8A4-E529CD9D07B3}"/>
              </a:ext>
            </a:extLst>
          </p:cNvPr>
          <p:cNvSpPr txBox="1"/>
          <p:nvPr/>
        </p:nvSpPr>
        <p:spPr>
          <a:xfrm>
            <a:off x="1066800" y="1688373"/>
            <a:ext cx="565673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predict early Parkinson disease using user symptoms, with an accuracy of 88% using random forest classifier and 87% using svm model.</a:t>
            </a:r>
            <a:endParaRPr lang="en-IN" sz="25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BB9A0-7D04-905C-A8A9-D3DB6D1E4FC5}"/>
              </a:ext>
            </a:extLst>
          </p:cNvPr>
          <p:cNvSpPr txBox="1"/>
          <p:nvPr/>
        </p:nvSpPr>
        <p:spPr>
          <a:xfrm>
            <a:off x="5531223" y="3731202"/>
            <a:ext cx="59256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Parkinson's disease detection systems will integrate technology, research, and healthcare advancements, utilizing a multidisciplinary approach to advance early diagnosis, improve patient care, and contribute to ongoing research.</a:t>
            </a:r>
            <a:endParaRPr lang="en-IN" sz="25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9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EF321-F32D-2886-C386-6905BE3C994A}"/>
              </a:ext>
            </a:extLst>
          </p:cNvPr>
          <p:cNvSpPr txBox="1"/>
          <p:nvPr/>
        </p:nvSpPr>
        <p:spPr>
          <a:xfrm>
            <a:off x="3039979" y="2153203"/>
            <a:ext cx="611204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00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Thankyou</a:t>
            </a:r>
            <a:endParaRPr lang="en-IN" sz="10000" b="0" dirty="0">
              <a:effectLst/>
            </a:endParaRPr>
          </a:p>
          <a:p>
            <a:pPr algn="ctr"/>
            <a:br>
              <a:rPr lang="en-IN" sz="10000" dirty="0"/>
            </a:b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255283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26F2F-7C86-5666-F370-90AAA31B62A8}"/>
              </a:ext>
            </a:extLst>
          </p:cNvPr>
          <p:cNvSpPr txBox="1"/>
          <p:nvPr/>
        </p:nvSpPr>
        <p:spPr>
          <a:xfrm>
            <a:off x="4114234" y="767087"/>
            <a:ext cx="61139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CONTENT</a:t>
            </a:r>
            <a:endParaRPr lang="en-IN" sz="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087BE-D689-FFA5-1D90-C20DDF6C8787}"/>
              </a:ext>
            </a:extLst>
          </p:cNvPr>
          <p:cNvSpPr txBox="1"/>
          <p:nvPr/>
        </p:nvSpPr>
        <p:spPr>
          <a:xfrm>
            <a:off x="689607" y="1628861"/>
            <a:ext cx="1111576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PARKINSON DISEASE DETECTION SYSTEM</a:t>
            </a:r>
          </a:p>
          <a:p>
            <a:pPr marL="0" indent="0" algn="ctr"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PARKINSON DISEASE ?</a:t>
            </a:r>
          </a:p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INFO ABOUT PROJECT MODEL</a:t>
            </a:r>
          </a:p>
          <a:p>
            <a:r>
              <a:rPr lang="en-US" sz="2800" dirty="0">
                <a:solidFill>
                  <a:srgbClr val="00B0F0"/>
                </a:solidFill>
              </a:rPr>
              <a:t>ARCHITECTURAL DIAGRAM</a:t>
            </a:r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DATAFLOW DIAGRAM</a:t>
            </a:r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RANDOM FOREST CLASSIFIER</a:t>
            </a:r>
          </a:p>
          <a:p>
            <a:r>
              <a:rPr lang="en-US" sz="2800" dirty="0">
                <a:solidFill>
                  <a:srgbClr val="00B0F0"/>
                </a:solidFill>
              </a:rPr>
              <a:t>SVM (SUPPORT VECTOR MACHINE)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35915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E9F11-E9F4-3100-C3DB-340437C6A7A6}"/>
              </a:ext>
            </a:extLst>
          </p:cNvPr>
          <p:cNvSpPr txBox="1"/>
          <p:nvPr/>
        </p:nvSpPr>
        <p:spPr>
          <a:xfrm>
            <a:off x="1792941" y="1197620"/>
            <a:ext cx="860611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PARKINSON DISEASE ?</a:t>
            </a:r>
          </a:p>
          <a:p>
            <a:pPr algn="ct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US" sz="3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Parkinson's disease is a neurodegenerative disorder affecting dopamine neurons in the brain, causing movement issues like tremors and stiffness. Symptoms include shaking, rigidity, slow movement, and thought and behavior changes.</a:t>
            </a:r>
            <a:endParaRPr lang="en-IN" sz="3400" b="1" dirty="0">
              <a:solidFill>
                <a:srgbClr val="99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6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5D772-62B3-BFF4-AED9-19512C3FCB92}"/>
              </a:ext>
            </a:extLst>
          </p:cNvPr>
          <p:cNvSpPr txBox="1"/>
          <p:nvPr/>
        </p:nvSpPr>
        <p:spPr>
          <a:xfrm>
            <a:off x="762000" y="932329"/>
            <a:ext cx="107397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Arial Black" panose="020B0A04020102020204" pitchFamily="34" charset="0"/>
              </a:rPr>
              <a:t>PARKINSON DISEASE DETECTION SYSTEM</a:t>
            </a:r>
            <a:endParaRPr lang="en-IN" sz="3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38270-760D-E996-C850-76CB45D764F5}"/>
              </a:ext>
            </a:extLst>
          </p:cNvPr>
          <p:cNvSpPr txBox="1"/>
          <p:nvPr/>
        </p:nvSpPr>
        <p:spPr>
          <a:xfrm>
            <a:off x="1196788" y="2537012"/>
            <a:ext cx="97984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detect Parkinson's disease in early stages by utilizing machine learning algorithms to compare user-input data with historical data. The model uses data from both normal and affected individuals, with 20% for testing and 80% for training.</a:t>
            </a:r>
            <a:endParaRPr lang="en-IN" sz="3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7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7A3D06-2D8F-AED1-84E2-D02E5719B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29" y="1488141"/>
            <a:ext cx="6932245" cy="4733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C34F2E-CDF5-34AB-A7F5-FA3D2D8490A6}"/>
              </a:ext>
            </a:extLst>
          </p:cNvPr>
          <p:cNvSpPr txBox="1"/>
          <p:nvPr/>
        </p:nvSpPr>
        <p:spPr>
          <a:xfrm>
            <a:off x="2617694" y="878541"/>
            <a:ext cx="865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ARCHITECTURAL DIAGRAM</a:t>
            </a:r>
          </a:p>
        </p:txBody>
      </p:sp>
    </p:spTree>
    <p:extLst>
      <p:ext uri="{BB962C8B-B14F-4D97-AF65-F5344CB8AC3E}">
        <p14:creationId xmlns:p14="http://schemas.microsoft.com/office/powerpoint/2010/main" val="417726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6A3F5-4958-400F-F360-4D58D9AD3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41" y="1156448"/>
            <a:ext cx="5118847" cy="50740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31BB-C20A-C97F-EDA6-FCB4F6F36067}"/>
              </a:ext>
            </a:extLst>
          </p:cNvPr>
          <p:cNvSpPr txBox="1"/>
          <p:nvPr/>
        </p:nvSpPr>
        <p:spPr>
          <a:xfrm>
            <a:off x="2030505" y="609926"/>
            <a:ext cx="7996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DATAFLOW DIAGRAM</a:t>
            </a:r>
          </a:p>
        </p:txBody>
      </p:sp>
    </p:spTree>
    <p:extLst>
      <p:ext uri="{BB962C8B-B14F-4D97-AF65-F5344CB8AC3E}">
        <p14:creationId xmlns:p14="http://schemas.microsoft.com/office/powerpoint/2010/main" val="170027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D751B-C76E-E97E-1653-06B2925EF349}"/>
              </a:ext>
            </a:extLst>
          </p:cNvPr>
          <p:cNvSpPr txBox="1"/>
          <p:nvPr/>
        </p:nvSpPr>
        <p:spPr>
          <a:xfrm>
            <a:off x="2115670" y="1174571"/>
            <a:ext cx="7793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RANDOM FOREST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4FA89-B75D-F8F3-E38F-F672FA5A3109}"/>
              </a:ext>
            </a:extLst>
          </p:cNvPr>
          <p:cNvSpPr txBox="1"/>
          <p:nvPr/>
        </p:nvSpPr>
        <p:spPr>
          <a:xfrm>
            <a:off x="2199343" y="2574886"/>
            <a:ext cx="7793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Random forest is a </a:t>
            </a:r>
            <a:r>
              <a:rPr lang="en-IN" sz="2800" b="1" kern="0" dirty="0">
                <a:solidFill>
                  <a:schemeClr val="accent5">
                    <a:lumMod val="75000"/>
                  </a:schemeClr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Supervised Machine Learning Algorithm </a:t>
            </a:r>
            <a:r>
              <a:rPr lang="en-IN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that is </a:t>
            </a:r>
            <a:r>
              <a:rPr lang="en-IN" sz="2800" b="1" kern="0" dirty="0">
                <a:solidFill>
                  <a:schemeClr val="accent5">
                    <a:lumMod val="75000"/>
                  </a:schemeClr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used widely in Classification and Regression problems</a:t>
            </a:r>
            <a:r>
              <a:rPr lang="en-IN" sz="2800" kern="0" dirty="0">
                <a:solidFill>
                  <a:schemeClr val="accent5">
                    <a:lumMod val="75000"/>
                  </a:schemeClr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. It builds decision trees on different samples and takes their majority vote for classification and average in case of regression.</a:t>
            </a:r>
            <a:endParaRPr lang="en-IN" sz="2800" kern="100" dirty="0">
              <a:solidFill>
                <a:schemeClr val="accent5">
                  <a:lumMod val="75000"/>
                </a:schemeClr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8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7D9FBB-2C92-07E4-18D5-00FFE37ECDD4}"/>
              </a:ext>
            </a:extLst>
          </p:cNvPr>
          <p:cNvSpPr txBox="1"/>
          <p:nvPr/>
        </p:nvSpPr>
        <p:spPr>
          <a:xfrm>
            <a:off x="1972235" y="1200381"/>
            <a:ext cx="8373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SVM (SUPPORT VECTOR MACHINE)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F3D78-03DF-4567-4878-00093BB84DCA}"/>
              </a:ext>
            </a:extLst>
          </p:cNvPr>
          <p:cNvSpPr txBox="1"/>
          <p:nvPr/>
        </p:nvSpPr>
        <p:spPr>
          <a:xfrm>
            <a:off x="6357763" y="2564359"/>
            <a:ext cx="490190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Vector Machine (SVM) is a supervised machine learning algorithm used for classification and regression problems, plotting data items in n-dimensional space and finding a hyperplane for classification.</a:t>
            </a:r>
            <a:endParaRPr lang="en-IN" sz="25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VM_1">
            <a:hlinkClick r:id="rId2"/>
            <a:extLst>
              <a:ext uri="{FF2B5EF4-FFF2-40B4-BE49-F238E27FC236}">
                <a16:creationId xmlns:a16="http://schemas.microsoft.com/office/drawing/2014/main" id="{E63FC90B-AE56-E32E-DDAC-8F15F11A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2" y="2313346"/>
            <a:ext cx="4803297" cy="3440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44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AE375-BA99-B7A1-6A8B-799E111F33F3}"/>
              </a:ext>
            </a:extLst>
          </p:cNvPr>
          <p:cNvSpPr txBox="1"/>
          <p:nvPr/>
        </p:nvSpPr>
        <p:spPr>
          <a:xfrm>
            <a:off x="672353" y="628740"/>
            <a:ext cx="10847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CC0099"/>
                </a:solidFill>
              </a:rPr>
              <a:t>CODING PLATFORM : ANACONDA (JUPYTER NOTEBOOK)</a:t>
            </a:r>
          </a:p>
          <a:p>
            <a:pPr algn="ctr"/>
            <a:r>
              <a:rPr lang="en-IN" sz="2400" b="1" dirty="0">
                <a:solidFill>
                  <a:srgbClr val="CC0099"/>
                </a:solidFill>
              </a:rPr>
              <a:t>PARKINSON DISEASE DETECTION SYSTEM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3C642-3F42-7C64-0D3F-D34BFC47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1" y="1388833"/>
            <a:ext cx="9871752" cy="48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3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534</TotalTime>
  <Words>320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Bahnschrift Light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Mansoori</dc:creator>
  <cp:lastModifiedBy>Adarsh Gupta</cp:lastModifiedBy>
  <cp:revision>15</cp:revision>
  <dcterms:created xsi:type="dcterms:W3CDTF">2023-07-11T06:01:27Z</dcterms:created>
  <dcterms:modified xsi:type="dcterms:W3CDTF">2024-01-21T04:20:49Z</dcterms:modified>
</cp:coreProperties>
</file>