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JetBrains Mon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3B3D09-DE11-48F6-A30D-27EFB0B46035}">
  <a:tblStyle styleId="{E33B3D09-DE11-48F6-A30D-27EFB0B460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JetBrainsMono-regular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etBrains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JetBrainsMono-boldItalic.fntdata"/><Relationship Id="rId30" Type="http://schemas.openxmlformats.org/officeDocument/2006/relationships/font" Target="fonts/JetBrainsMono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c1bf58b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c1bf58b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c1bf58b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c1bf58b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c1059c12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c1059c12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c1059c12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c1059c12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c1059c12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8c1059c12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c1059c12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c1059c12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c1059c12e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c1059c12e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c1bf58b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c1bf58b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9450" y="1322450"/>
            <a:ext cx="74013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364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3640">
                <a:latin typeface="JetBrains Mono"/>
                <a:ea typeface="JetBrains Mono"/>
                <a:cs typeface="JetBrains Mono"/>
                <a:sym typeface="JetBrains Mono"/>
              </a:rPr>
              <a:t>BUG TRACKING SYSTEM</a:t>
            </a:r>
            <a:endParaRPr sz="364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975" y="2230600"/>
            <a:ext cx="4321800" cy="212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53650" y="130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r>
              <a:rPr lang="en"/>
              <a:t> Code Snippet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825" y="763450"/>
            <a:ext cx="7713773" cy="42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53650" y="130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</a:t>
            </a:r>
            <a:r>
              <a:rPr lang="en"/>
              <a:t> Code Snippet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50" y="833225"/>
            <a:ext cx="7647475" cy="419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29" y="1780025"/>
            <a:ext cx="6036875" cy="30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 txBox="1"/>
          <p:nvPr/>
        </p:nvSpPr>
        <p:spPr>
          <a:xfrm>
            <a:off x="506575" y="467600"/>
            <a:ext cx="4325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BURNDOWN</a:t>
            </a:r>
            <a:r>
              <a:rPr b="1" lang="en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CHART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made after the basic requirements were developed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459550" y="388075"/>
            <a:ext cx="5775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that were added later-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52" name="Google Shape;352;p25"/>
          <p:cNvSpPr txBox="1"/>
          <p:nvPr/>
        </p:nvSpPr>
        <p:spPr>
          <a:xfrm>
            <a:off x="467600" y="1961275"/>
            <a:ext cx="728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Test cases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Replicating vs code editor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Uploading code and  running in C, C++ and Python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459550" y="388075"/>
            <a:ext cx="5775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work</a:t>
            </a:r>
            <a:endParaRPr sz="3000"/>
          </a:p>
        </p:txBody>
      </p:sp>
      <p:sp>
        <p:nvSpPr>
          <p:cNvPr id="358" name="Google Shape;358;p26"/>
          <p:cNvSpPr txBox="1"/>
          <p:nvPr/>
        </p:nvSpPr>
        <p:spPr>
          <a:xfrm>
            <a:off x="467600" y="1961275"/>
            <a:ext cx="728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➢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Automatically  add issue when error occurs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➢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More debugging features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➢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Implementing Open AI code completion feature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➢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Generating code as solution to a bug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➢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 member reviews the solution given by a member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</a:t>
            </a:r>
            <a:endParaRPr sz="4200"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175" y="338925"/>
            <a:ext cx="4415826" cy="441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534625" y="322325"/>
            <a:ext cx="43101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376675" y="1532650"/>
            <a:ext cx="8351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bug refers to any defect in the design, coding, and features of a product that can cause it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 malfunction or deliver incorrect results in a product. The process of identifying these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defects in a product is known as bug tracking.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bug tracking software is an essential tool for managing the process of finding, tracking,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and fixing bugs. Not only does it ensure that you deliver a high-quality near-perfect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product, but it also enhances the productivity of the development team throughout the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product development process.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bug tracking software keeps all issues relating to your bugs in the same place and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ensures that they are fixed appropriately. Not only does It provide visibility to all the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aspects of the project, but it also has tools for in-depth analysis and control. Having a single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platform from where everything is tracked is particularly valuable for companies running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large projects. A bug tracking tool provides a platform from which all of these multiple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moving parts involved in resolving bugs are seamlessly managed is critical to delivering 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bug-free product that will leave customers satisfied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91475" y="211050"/>
            <a:ext cx="7281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project?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337700" y="1610600"/>
            <a:ext cx="8533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 bug free software is the main goal of any software developer. A bug tracking system helps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you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identify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the bug and resolve it as soon as possible and reduce the risk of loss to the company.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Customer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satisfaction being the first priority to a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company, producing a bug-free, best quality product in the specified timeline is also important.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 bug if identified at an earlier stage can be a boon to a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company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else a bane. If a bug is identified at an earlier stage it reduces the risk of loss, risk of a tiny bug generating more bugs leading to a lot of loss w.r.t time and money. Bug tracking system plays an important role in tracking all the bugs of a software generated by various developers in a company, maintain it in a database and also for future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reference. As per the research, nearly 45% of respondents plan to upsurge their expenditure on testing automation. Therefore, the rise in spending on software testing processes is driving the growth of the global bug tracking software market.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382375" y="376678"/>
            <a:ext cx="4255500" cy="18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WORKING 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State the problem you are solving in one or two sentences.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Make sure to explain why it is a real problem.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337700" y="1753475"/>
            <a:ext cx="846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software includes three main roles- The admin, user and Bug resolver.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user can upload their issues from any platform by logging in. A ticket number will be generated to each issue and the user can log in and view the status of the issue (open, assigned,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resolved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closed) ,  comment and also close the issue.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user can either upload his issue on the website or use the PHPEditor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admin views all the issues reported by users and assigns it to a department.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Members of the department need to log in to view the issue assigned to them and only one member can resolve at a time. If that member fails to resolve the issue it will be passed on to another member.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694125" y="237050"/>
            <a:ext cx="6566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languages used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597475" y="1688525"/>
            <a:ext cx="542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Github for Version Control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Lucid Chart as a design tool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XAMPP as Development and testing tool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Ghantt chart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Breakdown chart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PHP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538250" y="314950"/>
            <a:ext cx="6878400" cy="13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principles applied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337700" y="1545650"/>
            <a:ext cx="832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Agile method used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Incremental model followed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Clear and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unambiguous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user requirements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Estimated time required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Updated versions of code using version control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Maintained a breakdown chart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Platform independent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➔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Clear and easy to use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278475" y="146100"/>
            <a:ext cx="690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REQUIREMENTS-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402650" y="1506675"/>
            <a:ext cx="8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6" name="Google Shape;316;p19"/>
          <p:cNvGraphicFramePr/>
          <p:nvPr/>
        </p:nvGraphicFramePr>
        <p:xfrm>
          <a:off x="861575" y="17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{E33B3D09-DE11-48F6-A30D-27EFB0B46035}</a:tableStyleId>
              </a:tblPr>
              <a:tblGrid>
                <a:gridCol w="3710425"/>
                <a:gridCol w="3619500"/>
              </a:tblGrid>
              <a:tr h="4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FUNCTIONAL 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NON-FUNCTIONAL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Security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Restrict the bug from being resolved by multiple members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Store the most common errors in a database for future 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reference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Delete old records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Automatic notifications on new issue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Update issue status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Generating ticket number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Cross platform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Robust and real time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Manage accounts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Store user and issue details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Less response time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JetBrains Mono"/>
                        <a:buChar char="●"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High throughput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Snippets</a:t>
            </a:r>
            <a:endParaRPr sz="3000"/>
          </a:p>
        </p:txBody>
      </p:sp>
      <p:sp>
        <p:nvSpPr>
          <p:cNvPr id="322" name="Google Shape;322;p20"/>
          <p:cNvSpPr txBox="1"/>
          <p:nvPr/>
        </p:nvSpPr>
        <p:spPr>
          <a:xfrm>
            <a:off x="538275" y="2073350"/>
            <a:ext cx="57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53650" y="130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Code Snippet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50" y="757575"/>
            <a:ext cx="7446677" cy="40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